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 varScale="1">
        <p:scale>
          <a:sx n="99" d="100"/>
          <a:sy n="99" d="100"/>
        </p:scale>
        <p:origin x="4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Week1.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Baselines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Evaluation result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GB" altLang="zh-CN" dirty="0" err="1"/>
              <a:t>PopRec</a:t>
            </a:r>
            <a:r>
              <a:rPr lang="en-GB" altLang="zh-CN" dirty="0"/>
              <a:t> (Based on popularity of user interacted actions)</a:t>
            </a:r>
          </a:p>
          <a:p>
            <a:r>
              <a:rPr lang="en-US" altLang="zh-CN" dirty="0" err="1"/>
              <a:t>SASRec</a:t>
            </a:r>
            <a:r>
              <a:rPr lang="en-US" altLang="zh-CN" dirty="0"/>
              <a:t> (transformer based recommender)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Detailed about Window-based predictor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progress</a:t>
            </a:r>
          </a:p>
          <a:p>
            <a:pPr lvl="1"/>
            <a:r>
              <a:rPr lang="en-US" altLang="zh-CN" sz="2000" dirty="0"/>
              <a:t>Negative sampling: Uniform sampling (</a:t>
            </a:r>
            <a:r>
              <a:rPr lang="en-US" altLang="zh-CN" sz="2000" dirty="0" err="1"/>
              <a:t>SASRec</a:t>
            </a:r>
            <a:r>
              <a:rPr lang="en-US" altLang="zh-CN" sz="2000" dirty="0"/>
              <a:t>); Popularity-based sampling (GRU4Rec); </a:t>
            </a:r>
            <a:r>
              <a:rPr lang="en-US" altLang="zh-CN" sz="2000" dirty="0">
                <a:solidFill>
                  <a:schemeClr val="accent1"/>
                </a:solidFill>
              </a:rPr>
              <a:t>Merging these two (</a:t>
            </a:r>
            <a:r>
              <a:rPr lang="en-US" altLang="zh-CN" sz="2000" dirty="0" err="1">
                <a:solidFill>
                  <a:schemeClr val="accent1"/>
                </a:solidFill>
              </a:rPr>
              <a:t>PinnerFormer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zh-CN" sz="2000" dirty="0"/>
              <a:t>Aim: learned user representation based on historical actions</a:t>
            </a:r>
          </a:p>
          <a:p>
            <a:r>
              <a:rPr lang="en-US" altLang="zh-CN" dirty="0"/>
              <a:t>Window based model training objective</a:t>
            </a:r>
          </a:p>
          <a:p>
            <a:pPr lvl="1"/>
            <a:r>
              <a:rPr lang="en-US" altLang="zh-CN" sz="2100" dirty="0"/>
              <a:t>Start with all action </a:t>
            </a:r>
          </a:p>
          <a:p>
            <a:pPr lvl="1"/>
            <a:r>
              <a:rPr lang="en-US" altLang="zh-CN" sz="2100" dirty="0"/>
              <a:t>Expanded to dense all action (improve the signal)</a:t>
            </a:r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r>
              <a:rPr lang="en-US" altLang="zh-CN" sz="2500" dirty="0"/>
              <a:t>Resource access</a:t>
            </a:r>
          </a:p>
          <a:p>
            <a:pPr lvl="1"/>
            <a:r>
              <a:rPr lang="en-US" altLang="zh-CN" sz="2100" dirty="0"/>
              <a:t>Tested Eddie High performance computing usage with </a:t>
            </a:r>
            <a:r>
              <a:rPr lang="en-US" altLang="zh-CN" sz="2100" dirty="0" err="1"/>
              <a:t>Pytorch</a:t>
            </a:r>
            <a:r>
              <a:rPr lang="en-US" altLang="zh-CN" sz="2100" dirty="0"/>
              <a:t> (GPU). (Potentially need)</a:t>
            </a:r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0AA288-0C93-B22B-454E-55556043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5" y="3864607"/>
            <a:ext cx="5465295" cy="17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1E5883-8B7C-5244-1F6D-F6E84ED8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2" y="0"/>
            <a:ext cx="1042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2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Future steps (This week)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40630"/>
            <a:ext cx="10515600" cy="5012241"/>
          </a:xfrm>
        </p:spPr>
        <p:txBody>
          <a:bodyPr>
            <a:normAutofit/>
          </a:bodyPr>
          <a:lstStyle/>
          <a:p>
            <a:r>
              <a:rPr lang="en-US" altLang="zh-CN" dirty="0"/>
              <a:t>Finding other potential datasets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Dataset split in the current dataset:</a:t>
            </a:r>
          </a:p>
          <a:p>
            <a:pPr lvl="1"/>
            <a:r>
              <a:rPr lang="en-US" altLang="zh-CN" dirty="0"/>
              <a:t>14 days/ 28 days</a:t>
            </a:r>
          </a:p>
          <a:p>
            <a:pPr lvl="1"/>
            <a:r>
              <a:rPr lang="en-US" altLang="zh-CN" dirty="0"/>
              <a:t>Window size is very different for each kind of dataset. (Hard to create dataset using the same window size)</a:t>
            </a:r>
          </a:p>
          <a:p>
            <a:pPr lvl="1"/>
            <a:r>
              <a:rPr lang="en-US" altLang="zh-CN" dirty="0"/>
              <a:t>Find the suitable window size for each dataset.</a:t>
            </a:r>
          </a:p>
          <a:p>
            <a:pPr lvl="1"/>
            <a:r>
              <a:rPr lang="en-US" altLang="zh-CN" dirty="0"/>
              <a:t>Find features from each dataset (users, items, actions; sparsity).</a:t>
            </a:r>
          </a:p>
          <a:p>
            <a:endParaRPr lang="en-US" altLang="zh-CN" dirty="0"/>
          </a:p>
          <a:p>
            <a:r>
              <a:rPr lang="en-US" altLang="zh-CN" dirty="0"/>
              <a:t>Create an easy model, which can process the window data to make sure the processed data can be used (Potentially)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184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Week1.  </vt:lpstr>
      <vt:lpstr>Baselines</vt:lpstr>
      <vt:lpstr>Detailed about Window-based predictor</vt:lpstr>
      <vt:lpstr>PowerPoint 演示文稿</vt:lpstr>
      <vt:lpstr>Future steps (This week)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808</cp:revision>
  <dcterms:created xsi:type="dcterms:W3CDTF">2023-03-20T23:45:49Z</dcterms:created>
  <dcterms:modified xsi:type="dcterms:W3CDTF">2023-06-12T14:25:22Z</dcterms:modified>
</cp:coreProperties>
</file>