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3" r:id="rId3"/>
    <p:sldId id="293" r:id="rId4"/>
    <p:sldId id="282" r:id="rId5"/>
    <p:sldId id="294" r:id="rId6"/>
    <p:sldId id="290" r:id="rId7"/>
    <p:sldId id="295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 varScale="1">
        <p:scale>
          <a:sx n="110" d="100"/>
          <a:sy n="110" d="100"/>
        </p:scale>
        <p:origin x="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Week5.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Transfer Learning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Why transfer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27684" y="1198364"/>
            <a:ext cx="92411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Reason</a:t>
            </a:r>
          </a:p>
          <a:p>
            <a:pPr marL="342900" indent="-342900" algn="l">
              <a:buAutoNum type="arabicPeriod"/>
            </a:pPr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from scratch harms the item embedding in some extent shown from the experiments. The 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item could be the most relational item to the current time step.</a:t>
            </a: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PinnerFormer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did not train the item embedding from scratch, They use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PinnerSage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static embedding for each pin (action).</a:t>
            </a:r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C29131-89FB-DA2A-C1D6-B6450523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22" y="2566992"/>
            <a:ext cx="4200437" cy="17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Current Method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27684" y="1198364"/>
            <a:ext cx="924115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embedding</a:t>
            </a: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on the normal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sasrec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(Frozen)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parameters</a:t>
            </a:r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from different training objectives</a:t>
            </a: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68CF4-A281-10C8-9E40-3542A3B1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2345556"/>
            <a:ext cx="5518287" cy="7769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16FA72-3F70-AD75-84D1-0D6BE2EA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9" y="4445032"/>
            <a:ext cx="5789436" cy="1214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372C7-4EB2-C657-BA06-710FC29B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3" y="5606454"/>
            <a:ext cx="5934382" cy="11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13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results (ML-1M)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37F914-5AD8-3DFC-AE31-FEFB9D54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" y="1587979"/>
            <a:ext cx="11840705" cy="30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results (</a:t>
            </a:r>
            <a:r>
              <a:rPr lang="en-US" altLang="zh-CN" dirty="0" err="1"/>
              <a:t>RetailRocket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0ED7F-A739-D420-1EC5-A6A87568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2" y="1671782"/>
            <a:ext cx="11916976" cy="29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41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330915" y="521245"/>
            <a:ext cx="924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fixed item embedding, the percentage window data splitting strategy can also have a chance outperform the next item prediction.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024C46C-202E-AB9A-31F9-841CC24ADFE8}"/>
              </a:ext>
            </a:extLst>
          </p:cNvPr>
          <p:cNvSpPr txBox="1">
            <a:spLocks/>
          </p:cNvSpPr>
          <p:nvPr/>
        </p:nvSpPr>
        <p:spPr>
          <a:xfrm>
            <a:off x="239333" y="295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A29BB-B1FD-63C5-AD29-4B5600EC1D04}"/>
              </a:ext>
            </a:extLst>
          </p:cNvPr>
          <p:cNvSpPr txBox="1"/>
          <p:nvPr/>
        </p:nvSpPr>
        <p:spPr>
          <a:xfrm>
            <a:off x="457201" y="487426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FCACE6-754C-BCD3-223C-79E0E8FBBB0A}"/>
              </a:ext>
            </a:extLst>
          </p:cNvPr>
          <p:cNvSpPr txBox="1"/>
          <p:nvPr/>
        </p:nvSpPr>
        <p:spPr>
          <a:xfrm>
            <a:off x="330915" y="4007996"/>
            <a:ext cx="8662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change the percentage window to temporal window, the signal between the training target and training sequence will be improved, in theory achieve a better model performance.</a:t>
            </a:r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BB5E16-4C41-2115-07EF-712A5777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0" y="2689187"/>
            <a:ext cx="11462339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01" y="0"/>
            <a:ext cx="10515600" cy="1325563"/>
          </a:xfrm>
        </p:spPr>
        <p:txBody>
          <a:bodyPr/>
          <a:lstStyle/>
          <a:p>
            <a:r>
              <a:rPr lang="en-US" altLang="zh-CN" dirty="0"/>
              <a:t>ML-20M with Temporal window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48895" y="1224664"/>
            <a:ext cx="10237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User-based split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Easy to implement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Split the train/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/test dataset by different users (randomly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choosen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30000+ users with 14 days window (70% for train; 15% for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15% for test)</a:t>
            </a: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18000+ unique items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47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242166" y="3153733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42670-C6F9-BF95-3E95-0CE829300265}"/>
              </a:ext>
            </a:extLst>
          </p:cNvPr>
          <p:cNvSpPr txBox="1"/>
          <p:nvPr/>
        </p:nvSpPr>
        <p:spPr>
          <a:xfrm>
            <a:off x="276345" y="3934205"/>
            <a:ext cx="9967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P90 coverage evaluation metric works as expected.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Fix some problems in loss function.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Test the model performance for all proposed models.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Try other data splitting strategy.</a:t>
            </a:r>
            <a:endParaRPr lang="en-GB" altLang="zh-CN" sz="2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7814A7-57FF-2587-1462-E4D5B711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874" y="1107913"/>
            <a:ext cx="11595696" cy="1574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71A20C-7591-13A5-D0A1-79C29BD46BC7}"/>
              </a:ext>
            </a:extLst>
          </p:cNvPr>
          <p:cNvSpPr txBox="1"/>
          <p:nvPr/>
        </p:nvSpPr>
        <p:spPr>
          <a:xfrm>
            <a:off x="207442" y="288764"/>
            <a:ext cx="10237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results</a:t>
            </a:r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256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Week5.  </vt:lpstr>
      <vt:lpstr>Why transfer learning</vt:lpstr>
      <vt:lpstr>Current Method</vt:lpstr>
      <vt:lpstr>Experiment results (ML-1M)</vt:lpstr>
      <vt:lpstr>Experiment results (RetailRocket)</vt:lpstr>
      <vt:lpstr>Results Analysis</vt:lpstr>
      <vt:lpstr>ML-20M with Temporal window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1625</cp:revision>
  <dcterms:created xsi:type="dcterms:W3CDTF">2023-03-20T23:45:49Z</dcterms:created>
  <dcterms:modified xsi:type="dcterms:W3CDTF">2023-07-03T22:45:57Z</dcterms:modified>
</cp:coreProperties>
</file>