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8" r:id="rId4"/>
    <p:sldId id="299" r:id="rId5"/>
    <p:sldId id="282" r:id="rId6"/>
    <p:sldId id="300" r:id="rId7"/>
    <p:sldId id="290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23" d="100"/>
          <a:sy n="12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Week7.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308781" y="1084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TiSASRec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3E1D4-178C-BBF8-6354-BD2D33E19D2C}"/>
              </a:ext>
            </a:extLst>
          </p:cNvPr>
          <p:cNvSpPr txBox="1"/>
          <p:nvPr/>
        </p:nvSpPr>
        <p:spPr>
          <a:xfrm>
            <a:off x="308781" y="2368228"/>
            <a:ext cx="6096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consuming</a:t>
            </a:r>
          </a:p>
          <a:p>
            <a:pPr algn="l"/>
            <a:r>
              <a:rPr lang="en-US" altLang="zh-CN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big relative time interval matrix</a:t>
            </a: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Currently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79844" y="84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Time2Vec (Similar as </a:t>
            </a:r>
            <a:r>
              <a:rPr lang="en-US" altLang="zh-CN" sz="2000" dirty="0" err="1">
                <a:solidFill>
                  <a:srgbClr val="0070C0"/>
                </a:solidFill>
              </a:rPr>
              <a:t>PinnerFormer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2025831"/>
            <a:ext cx="6096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Time values for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gap between actions.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P as hyperparameter, only keep one learnable parameter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871175"/>
            <a:ext cx="5753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Implemented method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39333" y="494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Have a look on the influence of time feature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1392942"/>
            <a:ext cx="6096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derived value from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difference between the latest timestamp in the sequence and an action’s timestamp. (absolute time stamp)</a:t>
            </a:r>
          </a:p>
          <a:p>
            <a:pPr marL="342900" indent="-342900" algn="l">
              <a:buAutoNum type="arabicPeriod"/>
            </a:pPr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P features for value.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2P parameters (P frequency and P phase-shift)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BF5F7-96C1-3F0F-3DA0-3FC9A41B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" y="3661065"/>
            <a:ext cx="5815761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2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98529" y="17884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Train from scratch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954005-CB7C-472B-7E32-089D328C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788480"/>
            <a:ext cx="6871438" cy="48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09575" y="1678194"/>
            <a:ext cx="9424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Transfer Learning </a:t>
            </a:r>
          </a:p>
          <a:p>
            <a:r>
              <a:rPr lang="en-US" altLang="zh-CN" sz="2400" b="1" i="1" dirty="0">
                <a:solidFill>
                  <a:schemeClr val="accent1"/>
                </a:solidFill>
              </a:rPr>
              <a:t>(frozen item embedding)</a:t>
            </a:r>
          </a:p>
          <a:p>
            <a:endParaRPr lang="en-US" altLang="zh-CN" sz="2400" b="1" i="1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Learning rate = 0.003</a:t>
            </a:r>
          </a:p>
          <a:p>
            <a:r>
              <a:rPr lang="en-US" altLang="zh-CN" sz="2400" dirty="0" err="1"/>
              <a:t>max_len</a:t>
            </a:r>
            <a:r>
              <a:rPr lang="en-US" altLang="zh-CN" sz="2400" dirty="0"/>
              <a:t> = 200</a:t>
            </a:r>
          </a:p>
          <a:p>
            <a:r>
              <a:rPr lang="en-US" altLang="zh-CN" sz="2400" dirty="0"/>
              <a:t>Loss = sampled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loss</a:t>
            </a:r>
          </a:p>
          <a:p>
            <a:endParaRPr lang="en-US" altLang="zh-CN" sz="2400" b="1" i="1" dirty="0"/>
          </a:p>
          <a:p>
            <a:r>
              <a:rPr lang="en-US" altLang="zh-CN" sz="2400" b="1" dirty="0"/>
              <a:t>Item embedding </a:t>
            </a:r>
          </a:p>
          <a:p>
            <a:r>
              <a:rPr lang="en-US" altLang="zh-CN" sz="2400" b="1" dirty="0"/>
              <a:t>is trained from </a:t>
            </a:r>
          </a:p>
          <a:p>
            <a:r>
              <a:rPr lang="en-US" altLang="zh-CN" sz="2400" b="1" dirty="0"/>
              <a:t>Normal </a:t>
            </a:r>
            <a:r>
              <a:rPr lang="en-US" altLang="zh-CN" sz="2400" b="1" dirty="0" err="1"/>
              <a:t>SASRec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(Time-ignorance).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0FA4E-24C5-613A-A2B3-77434C6A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67" y="1744215"/>
            <a:ext cx="6733633" cy="47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absolute timestamps (time diff between an action’s timestamp with the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timestamp in the current action sequence) will improve the model performance on Recall@10.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239333" y="2433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69E526-403F-7937-93D2-6199DB85C076}"/>
              </a:ext>
            </a:extLst>
          </p:cNvPr>
          <p:cNvSpPr txBox="1"/>
          <p:nvPr/>
        </p:nvSpPr>
        <p:spPr>
          <a:xfrm>
            <a:off x="239332" y="3695802"/>
            <a:ext cx="9778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 to use both relative timestamp (and the time gap between each two  actions in the sequence, setting the last one to zero.) and absolute timestamp (already done). </a:t>
            </a:r>
          </a:p>
          <a:p>
            <a:pPr algn="l"/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these two time features could make the system perform better. </a:t>
            </a:r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07442" y="969223"/>
            <a:ext cx="9967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relative timestamp work in all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Complete the evaluation metric for P90 coverage.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zh-CN" altLang="en-US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375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Week7.  </vt:lpstr>
      <vt:lpstr>Time features</vt:lpstr>
      <vt:lpstr>Time features</vt:lpstr>
      <vt:lpstr>Implemented method</vt:lpstr>
      <vt:lpstr>Experiment results  (ML-20M split by time) </vt:lpstr>
      <vt:lpstr>Experiment results  (ML-20M split by time) </vt:lpstr>
      <vt:lpstr>Results Analysis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2215</cp:revision>
  <dcterms:created xsi:type="dcterms:W3CDTF">2023-03-20T23:45:49Z</dcterms:created>
  <dcterms:modified xsi:type="dcterms:W3CDTF">2023-07-17T16:02:16Z</dcterms:modified>
</cp:coreProperties>
</file>