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73" r:id="rId3"/>
    <p:sldId id="285" r:id="rId4"/>
    <p:sldId id="282" r:id="rId5"/>
    <p:sldId id="280" r:id="rId6"/>
    <p:sldId id="283" r:id="rId7"/>
    <p:sldId id="284" r:id="rId8"/>
    <p:sldId id="286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49" autoAdjust="0"/>
  </p:normalViewPr>
  <p:slideViewPr>
    <p:cSldViewPr snapToGrid="0">
      <p:cViewPr>
        <p:scale>
          <a:sx n="100" d="100"/>
          <a:sy n="100" d="100"/>
        </p:scale>
        <p:origin x="4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Week3.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Current Progress (Experiments results)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Result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metric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Currently focus on recall@10</a:t>
            </a: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2BF5DD-BCDE-71A1-F7CF-BABF05F9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11" y="1714651"/>
            <a:ext cx="7093214" cy="1634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C94E1D-8249-9A92-61A4-14AD527F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16" y="3503060"/>
            <a:ext cx="7256083" cy="28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method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Evaluation 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progresss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 (did not treat each action independently)</a:t>
            </a:r>
            <a:br>
              <a:rPr lang="en-GB" altLang="zh-CN" dirty="0">
                <a:solidFill>
                  <a:srgbClr val="1F2328"/>
                </a:solidFill>
                <a:latin typeface="-apple-system"/>
              </a:rPr>
            </a:b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Ask the model to rank all positives and random negatives together</a:t>
            </a: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58E56B-359D-C375-D1C1-0176992D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6" y="1981923"/>
            <a:ext cx="6729033" cy="24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192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Model 1. Normal </a:t>
            </a:r>
            <a:r>
              <a:rPr lang="en-US" altLang="zh-CN" dirty="0" err="1"/>
              <a:t>SASRec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988F1B-EA1D-0B70-DE97-966EAB80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6" y="2380918"/>
            <a:ext cx="6953607" cy="1073205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213225" y="160094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 Sequence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7C847874-2C49-477B-756E-27D2E16D8EF5}"/>
              </a:ext>
            </a:extLst>
          </p:cNvPr>
          <p:cNvSpPr txBox="1">
            <a:spLocks/>
          </p:cNvSpPr>
          <p:nvPr/>
        </p:nvSpPr>
        <p:spPr>
          <a:xfrm>
            <a:off x="168096" y="3498436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Training objective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562089-9EC4-1A06-5C15-48E09469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6" y="4329910"/>
            <a:ext cx="6585288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Model 2. </a:t>
            </a:r>
            <a:r>
              <a:rPr lang="en-US" altLang="zh-CN" dirty="0" err="1"/>
              <a:t>SASRec</a:t>
            </a:r>
            <a:r>
              <a:rPr lang="en-US" altLang="zh-CN" dirty="0"/>
              <a:t> change the sampling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C39B7-988D-7DD4-231D-392A7E70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5" y="3078136"/>
            <a:ext cx="6413755" cy="2977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988F1B-EA1D-0B70-DE97-966EAB80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7" y="1468997"/>
            <a:ext cx="6953607" cy="1073205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168096" y="97864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 Sequence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7C847874-2C49-477B-756E-27D2E16D8EF5}"/>
              </a:ext>
            </a:extLst>
          </p:cNvPr>
          <p:cNvSpPr txBox="1">
            <a:spLocks/>
          </p:cNvSpPr>
          <p:nvPr/>
        </p:nvSpPr>
        <p:spPr>
          <a:xfrm>
            <a:off x="122967" y="2482436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2912355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Model 3. All action prediction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988F1B-EA1D-0B70-DE97-966EAB80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" y="1468997"/>
            <a:ext cx="6953607" cy="1073205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168096" y="97864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 Sequence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7C847874-2C49-477B-756E-27D2E16D8EF5}"/>
              </a:ext>
            </a:extLst>
          </p:cNvPr>
          <p:cNvSpPr txBox="1">
            <a:spLocks/>
          </p:cNvSpPr>
          <p:nvPr/>
        </p:nvSpPr>
        <p:spPr>
          <a:xfrm>
            <a:off x="122967" y="2482436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Training objective – 1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A7A11A-435B-38C3-8A9B-453CA58A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5466"/>
            <a:ext cx="5384800" cy="27217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6751AE-84E9-62C2-5BF9-27B97D8E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271" y="3157656"/>
            <a:ext cx="7095729" cy="14886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68D0D3F-C9D6-5D47-9227-DE4887D77C2E}"/>
              </a:ext>
            </a:extLst>
          </p:cNvPr>
          <p:cNvSpPr txBox="1"/>
          <p:nvPr/>
        </p:nvSpPr>
        <p:spPr>
          <a:xfrm>
            <a:off x="5272307" y="2482436"/>
            <a:ext cx="6099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-apple-system"/>
              </a:rPr>
              <a:t>Training objective - 2</a:t>
            </a:r>
          </a:p>
        </p:txBody>
      </p:sp>
    </p:spTree>
    <p:extLst>
      <p:ext uri="{BB962C8B-B14F-4D97-AF65-F5344CB8AC3E}">
        <p14:creationId xmlns:p14="http://schemas.microsoft.com/office/powerpoint/2010/main" val="25030942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Model 4. Dense all action prediction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988F1B-EA1D-0B70-DE97-966EAB80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3" y="1605844"/>
            <a:ext cx="9924057" cy="1531658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357917" y="112469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 Sequence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7C847874-2C49-477B-756E-27D2E16D8EF5}"/>
              </a:ext>
            </a:extLst>
          </p:cNvPr>
          <p:cNvSpPr txBox="1">
            <a:spLocks/>
          </p:cNvSpPr>
          <p:nvPr/>
        </p:nvSpPr>
        <p:spPr>
          <a:xfrm>
            <a:off x="357917" y="3259189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-apple-system"/>
              </a:rPr>
              <a:t>Training objective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9F3D3C-5565-DCC1-A7CC-E18FCDD0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5" y="4262194"/>
            <a:ext cx="9768785" cy="19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218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9" y="72390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results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357917" y="112469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06FF23-4DC9-256F-708F-DF88B45A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2450255"/>
            <a:ext cx="11187582" cy="17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245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Result Discussion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7618B53-20FA-46A1-85E1-E8ABF98844D0}"/>
              </a:ext>
            </a:extLst>
          </p:cNvPr>
          <p:cNvSpPr txBox="1">
            <a:spLocks/>
          </p:cNvSpPr>
          <p:nvPr/>
        </p:nvSpPr>
        <p:spPr>
          <a:xfrm>
            <a:off x="357917" y="112469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-apple-system"/>
            </a:endParaRP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C2D7A5B1-6FB5-26A9-7703-B56E07F8604A}"/>
              </a:ext>
            </a:extLst>
          </p:cNvPr>
          <p:cNvSpPr txBox="1">
            <a:spLocks/>
          </p:cNvSpPr>
          <p:nvPr/>
        </p:nvSpPr>
        <p:spPr>
          <a:xfrm>
            <a:off x="510316" y="1124691"/>
            <a:ext cx="9179783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-apple-system"/>
              </a:rPr>
              <a:t>What could be the reason?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Model architecture (implementation)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Dataset problem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Data split problem (percentage window now rather than temporal window)</a:t>
            </a:r>
          </a:p>
          <a:p>
            <a:pPr marL="514350" indent="-514350">
              <a:buAutoNum type="arabicPeriod"/>
            </a:pPr>
            <a:endParaRPr lang="en-US" altLang="zh-CN" dirty="0">
              <a:latin typeface="-apple-system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latin typeface="-apple-system"/>
              </a:rPr>
              <a:t>What should be the future direction?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Change the </a:t>
            </a:r>
            <a:r>
              <a:rPr lang="en-US" altLang="zh-CN">
                <a:latin typeface="-apple-system"/>
              </a:rPr>
              <a:t>loss function</a:t>
            </a:r>
            <a:endParaRPr lang="en-US" altLang="zh-CN" dirty="0">
              <a:latin typeface="-apple-system"/>
            </a:endParaRPr>
          </a:p>
          <a:p>
            <a:pPr marL="514350" indent="-514350">
              <a:buAutoNum type="arabicPeriod"/>
            </a:pPr>
            <a:r>
              <a:rPr lang="en-US" altLang="zh-CN" dirty="0">
                <a:latin typeface="-apple-system"/>
              </a:rPr>
              <a:t>Find more suitable dataset</a:t>
            </a: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934A2E-415E-DD3D-4BC5-04AEC31B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7" y="3586110"/>
            <a:ext cx="11323767" cy="11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4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134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Week3.  </vt:lpstr>
      <vt:lpstr>Evaluation metric</vt:lpstr>
      <vt:lpstr>Evaluation method</vt:lpstr>
      <vt:lpstr>Model 1. Normal SASRec</vt:lpstr>
      <vt:lpstr>Model 2. SASRec change the sampling</vt:lpstr>
      <vt:lpstr>Model 3. All action prediction</vt:lpstr>
      <vt:lpstr>Model 4. Dense all action prediction</vt:lpstr>
      <vt:lpstr>Experiments results</vt:lpstr>
      <vt:lpstr>Result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1144</cp:revision>
  <dcterms:created xsi:type="dcterms:W3CDTF">2023-03-20T23:45:49Z</dcterms:created>
  <dcterms:modified xsi:type="dcterms:W3CDTF">2023-06-19T22:53:49Z</dcterms:modified>
</cp:coreProperties>
</file>