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73" r:id="rId3"/>
    <p:sldId id="298" r:id="rId4"/>
    <p:sldId id="299" r:id="rId5"/>
    <p:sldId id="282" r:id="rId6"/>
    <p:sldId id="300" r:id="rId7"/>
    <p:sldId id="290" r:id="rId8"/>
    <p:sldId id="296" r:id="rId9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0049" autoAdjust="0"/>
  </p:normalViewPr>
  <p:slideViewPr>
    <p:cSldViewPr snapToGrid="0">
      <p:cViewPr>
        <p:scale>
          <a:sx n="150" d="100"/>
          <a:sy n="150" d="100"/>
        </p:scale>
        <p:origin x="70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51B73A-00A5-41F0-AD1E-E8BC06CD57C4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52FEB02-C32A-4B09-A89E-62F9C04EC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8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E3725-A207-C402-34F0-93D879E47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98609-A443-D11C-986D-30A0D8483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E1572-6E5B-804A-3F03-320F1402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3585F-E528-BF5E-5AFD-7BFA4A73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A86B5-279C-77A5-F5FE-724E2879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8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6089F-C0DA-FC89-FB6C-0F74A08A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C08853-DFC8-0D07-A769-614E2C48A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925EC-48EB-00C0-49A5-516EA66C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58BDD-6708-439D-63DF-84428187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25A1F-234A-99B3-F02B-E3198B87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8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E8E7B-87A1-9F33-99A4-772D0DF14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53F1D-1DEF-37CC-64CC-0EEABDB6E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58262-268F-FE41-055F-B3813A43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64219-8084-9906-DF5F-E17CBF38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CF0F8-B9B1-8F98-08EB-3141413F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0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50838">
              <a:lnSpc>
                <a:spcPct val="100000"/>
              </a:lnSpc>
              <a:spcBef>
                <a:spcPts val="0"/>
              </a:spcBef>
              <a:buSzTx/>
              <a:buNone/>
              <a:defRPr sz="153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68541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63220">
              <a:lnSpc>
                <a:spcPct val="100000"/>
              </a:lnSpc>
              <a:spcBef>
                <a:spcPts val="0"/>
              </a:spcBef>
              <a:buSzTx/>
              <a:buNone/>
              <a:defRPr sz="242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90877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3282E-58BC-5B0E-4BF8-877E63CF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2F7FA-397E-AE61-41BD-214CDBA7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E2118-3984-EE6C-A317-31674DE8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44BF3-865A-D47A-7B82-CAAB9176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5B640-1C98-0639-4C69-EFAA47D8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56DDC-CBFF-DD0F-B610-0229313F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3C2EF-123E-38C1-E9C6-850F9960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D691D-EAF6-B91D-F2D2-B8F12751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FC9CE-12CB-3B47-A02C-75283A0B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CB4A4-CC38-4B83-AB20-E06B6D4D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0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FAF33-C230-5472-BCF2-0911E623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291ED-CEAF-32D6-4878-F29EAFFA4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C5CA4-8598-C4AE-0583-DB448F529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CBE83-4103-3E4B-C260-6B42F2F2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25F28-8741-E4D2-4C17-582DEF47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09C4A-B7CF-868C-BD8E-14E835D8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7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115CE-A331-EF8A-1381-4FB0BC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DA6C7-5E15-76CC-1EF4-5778B49CB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3779FD-A583-F5BC-690B-C4953AF4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256079-3EAF-EF2B-DAF6-D5063D101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17E74A-560D-73A5-6D0F-D8E65FDB7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73AE20-D959-DB58-E7FF-FDF698A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1D0E26-5B0F-19DF-5F03-6A8E2F3A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7EAF4F-FD28-DE48-6EDB-919AEEF9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5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85DBF-DC67-135A-D6EB-C8B6F295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1FB354-3DDC-FC3B-8E0E-C2966D51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5D5A50-23A1-5365-0C29-47ECDC52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50B0B5-5DB7-470F-6A61-8C76212C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1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5800E-A510-5D50-F438-39EA56E1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BC05BF-E3DA-1FD4-69F8-3A73A4E9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F0EDB8-2781-394F-3617-11B3E310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3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9DB1-B30A-418B-CBCA-A350CA17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C527-A930-BC7D-F346-38DD3001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C85C4-0CD9-89FE-0161-64DE6BB2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783C6-1598-B945-04E3-D923862C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33EB3-91E1-4086-96F8-B1346351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00591-1A3A-EB44-3982-3704EE78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04ED7-0412-E175-AC59-0E808E6F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7A5A0B-10A5-4C8B-8D91-462C6FDF8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7A1B10-9D47-025F-5742-1257E253C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85810-17D1-0E8C-3832-7A729E77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0271A7-E7FD-EB3C-E5F8-B9D6D5E1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6CF03-7870-C349-9AA2-B59FEF68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0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F44D0E-35F3-D71D-6DD7-61DA3EB8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9E1E3-85BC-11E5-DBAC-CB2D9E82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400A3-3A5B-A360-ED4E-854B67D7C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B24BB-67E5-667B-9EF6-9E6F395F4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82F7B-80BA-CD07-8C54-53B02A949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01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equential Recommendation"/>
          <p:cNvSpPr txBox="1">
            <a:spLocks noGrp="1"/>
          </p:cNvSpPr>
          <p:nvPr>
            <p:ph type="ctrTitle"/>
          </p:nvPr>
        </p:nvSpPr>
        <p:spPr>
          <a:xfrm>
            <a:off x="160986" y="1287496"/>
            <a:ext cx="11427764" cy="23241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Week7. </a:t>
            </a:r>
            <a:br>
              <a:rPr lang="en-US" dirty="0"/>
            </a:br>
            <a:endParaRPr lang="en-US" dirty="0"/>
          </a:p>
        </p:txBody>
      </p:sp>
      <p:sp>
        <p:nvSpPr>
          <p:cNvPr id="153" name="演示文稿副标题"/>
          <p:cNvSpPr txBox="1">
            <a:spLocks noGrp="1"/>
          </p:cNvSpPr>
          <p:nvPr>
            <p:ph type="subTitle" sz="quarter" idx="1"/>
          </p:nvPr>
        </p:nvSpPr>
        <p:spPr>
          <a:xfrm>
            <a:off x="768096" y="2922574"/>
            <a:ext cx="10985501" cy="22272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dirty="0"/>
              <a:t>Time Features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452F69-CC9B-6FE7-CA30-2960620651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</a:rPr>
              <a:t>Time features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A024D12-CD48-1814-8ECA-35DEEE81CEF2}"/>
              </a:ext>
            </a:extLst>
          </p:cNvPr>
          <p:cNvSpPr txBox="1">
            <a:spLocks/>
          </p:cNvSpPr>
          <p:nvPr/>
        </p:nvSpPr>
        <p:spPr>
          <a:xfrm>
            <a:off x="308781" y="10840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 err="1">
                <a:solidFill>
                  <a:srgbClr val="0070C0"/>
                </a:solidFill>
              </a:rPr>
              <a:t>TiSASRec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5F3E1D4-178C-BBF8-6354-BD2D33E19D2C}"/>
              </a:ext>
            </a:extLst>
          </p:cNvPr>
          <p:cNvSpPr txBox="1"/>
          <p:nvPr/>
        </p:nvSpPr>
        <p:spPr>
          <a:xfrm>
            <a:off x="308781" y="2368228"/>
            <a:ext cx="68670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Including </a:t>
            </a:r>
          </a:p>
          <a:p>
            <a:pPr marL="457200" indent="-457200" algn="l">
              <a:buAutoNum type="arabicPeriod"/>
            </a:pPr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scaled (</a:t>
            </a:r>
            <a:r>
              <a:rPr lang="en-US" altLang="zh-CN" sz="18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personalised</a:t>
            </a:r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relative time interval embedding (Time Matrix)</a:t>
            </a:r>
          </a:p>
          <a:p>
            <a:pPr marL="457200" indent="-457200" algn="l">
              <a:buAutoNum type="arabicPeriod"/>
            </a:pPr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Learnable absolute positional embedding.</a:t>
            </a:r>
          </a:p>
          <a:p>
            <a:pPr algn="l"/>
            <a:endParaRPr lang="en-US" altLang="zh-CN" sz="18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Problem: </a:t>
            </a:r>
          </a:p>
          <a:p>
            <a:pPr algn="l"/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 consuming</a:t>
            </a:r>
          </a:p>
          <a:p>
            <a:pPr algn="l"/>
            <a:r>
              <a:rPr lang="en-US" altLang="zh-CN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 big relative time interval matrix</a:t>
            </a:r>
            <a:endParaRPr lang="en-US" altLang="zh-CN" sz="18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altLang="zh-CN" sz="18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used </a:t>
            </a:r>
            <a:r>
              <a:rPr lang="en-US" altLang="zh-CN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128</a:t>
            </a:r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batch size </a:t>
            </a:r>
            <a:r>
              <a:rPr lang="en-US" altLang="zh-CN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</a:t>
            </a:r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altLang="zh-CN" sz="18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maxlen</a:t>
            </a:r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before, but  this will cause memory error using time features. </a:t>
            </a:r>
          </a:p>
          <a:p>
            <a:pPr algn="l"/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incorporate time feature like this: </a:t>
            </a:r>
            <a:r>
              <a:rPr lang="en-US" altLang="zh-CN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</a:t>
            </a:r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batch size and</a:t>
            </a:r>
            <a:r>
              <a:rPr lang="en-US" altLang="zh-CN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en-US" altLang="zh-CN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maxlen</a:t>
            </a:r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562351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</a:rPr>
              <a:t>Time features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2BD7E6F-57EE-527C-D007-8552B4454662}"/>
              </a:ext>
            </a:extLst>
          </p:cNvPr>
          <p:cNvSpPr txBox="1">
            <a:spLocks/>
          </p:cNvSpPr>
          <p:nvPr/>
        </p:nvSpPr>
        <p:spPr>
          <a:xfrm>
            <a:off x="279844" y="8453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0070C0"/>
                </a:solidFill>
              </a:rPr>
              <a:t>Time2Vec (Similar as </a:t>
            </a:r>
            <a:r>
              <a:rPr lang="en-US" altLang="zh-CN" sz="2000" dirty="0" err="1">
                <a:solidFill>
                  <a:srgbClr val="0070C0"/>
                </a:solidFill>
              </a:rPr>
              <a:t>PinnerFormer</a:t>
            </a:r>
            <a:r>
              <a:rPr lang="en-US" altLang="zh-CN" sz="2000" dirty="0">
                <a:solidFill>
                  <a:srgbClr val="0070C0"/>
                </a:solidFill>
              </a:rPr>
              <a:t>)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18719D-E1C4-77FE-0FDB-9D5E044FED8B}"/>
              </a:ext>
            </a:extLst>
          </p:cNvPr>
          <p:cNvSpPr txBox="1"/>
          <p:nvPr/>
        </p:nvSpPr>
        <p:spPr>
          <a:xfrm>
            <a:off x="239333" y="2025831"/>
            <a:ext cx="60969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Time values for each action:</a:t>
            </a:r>
          </a:p>
          <a:p>
            <a:pPr marL="342900" indent="-342900" algn="l">
              <a:buAutoNum type="arabicPeriod"/>
            </a:pP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time since the </a:t>
            </a:r>
            <a:r>
              <a:rPr lang="en-US" altLang="zh-CN" sz="20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lastest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action a user has taken.</a:t>
            </a:r>
          </a:p>
          <a:p>
            <a:pPr marL="342900" indent="-342900" algn="l">
              <a:buAutoNum type="arabicPeriod"/>
            </a:pP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time gap between actions.</a:t>
            </a: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each value:</a:t>
            </a:r>
          </a:p>
          <a:p>
            <a:pPr marL="457200" indent="-457200" algn="l">
              <a:buAutoNum type="arabicPeriod"/>
            </a:pP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Periodic Activation:</a:t>
            </a:r>
            <a:r>
              <a:rPr lang="zh-CN" altLang="en-US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 (P dims)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Periodic Activation:</a:t>
            </a:r>
            <a:r>
              <a:rPr lang="zh-CN" altLang="en-US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 (P dims)</a:t>
            </a:r>
          </a:p>
          <a:p>
            <a:pPr marL="457200" indent="-457200" algn="l">
              <a:buAutoNum type="arabicPeriod"/>
            </a:pP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Logarithm transformation:</a:t>
            </a:r>
            <a:r>
              <a:rPr lang="zh-CN" altLang="en-US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zh-CN" altLang="en-US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 dim)</a:t>
            </a: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generate 2P + 1 features for value.</a:t>
            </a:r>
          </a:p>
          <a:p>
            <a:pPr algn="l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Fixed P as hyperparameter, only keep one learnable parameter</a:t>
            </a:r>
          </a:p>
          <a:p>
            <a:pPr algn="l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2DB3B8A-8294-9C1C-B928-D35A4953E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2871175"/>
            <a:ext cx="57531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28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</a:rPr>
              <a:t>Implemented method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2BD7E6F-57EE-527C-D007-8552B4454662}"/>
              </a:ext>
            </a:extLst>
          </p:cNvPr>
          <p:cNvSpPr txBox="1">
            <a:spLocks/>
          </p:cNvSpPr>
          <p:nvPr/>
        </p:nvSpPr>
        <p:spPr>
          <a:xfrm>
            <a:off x="239333" y="4948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0070C0"/>
                </a:solidFill>
              </a:rPr>
              <a:t>Have a look on the influence of time feature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18719D-E1C4-77FE-0FDB-9D5E044FED8B}"/>
              </a:ext>
            </a:extLst>
          </p:cNvPr>
          <p:cNvSpPr txBox="1"/>
          <p:nvPr/>
        </p:nvSpPr>
        <p:spPr>
          <a:xfrm>
            <a:off x="239333" y="1392942"/>
            <a:ext cx="609696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derived value from each action:</a:t>
            </a:r>
          </a:p>
          <a:p>
            <a:pPr marL="342900" indent="-342900" algn="l">
              <a:buAutoNum type="arabicPeriod"/>
            </a:pP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difference between the latest timestamp in the sequence and an action’s timestamp. (absolute time stamp)</a:t>
            </a:r>
          </a:p>
          <a:p>
            <a:pPr marL="342900" indent="-342900" algn="l">
              <a:buAutoNum type="arabicPeriod"/>
            </a:pPr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each value:</a:t>
            </a:r>
          </a:p>
          <a:p>
            <a:pPr marL="457200" indent="-457200" algn="l">
              <a:buAutoNum type="arabicPeriod"/>
            </a:pP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Periodic Activation:</a:t>
            </a:r>
            <a:r>
              <a:rPr lang="zh-CN" altLang="en-US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 (P dims)</a:t>
            </a:r>
          </a:p>
          <a:p>
            <a:pPr algn="l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generate P features for value.</a:t>
            </a: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 2P parameters (P frequency and P phase-shift)</a:t>
            </a:r>
          </a:p>
          <a:p>
            <a:pPr algn="l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9BF5F7-96C1-3F0F-3DA0-3FC9A41B3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39" y="3661065"/>
            <a:ext cx="5815761" cy="10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7258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3526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Experiment results </a:t>
            </a:r>
            <a:br>
              <a:rPr lang="en-US" altLang="zh-CN" dirty="0"/>
            </a:br>
            <a:r>
              <a:rPr lang="en-US" altLang="zh-CN" dirty="0"/>
              <a:t>(ML-20M split by time) </a:t>
            </a:r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237FFF84-6A5A-47F3-38B5-274BB36260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90889A-82A5-4ACD-CB34-01C0C8082D25}"/>
              </a:ext>
            </a:extLst>
          </p:cNvPr>
          <p:cNvSpPr txBox="1"/>
          <p:nvPr/>
        </p:nvSpPr>
        <p:spPr>
          <a:xfrm>
            <a:off x="498529" y="178848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chemeClr val="accent1"/>
                </a:solidFill>
              </a:rPr>
              <a:t>Train from scratch</a:t>
            </a:r>
            <a:endParaRPr lang="zh-CN" altLang="en-US" sz="2400" b="1" i="1" dirty="0">
              <a:solidFill>
                <a:schemeClr val="accent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9E9F23-6F2E-B8D5-20F8-9BA3ED01C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637" y="1678195"/>
            <a:ext cx="7127267" cy="498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487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3526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Experiment results </a:t>
            </a:r>
            <a:br>
              <a:rPr lang="en-US" altLang="zh-CN" dirty="0"/>
            </a:br>
            <a:r>
              <a:rPr lang="en-US" altLang="zh-CN" dirty="0"/>
              <a:t>(ML-20M split by time) </a:t>
            </a:r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237FFF84-6A5A-47F3-38B5-274BB36260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90889A-82A5-4ACD-CB34-01C0C8082D25}"/>
              </a:ext>
            </a:extLst>
          </p:cNvPr>
          <p:cNvSpPr txBox="1"/>
          <p:nvPr/>
        </p:nvSpPr>
        <p:spPr>
          <a:xfrm>
            <a:off x="409575" y="1678194"/>
            <a:ext cx="94241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chemeClr val="accent1"/>
                </a:solidFill>
              </a:rPr>
              <a:t>Transfer Learning </a:t>
            </a:r>
          </a:p>
          <a:p>
            <a:r>
              <a:rPr lang="en-US" altLang="zh-CN" sz="2400" b="1" i="1" dirty="0">
                <a:solidFill>
                  <a:schemeClr val="accent1"/>
                </a:solidFill>
              </a:rPr>
              <a:t>(frozen item embedding)</a:t>
            </a:r>
          </a:p>
          <a:p>
            <a:endParaRPr lang="en-US" altLang="zh-CN" sz="2400" b="1" i="1" dirty="0">
              <a:solidFill>
                <a:schemeClr val="accent1"/>
              </a:solidFill>
            </a:endParaRPr>
          </a:p>
          <a:p>
            <a:endParaRPr lang="en-US" altLang="zh-CN" sz="2400" dirty="0"/>
          </a:p>
          <a:p>
            <a:r>
              <a:rPr lang="en-US" altLang="zh-CN" sz="2400" dirty="0"/>
              <a:t>Learning rate = 0.003</a:t>
            </a:r>
          </a:p>
          <a:p>
            <a:r>
              <a:rPr lang="en-US" altLang="zh-CN" sz="2400" dirty="0" err="1"/>
              <a:t>max_len</a:t>
            </a:r>
            <a:r>
              <a:rPr lang="en-US" altLang="zh-CN" sz="2400" dirty="0"/>
              <a:t> = 200</a:t>
            </a:r>
          </a:p>
          <a:p>
            <a:r>
              <a:rPr lang="en-US" altLang="zh-CN" sz="2400" dirty="0"/>
              <a:t>Loss = sampled </a:t>
            </a:r>
            <a:r>
              <a:rPr lang="en-US" altLang="zh-CN" sz="2400" dirty="0" err="1"/>
              <a:t>softmax</a:t>
            </a:r>
            <a:r>
              <a:rPr lang="en-US" altLang="zh-CN" sz="2400" dirty="0"/>
              <a:t> loss</a:t>
            </a:r>
          </a:p>
          <a:p>
            <a:endParaRPr lang="en-US" altLang="zh-CN" sz="2400" b="1" i="1" dirty="0"/>
          </a:p>
          <a:p>
            <a:r>
              <a:rPr lang="en-US" altLang="zh-CN" sz="2400" b="1" dirty="0"/>
              <a:t>Item embedding </a:t>
            </a:r>
          </a:p>
          <a:p>
            <a:r>
              <a:rPr lang="en-US" altLang="zh-CN" sz="2400" b="1" dirty="0"/>
              <a:t>is trained from </a:t>
            </a:r>
          </a:p>
          <a:p>
            <a:r>
              <a:rPr lang="en-US" altLang="zh-CN" sz="2400" b="1" dirty="0"/>
              <a:t>Normal </a:t>
            </a:r>
            <a:r>
              <a:rPr lang="en-US" altLang="zh-CN" sz="2400" b="1" dirty="0" err="1"/>
              <a:t>SASRec</a:t>
            </a:r>
            <a:r>
              <a:rPr lang="en-US" altLang="zh-CN" sz="2400" b="1" dirty="0"/>
              <a:t> </a:t>
            </a:r>
          </a:p>
          <a:p>
            <a:r>
              <a:rPr lang="en-US" altLang="zh-CN" sz="2400" b="1" dirty="0"/>
              <a:t>(Time-ignorance).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A79BF3-A217-D708-79A9-F26DAF12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509" y="1678194"/>
            <a:ext cx="6554768" cy="463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1058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-28937"/>
            <a:ext cx="10515600" cy="1325563"/>
          </a:xfrm>
        </p:spPr>
        <p:txBody>
          <a:bodyPr/>
          <a:lstStyle/>
          <a:p>
            <a:r>
              <a:rPr lang="en-US" altLang="zh-CN" dirty="0"/>
              <a:t>Results Analysis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1CC81E-3473-6F67-CAEF-CCE2088384E7}"/>
              </a:ext>
            </a:extLst>
          </p:cNvPr>
          <p:cNvSpPr txBox="1"/>
          <p:nvPr/>
        </p:nvSpPr>
        <p:spPr>
          <a:xfrm>
            <a:off x="239332" y="379559"/>
            <a:ext cx="97055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absolute timestamps (time diff between an action’s timestamp with the </a:t>
            </a:r>
            <a:r>
              <a:rPr lang="en-US" altLang="zh-CN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lastest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timestamp in the current action sequence) will improve the model performance on Recall@10.</a:t>
            </a:r>
          </a:p>
          <a:p>
            <a:pPr algn="l"/>
            <a:endParaRPr lang="en-GB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E2779D0-2E01-86BD-AC66-BA4F9A73C161}"/>
              </a:ext>
            </a:extLst>
          </p:cNvPr>
          <p:cNvSpPr txBox="1">
            <a:spLocks/>
          </p:cNvSpPr>
          <p:nvPr/>
        </p:nvSpPr>
        <p:spPr>
          <a:xfrm>
            <a:off x="239333" y="24335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Assumption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69E526-403F-7937-93D2-6199DB85C076}"/>
              </a:ext>
            </a:extLst>
          </p:cNvPr>
          <p:cNvSpPr txBox="1"/>
          <p:nvPr/>
        </p:nvSpPr>
        <p:spPr>
          <a:xfrm>
            <a:off x="239332" y="3695802"/>
            <a:ext cx="97782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altLang="zh-CN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PinnerFormer</a:t>
            </a:r>
            <a:r>
              <a:rPr lang="en-GB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suggests to use both relative timestamp (and the time gap between each two  actions in the sequence, setting the last one to zero.) and absolute timestamp (already done). </a:t>
            </a:r>
          </a:p>
          <a:p>
            <a:pPr algn="l"/>
            <a:r>
              <a:rPr lang="en-GB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Incorporating these two time features could make the system perform better. </a:t>
            </a:r>
          </a:p>
        </p:txBody>
      </p:sp>
    </p:spTree>
    <p:extLst>
      <p:ext uri="{BB962C8B-B14F-4D97-AF65-F5344CB8AC3E}">
        <p14:creationId xmlns:p14="http://schemas.microsoft.com/office/powerpoint/2010/main" val="372289860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AAE2B9-E83C-DE2D-7425-84D9C58ACF0F}"/>
              </a:ext>
            </a:extLst>
          </p:cNvPr>
          <p:cNvSpPr txBox="1"/>
          <p:nvPr/>
        </p:nvSpPr>
        <p:spPr>
          <a:xfrm>
            <a:off x="207442" y="173252"/>
            <a:ext cx="102370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altLang="zh-CN" sz="3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Direction</a:t>
            </a: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10EA5B-76EF-1D33-4623-B9301E14BFAD}"/>
              </a:ext>
            </a:extLst>
          </p:cNvPr>
          <p:cNvSpPr txBox="1"/>
          <p:nvPr/>
        </p:nvSpPr>
        <p:spPr>
          <a:xfrm>
            <a:off x="207442" y="969223"/>
            <a:ext cx="99672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Make the relative timestamp (time gap) work in all models.</a:t>
            </a:r>
          </a:p>
          <a:p>
            <a:pPr algn="l"/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Writing Dissertation</a:t>
            </a:r>
          </a:p>
        </p:txBody>
      </p:sp>
    </p:spTree>
    <p:extLst>
      <p:ext uri="{BB962C8B-B14F-4D97-AF65-F5344CB8AC3E}">
        <p14:creationId xmlns:p14="http://schemas.microsoft.com/office/powerpoint/2010/main" val="34804004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5314</TotalTime>
  <Words>376</Words>
  <Application>Microsoft Office PowerPoint</Application>
  <PresentationFormat>宽屏</PresentationFormat>
  <Paragraphs>74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Office 主题​​</vt:lpstr>
      <vt:lpstr>Week7.  </vt:lpstr>
      <vt:lpstr>Time features</vt:lpstr>
      <vt:lpstr>Time features</vt:lpstr>
      <vt:lpstr>Implemented method</vt:lpstr>
      <vt:lpstr>Experiment results  (ML-20M split by time) </vt:lpstr>
      <vt:lpstr>Experiment results  (ML-20M split by time) </vt:lpstr>
      <vt:lpstr>Results Analysis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Yunlong Lin</dc:creator>
  <cp:lastModifiedBy>Yunlong Lin</cp:lastModifiedBy>
  <cp:revision>2220</cp:revision>
  <dcterms:created xsi:type="dcterms:W3CDTF">2023-03-20T23:45:49Z</dcterms:created>
  <dcterms:modified xsi:type="dcterms:W3CDTF">2023-07-18T10:56:24Z</dcterms:modified>
</cp:coreProperties>
</file>