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8" r:id="rId4"/>
    <p:sldId id="297" r:id="rId5"/>
    <p:sldId id="282" r:id="rId6"/>
    <p:sldId id="290" r:id="rId7"/>
    <p:sldId id="293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Week6.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308781" y="1084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TiSASRec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3E1D4-178C-BBF8-6354-BD2D33E19D2C}"/>
              </a:ext>
            </a:extLst>
          </p:cNvPr>
          <p:cNvSpPr txBox="1"/>
          <p:nvPr/>
        </p:nvSpPr>
        <p:spPr>
          <a:xfrm>
            <a:off x="308781" y="2368228"/>
            <a:ext cx="6096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consuming</a:t>
            </a:r>
          </a:p>
          <a:p>
            <a:pPr algn="l"/>
            <a:r>
              <a:rPr lang="en-US" altLang="zh-CN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big relative time interval matrix</a:t>
            </a: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Currently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79844" y="84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Time2Vec (Similar as </a:t>
            </a:r>
            <a:r>
              <a:rPr lang="en-US" altLang="zh-CN" sz="2000" dirty="0" err="1">
                <a:solidFill>
                  <a:srgbClr val="0070C0"/>
                </a:solidFill>
              </a:rPr>
              <a:t>PinnerFormer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2025831"/>
            <a:ext cx="6096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Time values for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gap between actions.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P as hyperparameter, only keep one learnable parameter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871175"/>
            <a:ext cx="5753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Transfer learning Approaches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382641" y="1198364"/>
            <a:ext cx="92411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Fine Tuning (1e-5 </a:t>
            </a:r>
            <a:r>
              <a:rPr lang="en-GB" altLang="zh-CN" sz="36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item embeddings)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Freeze the item embeddings</a:t>
            </a:r>
          </a:p>
          <a:p>
            <a:pPr algn="l"/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7" y="3442458"/>
            <a:ext cx="5518287" cy="776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A56EE-46B4-4CD9-972D-D9723E33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33" y="4882580"/>
            <a:ext cx="5789436" cy="1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7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09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</a:t>
            </a:r>
            <a:br>
              <a:rPr lang="en-US" altLang="zh-CN" dirty="0"/>
            </a:br>
            <a:r>
              <a:rPr lang="en-US" altLang="zh-CN" dirty="0"/>
              <a:t>results </a:t>
            </a:r>
            <a:br>
              <a:rPr lang="en-US" altLang="zh-CN" dirty="0"/>
            </a:br>
            <a:r>
              <a:rPr lang="en-US" altLang="zh-CN" dirty="0"/>
              <a:t>(ML-20M split by time)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ED214C-A9A5-CD26-047B-C0F5FF42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8" y="306429"/>
            <a:ext cx="6153466" cy="6420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E25EB5-8924-A1DD-4EB4-DAFACD8F2C17}"/>
              </a:ext>
            </a:extLst>
          </p:cNvPr>
          <p:cNvSpPr txBox="1"/>
          <p:nvPr/>
        </p:nvSpPr>
        <p:spPr>
          <a:xfrm>
            <a:off x="106062" y="4149500"/>
            <a:ext cx="615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Item embedding for transfer learning is trained </a:t>
            </a:r>
          </a:p>
          <a:p>
            <a:r>
              <a:rPr lang="en-US" altLang="zh-CN" dirty="0"/>
              <a:t>by normal </a:t>
            </a:r>
            <a:r>
              <a:rPr lang="en-US" altLang="zh-CN" dirty="0" err="1"/>
              <a:t>SASRec</a:t>
            </a:r>
            <a:r>
              <a:rPr lang="en-US" altLang="zh-CN" dirty="0"/>
              <a:t> in 50 epochs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prediction outperforms all other models trained from scratch because of the accurate item embeddings as we can see from the experiment results.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 predictor is much more helpful when learning other predicted used parameters.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currently used the temporal window to split the dataset, time features could potentially make some help during the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189935" y="348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Time Features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A8798-EA4E-ABBE-4BD6-FA00651B9CCE}"/>
              </a:ext>
            </a:extLst>
          </p:cNvPr>
          <p:cNvSpPr txBox="1"/>
          <p:nvPr/>
        </p:nvSpPr>
        <p:spPr>
          <a:xfrm>
            <a:off x="286772" y="1296626"/>
            <a:ext cx="92411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the instruction of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More memory cost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Currently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41621" y="953724"/>
            <a:ext cx="9967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Implement proposed models with the time features.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 other models’ generated item embeddings to convince my analysis.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zh-CN" altLang="en-US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375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Week6.  </vt:lpstr>
      <vt:lpstr>Time features</vt:lpstr>
      <vt:lpstr>Time features</vt:lpstr>
      <vt:lpstr>Transfer learning Approaches</vt:lpstr>
      <vt:lpstr>Experiment results  (ML-20M split by time)</vt:lpstr>
      <vt:lpstr>Results Analysis</vt:lpstr>
      <vt:lpstr>Time Features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2000</cp:revision>
  <dcterms:created xsi:type="dcterms:W3CDTF">2023-03-20T23:45:49Z</dcterms:created>
  <dcterms:modified xsi:type="dcterms:W3CDTF">2023-07-15T15:51:01Z</dcterms:modified>
</cp:coreProperties>
</file>