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049" autoAdjust="0"/>
  </p:normalViewPr>
  <p:slideViewPr>
    <p:cSldViewPr snapToGrid="0">
      <p:cViewPr>
        <p:scale>
          <a:sx n="100" d="100"/>
          <a:sy n="100" d="100"/>
        </p:scale>
        <p:origin x="4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Week1.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Current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Future Steps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What has been done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17537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Baselines Decision</a:t>
            </a:r>
          </a:p>
          <a:p>
            <a:pPr lvl="1"/>
            <a:r>
              <a:rPr lang="en-US" altLang="zh-CN" sz="2000" dirty="0"/>
              <a:t>Popularity-based (</a:t>
            </a:r>
            <a:r>
              <a:rPr lang="en-US" altLang="zh-CN" sz="2000" dirty="0" err="1"/>
              <a:t>PopRec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SASRec</a:t>
            </a:r>
            <a:r>
              <a:rPr lang="en-US" altLang="zh-CN" sz="2000" dirty="0"/>
              <a:t> (Implemented)</a:t>
            </a:r>
          </a:p>
          <a:p>
            <a:r>
              <a:rPr lang="en-US" altLang="zh-CN" dirty="0"/>
              <a:t>Dataset Decision</a:t>
            </a:r>
          </a:p>
          <a:p>
            <a:pPr lvl="1"/>
            <a:r>
              <a:rPr lang="en-US" altLang="zh-CN" sz="2000" dirty="0" err="1"/>
              <a:t>Retailrocket</a:t>
            </a:r>
            <a:endParaRPr lang="en-US" altLang="zh-CN" sz="2000" dirty="0"/>
          </a:p>
          <a:p>
            <a:pPr lvl="1"/>
            <a:r>
              <a:rPr lang="en-US" altLang="zh-CN" sz="2000" dirty="0"/>
              <a:t>ml-1m</a:t>
            </a:r>
          </a:p>
          <a:p>
            <a:r>
              <a:rPr lang="en-US" altLang="zh-CN" dirty="0"/>
              <a:t>Evaluation metrics</a:t>
            </a:r>
          </a:p>
          <a:p>
            <a:pPr lvl="1"/>
            <a:r>
              <a:rPr lang="en-US" altLang="zh-CN" sz="2000" dirty="0" err="1"/>
              <a:t>Ipp</a:t>
            </a:r>
            <a:r>
              <a:rPr lang="en-US" altLang="zh-CN" sz="2000" dirty="0"/>
              <a:t> mentioned four metrics (</a:t>
            </a:r>
            <a:r>
              <a:rPr lang="en-US" altLang="zh-CN" sz="2000" dirty="0" err="1"/>
              <a:t>P@k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nDCG@k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R@k</a:t>
            </a:r>
            <a:r>
              <a:rPr lang="en-US" altLang="zh-CN" sz="2000" dirty="0"/>
              <a:t>(quality of recommendation),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 (diversity of interest)</a:t>
            </a:r>
          </a:p>
          <a:p>
            <a:r>
              <a:rPr lang="en-US" altLang="zh-CN" dirty="0"/>
              <a:t>Loss function (not decided)</a:t>
            </a:r>
          </a:p>
          <a:p>
            <a:pPr lvl="1"/>
            <a:r>
              <a:rPr lang="en-US" altLang="zh-CN" sz="2000" dirty="0"/>
              <a:t>We just list some loss functions that can be used.</a:t>
            </a:r>
          </a:p>
          <a:p>
            <a:r>
              <a:rPr lang="en-US" altLang="zh-CN" dirty="0"/>
              <a:t>Dataset split strategy</a:t>
            </a:r>
          </a:p>
          <a:p>
            <a:pPr lvl="1"/>
            <a:r>
              <a:rPr lang="en-US" altLang="zh-CN" dirty="0"/>
              <a:t>Item split – </a:t>
            </a:r>
            <a:r>
              <a:rPr lang="en-US" altLang="zh-CN" dirty="0" err="1"/>
              <a:t>SASRec</a:t>
            </a:r>
            <a:r>
              <a:rPr lang="en-US" altLang="zh-CN" dirty="0"/>
              <a:t> (Could not be used in window-based predictor)</a:t>
            </a:r>
          </a:p>
          <a:p>
            <a:pPr lvl="1"/>
            <a:r>
              <a:rPr lang="en-US" altLang="zh-CN" dirty="0"/>
              <a:t>Temporal split – More suitable (</a:t>
            </a:r>
            <a:r>
              <a:rPr lang="en-US" altLang="zh-CN" dirty="0" err="1"/>
              <a:t>Choosed</a:t>
            </a:r>
            <a:r>
              <a:rPr lang="en-US" altLang="zh-CN" dirty="0"/>
              <a:t> in window-based predictor)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1E5883-8B7C-5244-1F6D-F6E84ED8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32" y="0"/>
            <a:ext cx="1042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2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steps (This week)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Dataset split in the current dataset:</a:t>
            </a:r>
          </a:p>
          <a:p>
            <a:pPr lvl="1"/>
            <a:r>
              <a:rPr lang="en-US" altLang="zh-CN" dirty="0"/>
              <a:t>14 days/ 28 days</a:t>
            </a:r>
          </a:p>
          <a:p>
            <a:pPr lvl="1"/>
            <a:r>
              <a:rPr lang="en-US" altLang="zh-CN" dirty="0"/>
              <a:t>Window size is different for each kind of dataset.</a:t>
            </a:r>
          </a:p>
          <a:p>
            <a:pPr lvl="1"/>
            <a:r>
              <a:rPr lang="en-US" altLang="zh-CN" dirty="0"/>
              <a:t>(Hard to create dataset using the same window size)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Finding other potential datasets</a:t>
            </a:r>
          </a:p>
          <a:p>
            <a:endParaRPr lang="en-US" altLang="zh-CN" dirty="0"/>
          </a:p>
          <a:p>
            <a:r>
              <a:rPr lang="en-US" altLang="zh-CN" dirty="0"/>
              <a:t>Create an easy model, which can process the window to make sure the processed data can be used (Potentially)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173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DengXian</vt:lpstr>
      <vt:lpstr>DengXian Light</vt:lpstr>
      <vt:lpstr>Arial</vt:lpstr>
      <vt:lpstr>Office 主题​​</vt:lpstr>
      <vt:lpstr>Week1.  </vt:lpstr>
      <vt:lpstr>What has been done</vt:lpstr>
      <vt:lpstr>PowerPoint 演示文稿</vt:lpstr>
      <vt:lpstr>Future steps (This week)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594</cp:revision>
  <dcterms:created xsi:type="dcterms:W3CDTF">2023-03-20T23:45:49Z</dcterms:created>
  <dcterms:modified xsi:type="dcterms:W3CDTF">2023-06-04T14:26:26Z</dcterms:modified>
</cp:coreProperties>
</file>