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73" r:id="rId3"/>
    <p:sldId id="285" r:id="rId4"/>
    <p:sldId id="282" r:id="rId5"/>
    <p:sldId id="280" r:id="rId6"/>
    <p:sldId id="283" r:id="rId7"/>
    <p:sldId id="284" r:id="rId8"/>
    <p:sldId id="286" r:id="rId9"/>
    <p:sldId id="28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0049" autoAdjust="0"/>
  </p:normalViewPr>
  <p:slideViewPr>
    <p:cSldViewPr snapToGrid="0">
      <p:cViewPr varScale="1">
        <p:scale>
          <a:sx n="143" d="100"/>
          <a:sy n="143" d="100"/>
        </p:scale>
        <p:origin x="9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1B73A-00A5-41F0-AD1E-E8BC06CD57C4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FEB02-C32A-4B09-A89E-62F9C04EC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78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E3725-A207-C402-34F0-93D879E47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698609-A443-D11C-986D-30A0D8483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E1572-6E5B-804A-3F03-320F1402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3585F-E528-BF5E-5AFD-7BFA4A73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A86B5-279C-77A5-F5FE-724E2879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8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6089F-C0DA-FC89-FB6C-0F74A08A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C08853-DFC8-0D07-A769-614E2C48A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925EC-48EB-00C0-49A5-516EA66C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58BDD-6708-439D-63DF-84428187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25A1F-234A-99B3-F02B-E3198B87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8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6E8E7B-87A1-9F33-99A4-772D0DF14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F53F1D-1DEF-37CC-64CC-0EEABDB6E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58262-268F-FE41-055F-B3813A43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64219-8084-9906-DF5F-E17CBF38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CF0F8-B9B1-8F98-08EB-3141413F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909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50838">
              <a:lnSpc>
                <a:spcPct val="100000"/>
              </a:lnSpc>
              <a:spcBef>
                <a:spcPts val="0"/>
              </a:spcBef>
              <a:buSzTx/>
              <a:buNone/>
              <a:defRPr sz="153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468541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63220">
              <a:lnSpc>
                <a:spcPct val="100000"/>
              </a:lnSpc>
              <a:spcBef>
                <a:spcPts val="0"/>
              </a:spcBef>
              <a:buSzTx/>
              <a:buNone/>
              <a:defRPr sz="242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908778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3282E-58BC-5B0E-4BF8-877E63CF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2F7FA-397E-AE61-41BD-214CDBA7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E2118-3984-EE6C-A317-31674DE8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44BF3-865A-D47A-7B82-CAAB9176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5B640-1C98-0639-4C69-EFAA47D8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3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56DDC-CBFF-DD0F-B610-0229313F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13C2EF-123E-38C1-E9C6-850F9960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D691D-EAF6-B91D-F2D2-B8F12751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FC9CE-12CB-3B47-A02C-75283A0B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CB4A4-CC38-4B83-AB20-E06B6D4D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0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FAF33-C230-5472-BCF2-0911E623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291ED-CEAF-32D6-4878-F29EAFFA4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CC5CA4-8598-C4AE-0583-DB448F529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CBE83-4103-3E4B-C260-6B42F2F2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25F28-8741-E4D2-4C17-582DEF47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C09C4A-B7CF-868C-BD8E-14E835D8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27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115CE-A331-EF8A-1381-4FB0BC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9DA6C7-5E15-76CC-1EF4-5778B49CB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3779FD-A583-F5BC-690B-C4953AF46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256079-3EAF-EF2B-DAF6-D5063D101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17E74A-560D-73A5-6D0F-D8E65FDB7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73AE20-D959-DB58-E7FF-FDF698A1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1D0E26-5B0F-19DF-5F03-6A8E2F3A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7EAF4F-FD28-DE48-6EDB-919AEEF9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5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85DBF-DC67-135A-D6EB-C8B6F295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1FB354-3DDC-FC3B-8E0E-C2966D51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5D5A50-23A1-5365-0C29-47ECDC52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50B0B5-5DB7-470F-6A61-8C76212C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51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65800E-A510-5D50-F438-39EA56E1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BC05BF-E3DA-1FD4-69F8-3A73A4E9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F0EDB8-2781-394F-3617-11B3E310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3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D9DB1-B30A-418B-CBCA-A350CA17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C527-A930-BC7D-F346-38DD30010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C85C4-0CD9-89FE-0161-64DE6BB2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4783C6-1598-B945-04E3-D923862C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833EB3-91E1-4086-96F8-B1346351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100591-1A3A-EB44-3982-3704EE78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60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04ED7-0412-E175-AC59-0E808E6F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7A5A0B-10A5-4C8B-8D91-462C6FDF8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7A1B10-9D47-025F-5742-1257E253C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D85810-17D1-0E8C-3832-7A729E77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0271A7-E7FD-EB3C-E5F8-B9D6D5E1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6CF03-7870-C349-9AA2-B59FEF68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00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F44D0E-35F3-D71D-6DD7-61DA3EB8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69E1E3-85BC-11E5-DBAC-CB2D9E823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400A3-3A5B-A360-ED4E-854B67D7C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7B94B-463C-4A10-B31F-5D6631A642E2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B24BB-67E5-667B-9EF6-9E6F395F4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82F7B-80BA-CD07-8C54-53B02A949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01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equential Recommendation"/>
          <p:cNvSpPr txBox="1">
            <a:spLocks noGrp="1"/>
          </p:cNvSpPr>
          <p:nvPr>
            <p:ph type="ctrTitle"/>
          </p:nvPr>
        </p:nvSpPr>
        <p:spPr>
          <a:xfrm>
            <a:off x="160986" y="1287496"/>
            <a:ext cx="11427764" cy="23241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Week3. </a:t>
            </a:r>
            <a:br>
              <a:rPr lang="en-US" dirty="0"/>
            </a:br>
            <a:endParaRPr lang="en-US" dirty="0"/>
          </a:p>
        </p:txBody>
      </p:sp>
      <p:sp>
        <p:nvSpPr>
          <p:cNvPr id="153" name="演示文稿副标题"/>
          <p:cNvSpPr txBox="1">
            <a:spLocks noGrp="1"/>
          </p:cNvSpPr>
          <p:nvPr>
            <p:ph type="subTitle" sz="quarter" idx="1"/>
          </p:nvPr>
        </p:nvSpPr>
        <p:spPr>
          <a:xfrm>
            <a:off x="768096" y="2922574"/>
            <a:ext cx="10985501" cy="22272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dirty="0"/>
              <a:t>Current Progress (Experiments results)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Result </a:t>
            </a:r>
            <a:r>
              <a:rPr lang="en-US" altLang="zh-CN" sz="3600" dirty="0"/>
              <a:t>Analysis</a:t>
            </a:r>
            <a:endParaRPr lang="en-US" sz="36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/>
          <a:lstStyle/>
          <a:p>
            <a:r>
              <a:rPr lang="en-US" altLang="zh-CN" dirty="0"/>
              <a:t>Evaluation metric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059D6D-BCD7-AC7A-7937-3C64DE94B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333" y="1206376"/>
            <a:ext cx="10515600" cy="5561472"/>
          </a:xfrm>
        </p:spPr>
        <p:txBody>
          <a:bodyPr>
            <a:normAutofit/>
          </a:bodyPr>
          <a:lstStyle/>
          <a:p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Currently focus on recall@10</a:t>
            </a:r>
            <a:endParaRPr lang="en-GB" altLang="zh-CN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2BF5DD-BCDE-71A1-F7CF-BABF05F91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211" y="1714651"/>
            <a:ext cx="7093214" cy="16345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DC94E1D-8249-9A92-61A4-14AD527F0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816" y="3503060"/>
            <a:ext cx="7256083" cy="282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2351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/>
          <a:lstStyle/>
          <a:p>
            <a:r>
              <a:rPr lang="en-US" altLang="zh-CN" dirty="0"/>
              <a:t>Evaluation method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059D6D-BCD7-AC7A-7937-3C64DE94B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333" y="1206376"/>
            <a:ext cx="10515600" cy="5561472"/>
          </a:xfrm>
        </p:spPr>
        <p:txBody>
          <a:bodyPr>
            <a:normAutofit/>
          </a:bodyPr>
          <a:lstStyle/>
          <a:p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Evaluation </a:t>
            </a:r>
            <a:r>
              <a:rPr lang="en-GB" altLang="zh-CN" dirty="0" err="1">
                <a:solidFill>
                  <a:srgbClr val="1F2328"/>
                </a:solidFill>
                <a:latin typeface="-apple-system"/>
              </a:rPr>
              <a:t>progresss</a:t>
            </a:r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 (did not treat each action independently)</a:t>
            </a:r>
            <a:br>
              <a:rPr lang="en-GB" altLang="zh-CN" dirty="0">
                <a:solidFill>
                  <a:srgbClr val="1F2328"/>
                </a:solidFill>
                <a:latin typeface="-apple-system"/>
              </a:rPr>
            </a:br>
            <a:endParaRPr lang="en-GB" altLang="zh-CN" dirty="0">
              <a:solidFill>
                <a:srgbClr val="1F2328"/>
              </a:solidFill>
              <a:latin typeface="-apple-system"/>
            </a:endParaRPr>
          </a:p>
          <a:p>
            <a:endParaRPr lang="en-GB" altLang="zh-C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GB" altLang="zh-CN" dirty="0">
              <a:solidFill>
                <a:srgbClr val="1F2328"/>
              </a:solidFill>
              <a:latin typeface="-apple-system"/>
            </a:endParaRPr>
          </a:p>
          <a:p>
            <a:endParaRPr lang="en-GB" altLang="zh-C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GB" altLang="zh-CN" dirty="0">
              <a:solidFill>
                <a:srgbClr val="1F2328"/>
              </a:solidFill>
              <a:latin typeface="-apple-system"/>
            </a:endParaRPr>
          </a:p>
          <a:p>
            <a:pPr marL="0" indent="0">
              <a:buNone/>
            </a:pPr>
            <a:endParaRPr lang="en-GB" altLang="zh-CN" dirty="0">
              <a:solidFill>
                <a:srgbClr val="1F2328"/>
              </a:solidFill>
              <a:latin typeface="-apple-system"/>
            </a:endParaRPr>
          </a:p>
          <a:p>
            <a:pPr marL="0" indent="0">
              <a:buNone/>
            </a:pPr>
            <a:endParaRPr lang="en-GB" altLang="zh-C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Ask the model to rank all positives and random negatives together</a:t>
            </a:r>
            <a:endParaRPr lang="en-GB" altLang="zh-CN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A58E56B-359D-C375-D1C1-0176992DD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66" y="1981923"/>
            <a:ext cx="6729033" cy="242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1926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/>
          <a:lstStyle/>
          <a:p>
            <a:r>
              <a:rPr lang="en-US" altLang="zh-CN" dirty="0"/>
              <a:t>Model 1. Normal </a:t>
            </a:r>
            <a:r>
              <a:rPr lang="en-US" altLang="zh-CN" dirty="0" err="1"/>
              <a:t>SASRec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988F1B-EA1D-0B70-DE97-966EAB807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96" y="2380918"/>
            <a:ext cx="6953607" cy="1073205"/>
          </a:xfrm>
          <a:prstGeom prst="rect">
            <a:avLst/>
          </a:prstGeom>
        </p:spPr>
      </p:pic>
      <p:sp>
        <p:nvSpPr>
          <p:cNvPr id="9" name="文本占位符 3">
            <a:extLst>
              <a:ext uri="{FF2B5EF4-FFF2-40B4-BE49-F238E27FC236}">
                <a16:creationId xmlns:a16="http://schemas.microsoft.com/office/drawing/2014/main" id="{77618B53-20FA-46A1-85E1-E8ABF98844D0}"/>
              </a:ext>
            </a:extLst>
          </p:cNvPr>
          <p:cNvSpPr txBox="1">
            <a:spLocks/>
          </p:cNvSpPr>
          <p:nvPr/>
        </p:nvSpPr>
        <p:spPr>
          <a:xfrm>
            <a:off x="213225" y="1600942"/>
            <a:ext cx="4913032" cy="5532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-apple-system"/>
              </a:rPr>
              <a:t>Train Sequence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7C847874-2C49-477B-756E-27D2E16D8EF5}"/>
              </a:ext>
            </a:extLst>
          </p:cNvPr>
          <p:cNvSpPr txBox="1">
            <a:spLocks/>
          </p:cNvSpPr>
          <p:nvPr/>
        </p:nvSpPr>
        <p:spPr>
          <a:xfrm>
            <a:off x="168096" y="3498436"/>
            <a:ext cx="4913032" cy="5532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-apple-system"/>
              </a:rPr>
              <a:t>Training objective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562089-9EC4-1A06-5C15-48E09469E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96" y="4329910"/>
            <a:ext cx="6585288" cy="92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4876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/>
          <a:lstStyle/>
          <a:p>
            <a:r>
              <a:rPr lang="en-US" altLang="zh-CN" dirty="0"/>
              <a:t>Model 2. </a:t>
            </a:r>
            <a:r>
              <a:rPr lang="en-US" altLang="zh-CN" dirty="0" err="1"/>
              <a:t>SASRec</a:t>
            </a:r>
            <a:r>
              <a:rPr lang="en-US" altLang="zh-CN" dirty="0"/>
              <a:t> change the sampling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9C39B7-988D-7DD4-231D-392A7E70A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95" y="3078136"/>
            <a:ext cx="6413755" cy="29778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988F1B-EA1D-0B70-DE97-966EAB807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67" y="1468997"/>
            <a:ext cx="6953607" cy="1073205"/>
          </a:xfrm>
          <a:prstGeom prst="rect">
            <a:avLst/>
          </a:prstGeom>
        </p:spPr>
      </p:pic>
      <p:sp>
        <p:nvSpPr>
          <p:cNvPr id="9" name="文本占位符 3">
            <a:extLst>
              <a:ext uri="{FF2B5EF4-FFF2-40B4-BE49-F238E27FC236}">
                <a16:creationId xmlns:a16="http://schemas.microsoft.com/office/drawing/2014/main" id="{77618B53-20FA-46A1-85E1-E8ABF98844D0}"/>
              </a:ext>
            </a:extLst>
          </p:cNvPr>
          <p:cNvSpPr txBox="1">
            <a:spLocks/>
          </p:cNvSpPr>
          <p:nvPr/>
        </p:nvSpPr>
        <p:spPr>
          <a:xfrm>
            <a:off x="168096" y="978642"/>
            <a:ext cx="4913032" cy="5532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-apple-system"/>
              </a:rPr>
              <a:t>Train Sequence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7C847874-2C49-477B-756E-27D2E16D8EF5}"/>
              </a:ext>
            </a:extLst>
          </p:cNvPr>
          <p:cNvSpPr txBox="1">
            <a:spLocks/>
          </p:cNvSpPr>
          <p:nvPr/>
        </p:nvSpPr>
        <p:spPr>
          <a:xfrm>
            <a:off x="122967" y="2482436"/>
            <a:ext cx="4913032" cy="5532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-apple-system"/>
              </a:rPr>
              <a:t>Training objective</a:t>
            </a:r>
          </a:p>
        </p:txBody>
      </p:sp>
    </p:spTree>
    <p:extLst>
      <p:ext uri="{BB962C8B-B14F-4D97-AF65-F5344CB8AC3E}">
        <p14:creationId xmlns:p14="http://schemas.microsoft.com/office/powerpoint/2010/main" val="229123554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/>
          <a:lstStyle/>
          <a:p>
            <a:r>
              <a:rPr lang="en-US" altLang="zh-CN" dirty="0"/>
              <a:t>Model 3. All action prediction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988F1B-EA1D-0B70-DE97-966EAB807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67" y="1468997"/>
            <a:ext cx="6953607" cy="1073205"/>
          </a:xfrm>
          <a:prstGeom prst="rect">
            <a:avLst/>
          </a:prstGeom>
        </p:spPr>
      </p:pic>
      <p:sp>
        <p:nvSpPr>
          <p:cNvPr id="9" name="文本占位符 3">
            <a:extLst>
              <a:ext uri="{FF2B5EF4-FFF2-40B4-BE49-F238E27FC236}">
                <a16:creationId xmlns:a16="http://schemas.microsoft.com/office/drawing/2014/main" id="{77618B53-20FA-46A1-85E1-E8ABF98844D0}"/>
              </a:ext>
            </a:extLst>
          </p:cNvPr>
          <p:cNvSpPr txBox="1">
            <a:spLocks/>
          </p:cNvSpPr>
          <p:nvPr/>
        </p:nvSpPr>
        <p:spPr>
          <a:xfrm>
            <a:off x="168096" y="978642"/>
            <a:ext cx="4913032" cy="5532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-apple-system"/>
              </a:rPr>
              <a:t>Train Sequence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7C847874-2C49-477B-756E-27D2E16D8EF5}"/>
              </a:ext>
            </a:extLst>
          </p:cNvPr>
          <p:cNvSpPr txBox="1">
            <a:spLocks/>
          </p:cNvSpPr>
          <p:nvPr/>
        </p:nvSpPr>
        <p:spPr>
          <a:xfrm>
            <a:off x="122967" y="2482436"/>
            <a:ext cx="4913032" cy="5532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-apple-system"/>
              </a:rPr>
              <a:t>Training objective – 1</a:t>
            </a:r>
          </a:p>
          <a:p>
            <a:pPr marL="0" indent="0">
              <a:buNone/>
            </a:pPr>
            <a:endParaRPr lang="en-US" altLang="zh-CN" dirty="0">
              <a:solidFill>
                <a:schemeClr val="accent1"/>
              </a:solidFill>
              <a:latin typeface="-apple-system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accent1"/>
              </a:solidFill>
              <a:latin typeface="-apple-system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accent1"/>
              </a:solidFill>
              <a:latin typeface="-apple-system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AA7A11A-435B-38C3-8A9B-453CA58A1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85466"/>
            <a:ext cx="5384800" cy="272170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06751AE-84E9-62C2-5BF9-27B97D8E9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271" y="3157656"/>
            <a:ext cx="7095729" cy="148866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68D0D3F-C9D6-5D47-9227-DE4887D77C2E}"/>
              </a:ext>
            </a:extLst>
          </p:cNvPr>
          <p:cNvSpPr txBox="1"/>
          <p:nvPr/>
        </p:nvSpPr>
        <p:spPr>
          <a:xfrm>
            <a:off x="5272307" y="2482436"/>
            <a:ext cx="60991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dirty="0">
                <a:solidFill>
                  <a:schemeClr val="accent1"/>
                </a:solidFill>
                <a:latin typeface="-apple-system"/>
              </a:rPr>
              <a:t>Training objective - 2</a:t>
            </a:r>
          </a:p>
        </p:txBody>
      </p:sp>
    </p:spTree>
    <p:extLst>
      <p:ext uri="{BB962C8B-B14F-4D97-AF65-F5344CB8AC3E}">
        <p14:creationId xmlns:p14="http://schemas.microsoft.com/office/powerpoint/2010/main" val="250309424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/>
          <a:lstStyle/>
          <a:p>
            <a:r>
              <a:rPr lang="en-US" altLang="zh-CN" dirty="0"/>
              <a:t>Model 4. Dense all action prediction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988F1B-EA1D-0B70-DE97-966EAB807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33" y="1605844"/>
            <a:ext cx="9924057" cy="1531658"/>
          </a:xfrm>
          <a:prstGeom prst="rect">
            <a:avLst/>
          </a:prstGeom>
        </p:spPr>
      </p:pic>
      <p:sp>
        <p:nvSpPr>
          <p:cNvPr id="9" name="文本占位符 3">
            <a:extLst>
              <a:ext uri="{FF2B5EF4-FFF2-40B4-BE49-F238E27FC236}">
                <a16:creationId xmlns:a16="http://schemas.microsoft.com/office/drawing/2014/main" id="{77618B53-20FA-46A1-85E1-E8ABF98844D0}"/>
              </a:ext>
            </a:extLst>
          </p:cNvPr>
          <p:cNvSpPr txBox="1">
            <a:spLocks/>
          </p:cNvSpPr>
          <p:nvPr/>
        </p:nvSpPr>
        <p:spPr>
          <a:xfrm>
            <a:off x="357917" y="1124692"/>
            <a:ext cx="4913032" cy="5532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-apple-system"/>
              </a:rPr>
              <a:t>Train Sequence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7C847874-2C49-477B-756E-27D2E16D8EF5}"/>
              </a:ext>
            </a:extLst>
          </p:cNvPr>
          <p:cNvSpPr txBox="1">
            <a:spLocks/>
          </p:cNvSpPr>
          <p:nvPr/>
        </p:nvSpPr>
        <p:spPr>
          <a:xfrm>
            <a:off x="357917" y="3259189"/>
            <a:ext cx="4913032" cy="5532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-apple-system"/>
              </a:rPr>
              <a:t>Training objective</a:t>
            </a:r>
          </a:p>
          <a:p>
            <a:pPr marL="0" indent="0">
              <a:buNone/>
            </a:pPr>
            <a:endParaRPr lang="en-US" altLang="zh-CN" dirty="0">
              <a:solidFill>
                <a:schemeClr val="accent1"/>
              </a:solidFill>
              <a:latin typeface="-apple-system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accent1"/>
              </a:solidFill>
              <a:latin typeface="-apple-system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accent1"/>
              </a:solidFill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9F3D3C-5565-DCC1-A7CC-E18FCDD03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05" y="4262194"/>
            <a:ext cx="9768785" cy="190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2181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9" y="723900"/>
            <a:ext cx="10515600" cy="1325563"/>
          </a:xfrm>
        </p:spPr>
        <p:txBody>
          <a:bodyPr/>
          <a:lstStyle/>
          <a:p>
            <a:r>
              <a:rPr lang="en-US" altLang="zh-CN" dirty="0"/>
              <a:t>Experiments results</a:t>
            </a:r>
            <a:endParaRPr lang="zh-CN" altLang="en-US" dirty="0"/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77618B53-20FA-46A1-85E1-E8ABF98844D0}"/>
              </a:ext>
            </a:extLst>
          </p:cNvPr>
          <p:cNvSpPr txBox="1">
            <a:spLocks/>
          </p:cNvSpPr>
          <p:nvPr/>
        </p:nvSpPr>
        <p:spPr>
          <a:xfrm>
            <a:off x="357917" y="1124692"/>
            <a:ext cx="4913032" cy="5532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>
              <a:solidFill>
                <a:schemeClr val="accent1"/>
              </a:solidFill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06FF23-4DC9-256F-708F-DF88B45A7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9" y="2531619"/>
            <a:ext cx="11187582" cy="179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2457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/>
          <a:lstStyle/>
          <a:p>
            <a:r>
              <a:rPr lang="en-US" altLang="zh-CN" dirty="0"/>
              <a:t>Result Discussion</a:t>
            </a:r>
            <a:endParaRPr lang="zh-CN" altLang="en-US" dirty="0"/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77618B53-20FA-46A1-85E1-E8ABF98844D0}"/>
              </a:ext>
            </a:extLst>
          </p:cNvPr>
          <p:cNvSpPr txBox="1">
            <a:spLocks/>
          </p:cNvSpPr>
          <p:nvPr/>
        </p:nvSpPr>
        <p:spPr>
          <a:xfrm>
            <a:off x="357917" y="1124692"/>
            <a:ext cx="4913032" cy="5532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>
              <a:solidFill>
                <a:schemeClr val="accent1"/>
              </a:solidFill>
              <a:latin typeface="-apple-system"/>
            </a:endParaRP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C2D7A5B1-6FB5-26A9-7703-B56E07F8604A}"/>
              </a:ext>
            </a:extLst>
          </p:cNvPr>
          <p:cNvSpPr txBox="1">
            <a:spLocks/>
          </p:cNvSpPr>
          <p:nvPr/>
        </p:nvSpPr>
        <p:spPr>
          <a:xfrm>
            <a:off x="510316" y="1124691"/>
            <a:ext cx="9179783" cy="5532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-apple-system"/>
              </a:rPr>
              <a:t>What could be the reason?</a:t>
            </a:r>
          </a:p>
          <a:p>
            <a:pPr marL="514350" indent="-514350">
              <a:buAutoNum type="arabicPeriod"/>
            </a:pPr>
            <a:r>
              <a:rPr lang="en-US" altLang="zh-CN" dirty="0">
                <a:latin typeface="-apple-system"/>
              </a:rPr>
              <a:t>Model architecture (implementation)</a:t>
            </a:r>
          </a:p>
          <a:p>
            <a:pPr marL="514350" indent="-514350">
              <a:buAutoNum type="arabicPeriod"/>
            </a:pPr>
            <a:r>
              <a:rPr lang="en-US" altLang="zh-CN" dirty="0">
                <a:latin typeface="-apple-system"/>
              </a:rPr>
              <a:t>Dataset problem</a:t>
            </a:r>
          </a:p>
          <a:p>
            <a:pPr marL="514350" indent="-514350">
              <a:buAutoNum type="arabicPeriod"/>
            </a:pPr>
            <a:r>
              <a:rPr lang="en-US" altLang="zh-CN" dirty="0">
                <a:latin typeface="-apple-system"/>
              </a:rPr>
              <a:t>Data split problem (percentage window now rather than temporal window)</a:t>
            </a:r>
          </a:p>
          <a:p>
            <a:pPr marL="514350" indent="-514350">
              <a:buAutoNum type="arabicPeriod"/>
            </a:pPr>
            <a:endParaRPr lang="en-US" altLang="zh-CN" dirty="0">
              <a:latin typeface="-apple-system"/>
            </a:endParaRPr>
          </a:p>
          <a:p>
            <a:pPr marL="514350" indent="-514350">
              <a:buAutoNum type="arabicPeriod"/>
            </a:pPr>
            <a:endParaRPr lang="en-US" altLang="zh-CN" dirty="0">
              <a:latin typeface="-apple-system"/>
            </a:endParaRPr>
          </a:p>
          <a:p>
            <a:pPr marL="0" indent="0">
              <a:buNone/>
            </a:pPr>
            <a:endParaRPr lang="en-US" altLang="zh-CN" dirty="0">
              <a:latin typeface="-apple-system"/>
            </a:endParaRPr>
          </a:p>
          <a:p>
            <a:pPr marL="0" indent="0">
              <a:buNone/>
            </a:pPr>
            <a:r>
              <a:rPr lang="en-US" altLang="zh-CN" dirty="0">
                <a:latin typeface="-apple-system"/>
              </a:rPr>
              <a:t>What should be the future direction?</a:t>
            </a:r>
          </a:p>
          <a:p>
            <a:pPr marL="514350" indent="-514350">
              <a:buAutoNum type="arabicPeriod"/>
            </a:pPr>
            <a:r>
              <a:rPr lang="en-US" altLang="zh-CN" dirty="0">
                <a:latin typeface="-apple-system"/>
              </a:rPr>
              <a:t>Change the </a:t>
            </a:r>
            <a:r>
              <a:rPr lang="en-US" altLang="zh-CN">
                <a:latin typeface="-apple-system"/>
              </a:rPr>
              <a:t>loss function</a:t>
            </a:r>
            <a:endParaRPr lang="en-US" altLang="zh-CN" dirty="0">
              <a:latin typeface="-apple-system"/>
            </a:endParaRPr>
          </a:p>
          <a:p>
            <a:pPr marL="514350" indent="-514350">
              <a:buAutoNum type="arabicPeriod"/>
            </a:pPr>
            <a:r>
              <a:rPr lang="en-US" altLang="zh-CN" dirty="0">
                <a:latin typeface="-apple-system"/>
              </a:rPr>
              <a:t>Find more suitable dataset</a:t>
            </a:r>
          </a:p>
          <a:p>
            <a:pPr marL="0" indent="0">
              <a:buNone/>
            </a:pPr>
            <a:endParaRPr lang="en-US" altLang="zh-CN" dirty="0">
              <a:latin typeface="-apple-system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934A2E-415E-DD3D-4BC5-04AEC31B6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17" y="3586110"/>
            <a:ext cx="11323767" cy="115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0488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3159</TotalTime>
  <Words>134</Words>
  <Application>Microsoft Office PowerPoint</Application>
  <PresentationFormat>宽屏</PresentationFormat>
  <Paragraphs>42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-apple-system</vt:lpstr>
      <vt:lpstr>等线</vt:lpstr>
      <vt:lpstr>等线 Light</vt:lpstr>
      <vt:lpstr>Arial</vt:lpstr>
      <vt:lpstr>Office 主题​​</vt:lpstr>
      <vt:lpstr>Week3.  </vt:lpstr>
      <vt:lpstr>Evaluation metric</vt:lpstr>
      <vt:lpstr>Evaluation method</vt:lpstr>
      <vt:lpstr>Model 1. Normal SASRec</vt:lpstr>
      <vt:lpstr>Model 2. SASRec change the sampling</vt:lpstr>
      <vt:lpstr>Model 3. All action prediction</vt:lpstr>
      <vt:lpstr>Model 4. Dense all action prediction</vt:lpstr>
      <vt:lpstr>Experiments results</vt:lpstr>
      <vt:lpstr>Result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Yunlong Lin</dc:creator>
  <cp:lastModifiedBy>Yunlong Lin</cp:lastModifiedBy>
  <cp:revision>1145</cp:revision>
  <dcterms:created xsi:type="dcterms:W3CDTF">2023-03-20T23:45:49Z</dcterms:created>
  <dcterms:modified xsi:type="dcterms:W3CDTF">2023-06-27T11:21:10Z</dcterms:modified>
</cp:coreProperties>
</file>