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FEB02-C32A-4B09-A89E-62F9C04EC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0BFA3A9-AC37-49C1-55E0-3BA038945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9" y="1657056"/>
            <a:ext cx="5294716" cy="32430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EB9FBAE-DD3E-FFD9-909B-9FC2B771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16" y="1542758"/>
            <a:ext cx="5294715" cy="37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37B70C-5D59-1EC0-A2F9-23B82B3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 err="1"/>
              <a:t>SASRec</a:t>
            </a:r>
            <a:endParaRPr lang="zh-CN" alt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06C57-C014-1400-1B2F-3A2D7238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endParaRPr 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56F6636-FAAA-7AE1-0660-3D7C2593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0" y="1354760"/>
            <a:ext cx="1063044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31D9-094B-36E5-F2C0-C4FEA056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Dataset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0738A-0DA8-CBAC-AFED-A5D57DDB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MovieLens: Movie recommendation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  <a:p>
            <a:r>
              <a:rPr lang="en-US" altLang="zh-CN" dirty="0" err="1"/>
              <a:t>Retailrocket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B44CA8-2F36-084B-622F-3261E68A515D}"/>
              </a:ext>
            </a:extLst>
          </p:cNvPr>
          <p:cNvSpPr txBox="1"/>
          <p:nvPr/>
        </p:nvSpPr>
        <p:spPr>
          <a:xfrm>
            <a:off x="1187450" y="2418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Movies, links could be used to do movie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Ratings, tags could be seen as different behavior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8C0163-1BA6-9830-740B-D0A565846414}"/>
              </a:ext>
            </a:extLst>
          </p:cNvPr>
          <p:cNvSpPr txBox="1"/>
          <p:nvPr/>
        </p:nvSpPr>
        <p:spPr>
          <a:xfrm>
            <a:off x="1187450" y="39353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Clear Behavior type (“view”, “</a:t>
            </a:r>
            <a:r>
              <a:rPr lang="en-US" altLang="zh-CN" dirty="0" err="1"/>
              <a:t>addtocart</a:t>
            </a:r>
            <a:r>
              <a:rPr lang="en-US" altLang="zh-CN" dirty="0"/>
              <a:t>” or “transaction”.)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 </a:t>
            </a:r>
            <a:r>
              <a:rPr lang="en-US" altLang="zh-CN" dirty="0" err="1"/>
              <a:t>behaviour</a:t>
            </a:r>
            <a:r>
              <a:rPr lang="en-US" altLang="zh-CN" dirty="0"/>
              <a:t> data (events.csv) </a:t>
            </a:r>
            <a:r>
              <a:rPr lang="en-US" altLang="zh-CN"/>
              <a:t>for behavior type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file with item properties (</a:t>
            </a:r>
            <a:r>
              <a:rPr lang="en-US" altLang="zh-CN" dirty="0" err="1"/>
              <a:t>item_properties.сsv</a:t>
            </a:r>
            <a:r>
              <a:rPr lang="en-US" altLang="zh-CN" dirty="0"/>
              <a:t>) for behavior objects</a:t>
            </a:r>
          </a:p>
        </p:txBody>
      </p:sp>
    </p:spTree>
    <p:extLst>
      <p:ext uri="{BB962C8B-B14F-4D97-AF65-F5344CB8AC3E}">
        <p14:creationId xmlns:p14="http://schemas.microsoft.com/office/powerpoint/2010/main" val="179500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71</Words>
  <Application>Microsoft Office PowerPoint</Application>
  <PresentationFormat>宽屏</PresentationFormat>
  <Paragraphs>13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SASRec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18</cp:revision>
  <dcterms:created xsi:type="dcterms:W3CDTF">2023-03-20T23:45:49Z</dcterms:created>
  <dcterms:modified xsi:type="dcterms:W3CDTF">2023-03-21T01:30:03Z</dcterms:modified>
</cp:coreProperties>
</file>