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73" r:id="rId3"/>
    <p:sldId id="297" r:id="rId4"/>
    <p:sldId id="282" r:id="rId5"/>
    <p:sldId id="290" r:id="rId6"/>
    <p:sldId id="293" r:id="rId7"/>
    <p:sldId id="296" r:id="rId8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0049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Week5.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Frozen item embedding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Fine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Time features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Previous Experiments (Percentage window)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95CE98-99F6-1153-638A-DE581285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17" y="1571774"/>
            <a:ext cx="8583050" cy="220510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A024D12-CD48-1814-8ECA-35DEEE81CEF2}"/>
              </a:ext>
            </a:extLst>
          </p:cNvPr>
          <p:cNvSpPr txBox="1">
            <a:spLocks/>
          </p:cNvSpPr>
          <p:nvPr/>
        </p:nvSpPr>
        <p:spPr>
          <a:xfrm>
            <a:off x="296088" y="17880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ML-1M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69065" y="4392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rgbClr val="0070C0"/>
                </a:solidFill>
              </a:rPr>
              <a:t>RetailRocket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FAFE15-CA46-3510-B6DA-EBA08D76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17" y="4073625"/>
            <a:ext cx="8583050" cy="215521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77224818-979E-CDC4-0646-036D637C5910}"/>
              </a:ext>
            </a:extLst>
          </p:cNvPr>
          <p:cNvSpPr txBox="1">
            <a:spLocks/>
          </p:cNvSpPr>
          <p:nvPr/>
        </p:nvSpPr>
        <p:spPr>
          <a:xfrm>
            <a:off x="352845" y="548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C00000"/>
                </a:solidFill>
              </a:rPr>
              <a:t>Here transfer learning refers to freeze item embeddings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Transfer learning Approaches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382641" y="1198364"/>
            <a:ext cx="92411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Fine Tuning (1e-5 </a:t>
            </a:r>
            <a:r>
              <a:rPr lang="en-GB" altLang="zh-CN" sz="36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item embeddings)</a:t>
            </a:r>
          </a:p>
          <a:p>
            <a:pPr algn="l"/>
            <a:endParaRPr lang="en-GB" altLang="zh-CN" sz="3600" b="0" i="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Freeze the item embeddings</a:t>
            </a:r>
          </a:p>
          <a:p>
            <a:pPr algn="l"/>
            <a:endParaRPr lang="en-GB" altLang="zh-CN" sz="3600" b="0" i="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embedding</a:t>
            </a: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on the normal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sasrec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parameters</a:t>
            </a:r>
            <a:endParaRPr lang="en-GB" altLang="zh-CN" sz="3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from different training objectives</a:t>
            </a: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68CF4-A281-10C8-9E40-3542A3B1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07" y="3442458"/>
            <a:ext cx="5518287" cy="776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A56EE-46B4-4CD9-972D-D9723E33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33" y="4882580"/>
            <a:ext cx="5789436" cy="12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71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62" y="218582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</a:t>
            </a:r>
            <a:br>
              <a:rPr lang="en-US" altLang="zh-CN" dirty="0"/>
            </a:br>
            <a:r>
              <a:rPr lang="en-US" altLang="zh-CN" dirty="0"/>
              <a:t>results </a:t>
            </a:r>
            <a:br>
              <a:rPr lang="en-US" altLang="zh-CN" dirty="0"/>
            </a:br>
            <a:r>
              <a:rPr lang="en-US" altLang="zh-CN" dirty="0"/>
              <a:t>(ML-20M)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ED214C-A9A5-CD26-047B-C0F5FF42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78" y="306429"/>
            <a:ext cx="6153466" cy="6420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E25EB5-8924-A1DD-4EB4-DAFACD8F2C17}"/>
              </a:ext>
            </a:extLst>
          </p:cNvPr>
          <p:cNvSpPr txBox="1"/>
          <p:nvPr/>
        </p:nvSpPr>
        <p:spPr>
          <a:xfrm>
            <a:off x="106062" y="4149500"/>
            <a:ext cx="6151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Item embedding for transfer learning is trained </a:t>
            </a:r>
          </a:p>
          <a:p>
            <a:r>
              <a:rPr lang="en-US" altLang="zh-CN" dirty="0"/>
              <a:t>by normal </a:t>
            </a:r>
            <a:r>
              <a:rPr lang="en-US" altLang="zh-CN" dirty="0" err="1"/>
              <a:t>SASRec</a:t>
            </a:r>
            <a:r>
              <a:rPr lang="en-US" altLang="zh-CN" dirty="0"/>
              <a:t> in 50 epochs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-28937"/>
            <a:ext cx="10515600" cy="1325563"/>
          </a:xfrm>
        </p:spPr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C81E-3473-6F67-CAEF-CCE2088384E7}"/>
              </a:ext>
            </a:extLst>
          </p:cNvPr>
          <p:cNvSpPr txBox="1"/>
          <p:nvPr/>
        </p:nvSpPr>
        <p:spPr>
          <a:xfrm>
            <a:off x="239332" y="379559"/>
            <a:ext cx="97055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item prediction outperforms all other models trained from scratch because of the accurate item embeddings as we can see from the experiment results.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 predictor is much more helpful when learning other predicted used parameters.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currently used the temporal window to split the dataset, time features could potentially make some help during the prediction.</a:t>
            </a: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2779D0-2E01-86BD-AC66-BA4F9A73C161}"/>
              </a:ext>
            </a:extLst>
          </p:cNvPr>
          <p:cNvSpPr txBox="1">
            <a:spLocks/>
          </p:cNvSpPr>
          <p:nvPr/>
        </p:nvSpPr>
        <p:spPr>
          <a:xfrm>
            <a:off x="189935" y="348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98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Time Features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4A8798-EA4E-ABBE-4BD6-FA00651B9CCE}"/>
              </a:ext>
            </a:extLst>
          </p:cNvPr>
          <p:cNvSpPr txBox="1"/>
          <p:nvPr/>
        </p:nvSpPr>
        <p:spPr>
          <a:xfrm>
            <a:off x="286772" y="1296626"/>
            <a:ext cx="92411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 the instruction of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TiSASRec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 </a:t>
            </a:r>
          </a:p>
          <a:p>
            <a:pPr marL="457200" indent="-457200" algn="l">
              <a:buAutoNum type="arabicPeriod"/>
            </a:pP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scaled (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relative time interval embedding (Time Matrix)</a:t>
            </a:r>
          </a:p>
          <a:p>
            <a:pPr marL="457200" indent="-457200" algn="l">
              <a:buAutoNum type="arabicPeriod"/>
            </a:pP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Learnable absolute positional embedding.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 More memory cost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before, but  this will cause memory error using time features. Currently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size.</a:t>
            </a:r>
          </a:p>
        </p:txBody>
      </p:sp>
    </p:spTree>
    <p:extLst>
      <p:ext uri="{BB962C8B-B14F-4D97-AF65-F5344CB8AC3E}">
        <p14:creationId xmlns:p14="http://schemas.microsoft.com/office/powerpoint/2010/main" val="35821113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242166" y="3153733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242670-C6F9-BF95-3E95-0CE829300265}"/>
              </a:ext>
            </a:extLst>
          </p:cNvPr>
          <p:cNvSpPr txBox="1"/>
          <p:nvPr/>
        </p:nvSpPr>
        <p:spPr>
          <a:xfrm>
            <a:off x="276345" y="3934205"/>
            <a:ext cx="9967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the P90 coverage evaluation metric works as expected.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Implement other models with the time features.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Use other models’ generated item embeddings to convince my analysis.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71A20C-7591-13A5-D0A1-79C29BD46BC7}"/>
              </a:ext>
            </a:extLst>
          </p:cNvPr>
          <p:cNvSpPr txBox="1"/>
          <p:nvPr/>
        </p:nvSpPr>
        <p:spPr>
          <a:xfrm>
            <a:off x="207442" y="288764"/>
            <a:ext cx="10237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results</a:t>
            </a:r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8753B0-2655-1820-61B0-DDC93C64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8" y="960004"/>
            <a:ext cx="11773505" cy="1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245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Week5.  </vt:lpstr>
      <vt:lpstr>Previous Experiments (Percentage window)</vt:lpstr>
      <vt:lpstr>Transfer learning Approaches</vt:lpstr>
      <vt:lpstr>Experiment results  (ML-20M)</vt:lpstr>
      <vt:lpstr>Results Analysis</vt:lpstr>
      <vt:lpstr>Time Features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1900</cp:revision>
  <dcterms:created xsi:type="dcterms:W3CDTF">2023-03-20T23:45:49Z</dcterms:created>
  <dcterms:modified xsi:type="dcterms:W3CDTF">2023-07-10T23:03:39Z</dcterms:modified>
</cp:coreProperties>
</file>