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69fd23f2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69fd23f2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69fd23f2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69fd23f2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69fd23f2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69fd23f2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9fd23f2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69fd23f2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9fd23f2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9fd23f2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9fd23f2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69fd23f2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69fd23f2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69fd23f2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69fd23f2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69fd23f2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9fd23f2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69fd23f2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9fd23f2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9fd23f2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5886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anufacture of health-focused smart products for women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266550" y="4277600"/>
            <a:ext cx="26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July 13, 2022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Presented by Yunna Pudnik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Introduce benefits of regular 8 hours sleep to users. Develop short pre-sleep meditations. Also, offer people to set their sleep time alarm, so they can handle rest time better.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and promote weekend activities (e.g. Yoga class, Cardio trainings, and etc), in order to keep users active on Sundays.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Explain how 10.000 step a day can positively influence user’s health and offer a place for a walk nearby.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Promote psychotherapy for users with sleep issues.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discounts bonuses </a:t>
            </a:r>
            <a:r>
              <a:rPr lang="en"/>
              <a:t>available</a:t>
            </a:r>
            <a:r>
              <a:rPr lang="en"/>
              <a:t> for the most active users, to encourage them keep </a:t>
            </a:r>
            <a:r>
              <a:rPr lang="en"/>
              <a:t>going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survey for people with sedentary lifestyle and </a:t>
            </a:r>
            <a:r>
              <a:rPr lang="en"/>
              <a:t>lightly active lifestyle to find out reasons  and engage them accordingly.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Yunna Pudnik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3550" y="1266325"/>
            <a:ext cx="348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Introduction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Points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Summary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Recommendations</a:t>
            </a:r>
            <a:endParaRPr sz="22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925" y="360563"/>
            <a:ext cx="4251526" cy="425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EAEA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765200" y="500600"/>
            <a:ext cx="5613600" cy="13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task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799350" y="2159350"/>
            <a:ext cx="75453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Analyze smart device usage data in order to gain insight into how consumers use non-Bellabeat smart devices, find trends in smart devices usage and use these trends to influence Bellabeat marketing strategy.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User Types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626975"/>
            <a:ext cx="345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33% of </a:t>
            </a:r>
            <a:r>
              <a:rPr lang="en" sz="2000"/>
              <a:t>participants we analyzed are fairly active, but the second biggest group is people who live sedentary lifestyle, which is more than 29%.</a:t>
            </a:r>
            <a:endParaRPr sz="20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11993" r="2885" t="5051"/>
          <a:stretch/>
        </p:blipFill>
        <p:spPr>
          <a:xfrm>
            <a:off x="3889825" y="1030813"/>
            <a:ext cx="4976826" cy="377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Steps by Weekday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307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Participants</a:t>
            </a:r>
            <a:r>
              <a:rPr lang="en"/>
              <a:t> cross minimum number of steps per day, unlike on Sunday, where the </a:t>
            </a:r>
            <a:r>
              <a:rPr lang="en"/>
              <a:t>amount</a:t>
            </a:r>
            <a:r>
              <a:rPr lang="en"/>
              <a:t> of steps is way below minimum.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275" y="1152425"/>
            <a:ext cx="5202024" cy="36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Calories Burnt by User Type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301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People with very active and fairly active lifestyle burn twice more calories than others.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75" y="1152425"/>
            <a:ext cx="5088471" cy="36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Asleep by Weekday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274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People sleep around 7 hours </a:t>
            </a:r>
            <a:r>
              <a:rPr lang="en"/>
              <a:t>throughout</a:t>
            </a:r>
            <a:r>
              <a:rPr lang="en"/>
              <a:t> a week, while </a:t>
            </a:r>
            <a:r>
              <a:rPr lang="en"/>
              <a:t>the</a:t>
            </a:r>
            <a:r>
              <a:rPr lang="en"/>
              <a:t> ideal number is 8 hours.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30" y="1152425"/>
            <a:ext cx="5364770" cy="38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Asleep by User Type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314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do not sleep required 8 hours. People of very active type sleep around 5 hours on average.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500" y="1152425"/>
            <a:ext cx="5183124" cy="36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Almost half </a:t>
            </a:r>
            <a:r>
              <a:rPr lang="en" sz="1600"/>
              <a:t>of participants live either lightly active or sedentary lifestyle, but </a:t>
            </a:r>
            <a:r>
              <a:rPr b="1" lang="en" sz="1600"/>
              <a:t>33% </a:t>
            </a:r>
            <a:r>
              <a:rPr lang="en" sz="1600"/>
              <a:t>are into very active lifestyle.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tend to</a:t>
            </a:r>
            <a:r>
              <a:rPr b="1" lang="en" sz="1600"/>
              <a:t> walk less on Sundays</a:t>
            </a:r>
            <a:r>
              <a:rPr lang="en" sz="1600"/>
              <a:t> and barely </a:t>
            </a:r>
            <a:r>
              <a:rPr lang="en" sz="1600"/>
              <a:t>touch</a:t>
            </a:r>
            <a:r>
              <a:rPr lang="en" sz="1600"/>
              <a:t> </a:t>
            </a:r>
            <a:r>
              <a:rPr b="1" lang="en" sz="1600"/>
              <a:t>minimum number of step</a:t>
            </a:r>
            <a:r>
              <a:rPr lang="en" sz="1600"/>
              <a:t> throughout a week.</a:t>
            </a:r>
            <a:endParaRPr sz="1600"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with </a:t>
            </a:r>
            <a:r>
              <a:rPr b="1" lang="en" sz="1600"/>
              <a:t>sedentary </a:t>
            </a:r>
            <a:r>
              <a:rPr lang="en" sz="1600"/>
              <a:t>lifestyle burn the </a:t>
            </a:r>
            <a:r>
              <a:rPr b="1" lang="en" sz="1600"/>
              <a:t>least calories</a:t>
            </a:r>
            <a:r>
              <a:rPr lang="en" sz="1600"/>
              <a:t>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</a:t>
            </a:r>
            <a:r>
              <a:rPr lang="en" sz="1600"/>
              <a:t>participants</a:t>
            </a:r>
            <a:r>
              <a:rPr lang="en" sz="1600"/>
              <a:t> sleep around </a:t>
            </a:r>
            <a:r>
              <a:rPr b="1" lang="en" sz="1600"/>
              <a:t>7 hours a night</a:t>
            </a:r>
            <a:r>
              <a:rPr lang="en" sz="1600"/>
              <a:t>. And users of </a:t>
            </a:r>
            <a:r>
              <a:rPr b="1" lang="en" sz="1600"/>
              <a:t>very active lifestyle</a:t>
            </a:r>
            <a:r>
              <a:rPr lang="en" sz="1600"/>
              <a:t> sleep around </a:t>
            </a:r>
            <a:r>
              <a:rPr b="1" lang="en" sz="1600"/>
              <a:t>5 hours</a:t>
            </a:r>
            <a:r>
              <a:rPr lang="en" sz="1600"/>
              <a:t> on </a:t>
            </a:r>
            <a:r>
              <a:rPr lang="en" sz="1600"/>
              <a:t>average, which is </a:t>
            </a:r>
            <a:r>
              <a:rPr b="1" lang="en" sz="1600"/>
              <a:t>3 hours</a:t>
            </a:r>
            <a:r>
              <a:rPr lang="en" sz="1600"/>
              <a:t> less than </a:t>
            </a:r>
            <a:r>
              <a:rPr b="1" lang="en" sz="1600"/>
              <a:t>required </a:t>
            </a:r>
            <a:r>
              <a:rPr lang="en" sz="1600"/>
              <a:t>amount.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