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05/04/2025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228623" indent="-228623" algn="l" defTabSz="91449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6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114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360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606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839E-FB6F-7D53-580D-F6353E659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2CE5D-A6FB-7ACF-6B5C-5953B07AE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61965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" id="{2763F190-FCB6-4FC7-BA38-A1E39173AA87}" vid="{E1D9DFA4-F8AD-4E2F-9982-D367BC00A6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Black</vt:lpstr>
      <vt:lpstr>Times New Roman</vt:lpstr>
      <vt:lpstr>UTH-Slide-Theme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 Xuan Dieu</dc:creator>
  <cp:lastModifiedBy>Ngo Xuan Dieu</cp:lastModifiedBy>
  <cp:revision>1</cp:revision>
  <dcterms:created xsi:type="dcterms:W3CDTF">2025-04-05T08:52:15Z</dcterms:created>
  <dcterms:modified xsi:type="dcterms:W3CDTF">2025-04-05T08:52:56Z</dcterms:modified>
</cp:coreProperties>
</file>