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10"/>
  </p:notesMasterIdLst>
  <p:sldIdLst>
    <p:sldId id="256" r:id="rId2"/>
    <p:sldId id="324" r:id="rId3"/>
    <p:sldId id="323" r:id="rId4"/>
    <p:sldId id="320" r:id="rId5"/>
    <p:sldId id="260" r:id="rId6"/>
    <p:sldId id="319" r:id="rId7"/>
    <p:sldId id="317" r:id="rId8"/>
    <p:sldId id="322" r:id="rId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Titillium Web" panose="00000500000000000000" pitchFamily="2" charset="0"/>
      <p:regular r:id="rId15"/>
      <p:bold r:id="rId16"/>
      <p:italic r:id="rId17"/>
      <p:boldItalic r:id="rId18"/>
    </p:embeddedFont>
    <p:embeddedFont>
      <p:font typeface="Titillium Web Light" panose="000004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D85"/>
    <a:srgbClr val="F54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46A494-CEA1-4F64-9CE6-3B7EC44A0B47}">
  <a:tblStyle styleId="{FD46A494-CEA1-4F64-9CE6-3B7EC44A0B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18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ad233110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ad233110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cb5b8cb8a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cb5b8cb8a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916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cb5b8cb8a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cb5b8cb8a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544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cb5b8cb8a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cb5b8cb8a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326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cb5b8cb8a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cb5b8cb8a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cb5b8cb8a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cb5b8cb8a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727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cb5b8cb8a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cb5b8cb8a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623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cb5b8cb8a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cb5b8cb8a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11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3475" y="1007600"/>
            <a:ext cx="4280400" cy="26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85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85589" y="3581675"/>
            <a:ext cx="4280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BLANK_1_1_1_2_1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2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2"/>
          <p:cNvSpPr txBox="1">
            <a:spLocks noGrp="1"/>
          </p:cNvSpPr>
          <p:nvPr>
            <p:ph type="title"/>
          </p:nvPr>
        </p:nvSpPr>
        <p:spPr>
          <a:xfrm>
            <a:off x="1908825" y="1389225"/>
            <a:ext cx="3082500" cy="12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7" name="Google Shape;497;p32"/>
          <p:cNvSpPr txBox="1">
            <a:spLocks noGrp="1"/>
          </p:cNvSpPr>
          <p:nvPr>
            <p:ph type="subTitle" idx="1"/>
          </p:nvPr>
        </p:nvSpPr>
        <p:spPr>
          <a:xfrm>
            <a:off x="1908825" y="2684700"/>
            <a:ext cx="3082500" cy="12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5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45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1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6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6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7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7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_1_1_1_1"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8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1_1_1_1_1_1_1_1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9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8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3"/>
          <p:cNvSpPr txBox="1">
            <a:spLocks noGrp="1"/>
          </p:cNvSpPr>
          <p:nvPr>
            <p:ph type="ctrTitle"/>
          </p:nvPr>
        </p:nvSpPr>
        <p:spPr>
          <a:xfrm>
            <a:off x="4143475" y="1049162"/>
            <a:ext cx="4280400" cy="26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144" dirty="0">
                <a:solidFill>
                  <a:schemeClr val="accent4"/>
                </a:solidFill>
              </a:rPr>
              <a:t>Keptang</a:t>
            </a:r>
            <a:endParaRPr sz="5222" b="0" dirty="0">
              <a:solidFill>
                <a:schemeClr val="accent4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793" name="Google Shape;793;p53"/>
          <p:cNvGrpSpPr/>
          <p:nvPr/>
        </p:nvGrpSpPr>
        <p:grpSpPr>
          <a:xfrm>
            <a:off x="720023" y="1118374"/>
            <a:ext cx="3217179" cy="2906760"/>
            <a:chOff x="720023" y="1118374"/>
            <a:chExt cx="3217179" cy="2906760"/>
          </a:xfrm>
        </p:grpSpPr>
        <p:grpSp>
          <p:nvGrpSpPr>
            <p:cNvPr id="794" name="Google Shape;794;p53"/>
            <p:cNvGrpSpPr/>
            <p:nvPr/>
          </p:nvGrpSpPr>
          <p:grpSpPr>
            <a:xfrm>
              <a:off x="720023" y="1118374"/>
              <a:ext cx="2459727" cy="2108357"/>
              <a:chOff x="1187043" y="662769"/>
              <a:chExt cx="2921985" cy="2504582"/>
            </a:xfrm>
          </p:grpSpPr>
          <p:sp>
            <p:nvSpPr>
              <p:cNvPr id="795" name="Google Shape;795;p53"/>
              <p:cNvSpPr/>
              <p:nvPr/>
            </p:nvSpPr>
            <p:spPr>
              <a:xfrm>
                <a:off x="1930095" y="662769"/>
                <a:ext cx="2178934" cy="2500683"/>
              </a:xfrm>
              <a:custGeom>
                <a:avLst/>
                <a:gdLst/>
                <a:ahLst/>
                <a:cxnLst/>
                <a:rect l="l" t="t" r="r" b="b"/>
                <a:pathLst>
                  <a:path w="48773" h="55975" extrusionOk="0">
                    <a:moveTo>
                      <a:pt x="24489" y="0"/>
                    </a:moveTo>
                    <a:cubicBezTo>
                      <a:pt x="24370" y="0"/>
                      <a:pt x="24261" y="27"/>
                      <a:pt x="24166" y="79"/>
                    </a:cubicBezTo>
                    <a:cubicBezTo>
                      <a:pt x="16108" y="4765"/>
                      <a:pt x="8059" y="9441"/>
                      <a:pt x="0" y="14127"/>
                    </a:cubicBezTo>
                    <a:cubicBezTo>
                      <a:pt x="400" y="15009"/>
                      <a:pt x="23767" y="55040"/>
                      <a:pt x="24240" y="55975"/>
                    </a:cubicBezTo>
                    <a:cubicBezTo>
                      <a:pt x="32298" y="51289"/>
                      <a:pt x="40357" y="46614"/>
                      <a:pt x="48415" y="41928"/>
                    </a:cubicBezTo>
                    <a:cubicBezTo>
                      <a:pt x="48636" y="41802"/>
                      <a:pt x="48772" y="41518"/>
                      <a:pt x="48772" y="41129"/>
                    </a:cubicBezTo>
                    <a:lnTo>
                      <a:pt x="48772" y="15304"/>
                    </a:lnTo>
                    <a:cubicBezTo>
                      <a:pt x="48772" y="14505"/>
                      <a:pt x="48216" y="13549"/>
                      <a:pt x="47533" y="13149"/>
                    </a:cubicBezTo>
                    <a:lnTo>
                      <a:pt x="25059" y="174"/>
                    </a:lnTo>
                    <a:cubicBezTo>
                      <a:pt x="24855" y="56"/>
                      <a:pt x="24661" y="0"/>
                      <a:pt x="244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53"/>
              <p:cNvSpPr/>
              <p:nvPr/>
            </p:nvSpPr>
            <p:spPr>
              <a:xfrm>
                <a:off x="3446265" y="1856420"/>
                <a:ext cx="424859" cy="765640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17138" extrusionOk="0">
                    <a:moveTo>
                      <a:pt x="5586" y="1307"/>
                    </a:moveTo>
                    <a:cubicBezTo>
                      <a:pt x="6015" y="1307"/>
                      <a:pt x="6315" y="1649"/>
                      <a:pt x="6315" y="2244"/>
                    </a:cubicBezTo>
                    <a:lnTo>
                      <a:pt x="6325" y="3746"/>
                    </a:lnTo>
                    <a:lnTo>
                      <a:pt x="3163" y="5575"/>
                    </a:lnTo>
                    <a:lnTo>
                      <a:pt x="3152" y="4073"/>
                    </a:lnTo>
                    <a:cubicBezTo>
                      <a:pt x="3152" y="3232"/>
                      <a:pt x="3740" y="2223"/>
                      <a:pt x="4466" y="1792"/>
                    </a:cubicBezTo>
                    <a:lnTo>
                      <a:pt x="5001" y="1488"/>
                    </a:lnTo>
                    <a:cubicBezTo>
                      <a:pt x="5210" y="1365"/>
                      <a:pt x="5409" y="1307"/>
                      <a:pt x="5586" y="1307"/>
                    </a:cubicBezTo>
                    <a:close/>
                    <a:moveTo>
                      <a:pt x="7746" y="4249"/>
                    </a:moveTo>
                    <a:cubicBezTo>
                      <a:pt x="8179" y="4249"/>
                      <a:pt x="8479" y="4591"/>
                      <a:pt x="8479" y="5186"/>
                    </a:cubicBezTo>
                    <a:lnTo>
                      <a:pt x="8489" y="10597"/>
                    </a:lnTo>
                    <a:cubicBezTo>
                      <a:pt x="8500" y="11437"/>
                      <a:pt x="7901" y="12446"/>
                      <a:pt x="7177" y="12866"/>
                    </a:cubicBezTo>
                    <a:lnTo>
                      <a:pt x="2354" y="15651"/>
                    </a:lnTo>
                    <a:cubicBezTo>
                      <a:pt x="2142" y="15774"/>
                      <a:pt x="1942" y="15832"/>
                      <a:pt x="1765" y="15832"/>
                    </a:cubicBezTo>
                    <a:cubicBezTo>
                      <a:pt x="1335" y="15832"/>
                      <a:pt x="1037" y="15490"/>
                      <a:pt x="1030" y="14894"/>
                    </a:cubicBezTo>
                    <a:lnTo>
                      <a:pt x="1020" y="9494"/>
                    </a:lnTo>
                    <a:cubicBezTo>
                      <a:pt x="1020" y="8653"/>
                      <a:pt x="1608" y="7634"/>
                      <a:pt x="2333" y="7214"/>
                    </a:cubicBezTo>
                    <a:lnTo>
                      <a:pt x="7156" y="4430"/>
                    </a:lnTo>
                    <a:cubicBezTo>
                      <a:pt x="7367" y="4307"/>
                      <a:pt x="7568" y="4249"/>
                      <a:pt x="7746" y="4249"/>
                    </a:cubicBezTo>
                    <a:close/>
                    <a:moveTo>
                      <a:pt x="6041" y="0"/>
                    </a:moveTo>
                    <a:cubicBezTo>
                      <a:pt x="5725" y="0"/>
                      <a:pt x="5368" y="104"/>
                      <a:pt x="4991" y="321"/>
                    </a:cubicBezTo>
                    <a:lnTo>
                      <a:pt x="4466" y="626"/>
                    </a:lnTo>
                    <a:cubicBezTo>
                      <a:pt x="3173" y="1372"/>
                      <a:pt x="2133" y="3169"/>
                      <a:pt x="2143" y="4650"/>
                    </a:cubicBezTo>
                    <a:lnTo>
                      <a:pt x="2143" y="6174"/>
                    </a:lnTo>
                    <a:cubicBezTo>
                      <a:pt x="946" y="6972"/>
                      <a:pt x="0" y="8664"/>
                      <a:pt x="0" y="10071"/>
                    </a:cubicBezTo>
                    <a:lnTo>
                      <a:pt x="21" y="15483"/>
                    </a:lnTo>
                    <a:cubicBezTo>
                      <a:pt x="21" y="16531"/>
                      <a:pt x="548" y="17138"/>
                      <a:pt x="1310" y="17138"/>
                    </a:cubicBezTo>
                    <a:cubicBezTo>
                      <a:pt x="1625" y="17138"/>
                      <a:pt x="1979" y="17035"/>
                      <a:pt x="2354" y="16817"/>
                    </a:cubicBezTo>
                    <a:lnTo>
                      <a:pt x="7187" y="14033"/>
                    </a:lnTo>
                    <a:cubicBezTo>
                      <a:pt x="8458" y="13297"/>
                      <a:pt x="9509" y="11490"/>
                      <a:pt x="9509" y="10008"/>
                    </a:cubicBezTo>
                    <a:lnTo>
                      <a:pt x="9488" y="4598"/>
                    </a:lnTo>
                    <a:cubicBezTo>
                      <a:pt x="9488" y="3554"/>
                      <a:pt x="8962" y="2954"/>
                      <a:pt x="8201" y="2954"/>
                    </a:cubicBezTo>
                    <a:cubicBezTo>
                      <a:pt x="7936" y="2954"/>
                      <a:pt x="7643" y="3027"/>
                      <a:pt x="7334" y="3179"/>
                    </a:cubicBezTo>
                    <a:lnTo>
                      <a:pt x="7334" y="1656"/>
                    </a:lnTo>
                    <a:cubicBezTo>
                      <a:pt x="7334" y="607"/>
                      <a:pt x="6807" y="0"/>
                      <a:pt x="6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53"/>
              <p:cNvSpPr/>
              <p:nvPr/>
            </p:nvSpPr>
            <p:spPr>
              <a:xfrm>
                <a:off x="3574843" y="2157312"/>
                <a:ext cx="167665" cy="287305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6431" extrusionOk="0">
                    <a:moveTo>
                      <a:pt x="2261" y="1305"/>
                    </a:moveTo>
                    <a:cubicBezTo>
                      <a:pt x="2540" y="1305"/>
                      <a:pt x="2733" y="1523"/>
                      <a:pt x="2733" y="1908"/>
                    </a:cubicBezTo>
                    <a:cubicBezTo>
                      <a:pt x="2733" y="2454"/>
                      <a:pt x="2354" y="3116"/>
                      <a:pt x="1882" y="3400"/>
                    </a:cubicBezTo>
                    <a:cubicBezTo>
                      <a:pt x="1741" y="3479"/>
                      <a:pt x="1609" y="3517"/>
                      <a:pt x="1493" y="3517"/>
                    </a:cubicBezTo>
                    <a:cubicBezTo>
                      <a:pt x="1210" y="3517"/>
                      <a:pt x="1020" y="3293"/>
                      <a:pt x="1020" y="2906"/>
                    </a:cubicBezTo>
                    <a:cubicBezTo>
                      <a:pt x="1010" y="2360"/>
                      <a:pt x="1399" y="1697"/>
                      <a:pt x="1871" y="1424"/>
                    </a:cubicBezTo>
                    <a:cubicBezTo>
                      <a:pt x="2011" y="1343"/>
                      <a:pt x="2144" y="1305"/>
                      <a:pt x="2261" y="1305"/>
                    </a:cubicBezTo>
                    <a:close/>
                    <a:moveTo>
                      <a:pt x="2708" y="1"/>
                    </a:moveTo>
                    <a:cubicBezTo>
                      <a:pt x="2456" y="1"/>
                      <a:pt x="2171" y="84"/>
                      <a:pt x="1871" y="258"/>
                    </a:cubicBezTo>
                    <a:cubicBezTo>
                      <a:pt x="831" y="847"/>
                      <a:pt x="1" y="2307"/>
                      <a:pt x="1" y="3494"/>
                    </a:cubicBezTo>
                    <a:cubicBezTo>
                      <a:pt x="1" y="4327"/>
                      <a:pt x="421" y="4809"/>
                      <a:pt x="1033" y="4809"/>
                    </a:cubicBezTo>
                    <a:cubicBezTo>
                      <a:pt x="1139" y="4809"/>
                      <a:pt x="1251" y="4795"/>
                      <a:pt x="1367" y="4765"/>
                    </a:cubicBezTo>
                    <a:lnTo>
                      <a:pt x="1378" y="6079"/>
                    </a:lnTo>
                    <a:cubicBezTo>
                      <a:pt x="1378" y="6302"/>
                      <a:pt x="1488" y="6431"/>
                      <a:pt x="1653" y="6431"/>
                    </a:cubicBezTo>
                    <a:cubicBezTo>
                      <a:pt x="1721" y="6431"/>
                      <a:pt x="1799" y="6409"/>
                      <a:pt x="1882" y="6362"/>
                    </a:cubicBezTo>
                    <a:cubicBezTo>
                      <a:pt x="2165" y="6194"/>
                      <a:pt x="2386" y="5806"/>
                      <a:pt x="2386" y="5491"/>
                    </a:cubicBezTo>
                    <a:lnTo>
                      <a:pt x="2386" y="4177"/>
                    </a:lnTo>
                    <a:cubicBezTo>
                      <a:pt x="3174" y="3473"/>
                      <a:pt x="3752" y="2307"/>
                      <a:pt x="3752" y="1330"/>
                    </a:cubicBezTo>
                    <a:cubicBezTo>
                      <a:pt x="3744" y="489"/>
                      <a:pt x="3320" y="1"/>
                      <a:pt x="27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53"/>
              <p:cNvSpPr/>
              <p:nvPr/>
            </p:nvSpPr>
            <p:spPr>
              <a:xfrm>
                <a:off x="1913699" y="1289974"/>
                <a:ext cx="1115758" cy="1877378"/>
              </a:xfrm>
              <a:custGeom>
                <a:avLst/>
                <a:gdLst/>
                <a:ahLst/>
                <a:cxnLst/>
                <a:rect l="l" t="t" r="r" b="b"/>
                <a:pathLst>
                  <a:path w="24975" h="42023" extrusionOk="0">
                    <a:moveTo>
                      <a:pt x="695" y="1"/>
                    </a:moveTo>
                    <a:cubicBezTo>
                      <a:pt x="285" y="1"/>
                      <a:pt x="0" y="327"/>
                      <a:pt x="0" y="886"/>
                    </a:cubicBezTo>
                    <a:lnTo>
                      <a:pt x="0" y="26712"/>
                    </a:lnTo>
                    <a:cubicBezTo>
                      <a:pt x="0" y="27510"/>
                      <a:pt x="556" y="28477"/>
                      <a:pt x="1250" y="28876"/>
                    </a:cubicBezTo>
                    <a:lnTo>
                      <a:pt x="23724" y="41852"/>
                    </a:lnTo>
                    <a:cubicBezTo>
                      <a:pt x="23926" y="41968"/>
                      <a:pt x="24116" y="42023"/>
                      <a:pt x="24284" y="42023"/>
                    </a:cubicBezTo>
                    <a:cubicBezTo>
                      <a:pt x="24694" y="42023"/>
                      <a:pt x="24974" y="41696"/>
                      <a:pt x="24974" y="41137"/>
                    </a:cubicBezTo>
                    <a:lnTo>
                      <a:pt x="24974" y="15302"/>
                    </a:lnTo>
                    <a:cubicBezTo>
                      <a:pt x="24974" y="14513"/>
                      <a:pt x="24418" y="13547"/>
                      <a:pt x="23734" y="13147"/>
                    </a:cubicBezTo>
                    <a:lnTo>
                      <a:pt x="1250" y="172"/>
                    </a:lnTo>
                    <a:cubicBezTo>
                      <a:pt x="1051" y="56"/>
                      <a:pt x="863" y="1"/>
                      <a:pt x="6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53"/>
              <p:cNvSpPr/>
              <p:nvPr/>
            </p:nvSpPr>
            <p:spPr>
              <a:xfrm>
                <a:off x="2016945" y="1956672"/>
                <a:ext cx="897967" cy="521491"/>
              </a:xfrm>
              <a:custGeom>
                <a:avLst/>
                <a:gdLst/>
                <a:ahLst/>
                <a:cxnLst/>
                <a:rect l="l" t="t" r="r" b="b"/>
                <a:pathLst>
                  <a:path w="20100" h="11673" fill="none" extrusionOk="0">
                    <a:moveTo>
                      <a:pt x="1" y="11673"/>
                    </a:moveTo>
                    <a:cubicBezTo>
                      <a:pt x="6704" y="7785"/>
                      <a:pt x="13407" y="3888"/>
                      <a:pt x="20099" y="0"/>
                    </a:cubicBezTo>
                  </a:path>
                </a:pathLst>
              </a:custGeom>
              <a:noFill/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53"/>
              <p:cNvSpPr/>
              <p:nvPr/>
            </p:nvSpPr>
            <p:spPr>
              <a:xfrm>
                <a:off x="2007563" y="1437494"/>
                <a:ext cx="927989" cy="1582344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35419" fill="none" extrusionOk="0">
                    <a:moveTo>
                      <a:pt x="0" y="725"/>
                    </a:moveTo>
                    <a:cubicBezTo>
                      <a:pt x="0" y="211"/>
                      <a:pt x="368" y="1"/>
                      <a:pt x="820" y="263"/>
                    </a:cubicBezTo>
                    <a:lnTo>
                      <a:pt x="19952" y="11306"/>
                    </a:lnTo>
                    <a:cubicBezTo>
                      <a:pt x="20393" y="11568"/>
                      <a:pt x="20762" y="12199"/>
                      <a:pt x="20762" y="12703"/>
                    </a:cubicBezTo>
                    <a:lnTo>
                      <a:pt x="20772" y="34694"/>
                    </a:lnTo>
                    <a:cubicBezTo>
                      <a:pt x="20772" y="35209"/>
                      <a:pt x="20404" y="35419"/>
                      <a:pt x="19963" y="35156"/>
                    </a:cubicBezTo>
                    <a:lnTo>
                      <a:pt x="820" y="24113"/>
                    </a:lnTo>
                    <a:cubicBezTo>
                      <a:pt x="379" y="23851"/>
                      <a:pt x="10" y="23221"/>
                      <a:pt x="10" y="22716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53"/>
              <p:cNvSpPr/>
              <p:nvPr/>
            </p:nvSpPr>
            <p:spPr>
              <a:xfrm>
                <a:off x="1187043" y="1391969"/>
                <a:ext cx="822422" cy="1756978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39328" extrusionOk="0">
                    <a:moveTo>
                      <a:pt x="18394" y="1099"/>
                    </a:moveTo>
                    <a:lnTo>
                      <a:pt x="18394" y="1099"/>
                    </a:lnTo>
                    <a:cubicBezTo>
                      <a:pt x="18399" y="1101"/>
                      <a:pt x="18404" y="1102"/>
                      <a:pt x="18408" y="1104"/>
                    </a:cubicBezTo>
                    <a:cubicBezTo>
                      <a:pt x="18404" y="1102"/>
                      <a:pt x="18399" y="1100"/>
                      <a:pt x="18394" y="1099"/>
                    </a:cubicBezTo>
                    <a:close/>
                    <a:moveTo>
                      <a:pt x="15244" y="1"/>
                    </a:moveTo>
                    <a:cubicBezTo>
                      <a:pt x="15160" y="1"/>
                      <a:pt x="15059" y="48"/>
                      <a:pt x="14951" y="147"/>
                    </a:cubicBezTo>
                    <a:lnTo>
                      <a:pt x="568" y="13827"/>
                    </a:lnTo>
                    <a:cubicBezTo>
                      <a:pt x="253" y="14121"/>
                      <a:pt x="1" y="14763"/>
                      <a:pt x="1" y="15256"/>
                    </a:cubicBezTo>
                    <a:lnTo>
                      <a:pt x="64" y="37762"/>
                    </a:lnTo>
                    <a:cubicBezTo>
                      <a:pt x="64" y="38035"/>
                      <a:pt x="148" y="38203"/>
                      <a:pt x="274" y="38245"/>
                    </a:cubicBezTo>
                    <a:cubicBezTo>
                      <a:pt x="1302" y="38602"/>
                      <a:pt x="2330" y="38969"/>
                      <a:pt x="3358" y="39326"/>
                    </a:cubicBezTo>
                    <a:lnTo>
                      <a:pt x="3358" y="39326"/>
                    </a:lnTo>
                    <a:cubicBezTo>
                      <a:pt x="3235" y="39281"/>
                      <a:pt x="3163" y="39114"/>
                      <a:pt x="3163" y="38844"/>
                    </a:cubicBezTo>
                    <a:lnTo>
                      <a:pt x="3100" y="16339"/>
                    </a:lnTo>
                    <a:cubicBezTo>
                      <a:pt x="3090" y="15855"/>
                      <a:pt x="3342" y="15214"/>
                      <a:pt x="3657" y="14920"/>
                    </a:cubicBezTo>
                    <a:lnTo>
                      <a:pt x="18040" y="1240"/>
                    </a:lnTo>
                    <a:cubicBezTo>
                      <a:pt x="18146" y="1143"/>
                      <a:pt x="18245" y="1090"/>
                      <a:pt x="18333" y="1090"/>
                    </a:cubicBezTo>
                    <a:cubicBezTo>
                      <a:pt x="18354" y="1090"/>
                      <a:pt x="18375" y="1093"/>
                      <a:pt x="18394" y="1099"/>
                    </a:cubicBezTo>
                    <a:lnTo>
                      <a:pt x="18394" y="1099"/>
                    </a:lnTo>
                    <a:cubicBezTo>
                      <a:pt x="17369" y="733"/>
                      <a:pt x="16334" y="377"/>
                      <a:pt x="15309" y="11"/>
                    </a:cubicBezTo>
                    <a:cubicBezTo>
                      <a:pt x="15288" y="4"/>
                      <a:pt x="15267" y="1"/>
                      <a:pt x="15244" y="1"/>
                    </a:cubicBezTo>
                    <a:close/>
                    <a:moveTo>
                      <a:pt x="3358" y="39326"/>
                    </a:moveTo>
                    <a:lnTo>
                      <a:pt x="3358" y="39326"/>
                    </a:lnTo>
                    <a:cubicBezTo>
                      <a:pt x="3360" y="39326"/>
                      <a:pt x="3361" y="39327"/>
                      <a:pt x="3363" y="39328"/>
                    </a:cubicBezTo>
                    <a:cubicBezTo>
                      <a:pt x="3361" y="39327"/>
                      <a:pt x="3360" y="39326"/>
                      <a:pt x="3358" y="39326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53"/>
              <p:cNvSpPr/>
              <p:nvPr/>
            </p:nvSpPr>
            <p:spPr>
              <a:xfrm>
                <a:off x="1325047" y="1440710"/>
                <a:ext cx="696617" cy="1708863"/>
              </a:xfrm>
              <a:custGeom>
                <a:avLst/>
                <a:gdLst/>
                <a:ahLst/>
                <a:cxnLst/>
                <a:rect l="l" t="t" r="r" b="b"/>
                <a:pathLst>
                  <a:path w="15593" h="38251" extrusionOk="0">
                    <a:moveTo>
                      <a:pt x="15245" y="1"/>
                    </a:moveTo>
                    <a:cubicBezTo>
                      <a:pt x="15159" y="1"/>
                      <a:pt x="15059" y="49"/>
                      <a:pt x="14951" y="149"/>
                    </a:cubicBezTo>
                    <a:lnTo>
                      <a:pt x="568" y="13829"/>
                    </a:lnTo>
                    <a:cubicBezTo>
                      <a:pt x="253" y="14123"/>
                      <a:pt x="1" y="14764"/>
                      <a:pt x="11" y="15248"/>
                    </a:cubicBezTo>
                    <a:lnTo>
                      <a:pt x="74" y="37753"/>
                    </a:lnTo>
                    <a:cubicBezTo>
                      <a:pt x="74" y="38076"/>
                      <a:pt x="182" y="38250"/>
                      <a:pt x="344" y="38250"/>
                    </a:cubicBezTo>
                    <a:cubicBezTo>
                      <a:pt x="430" y="38250"/>
                      <a:pt x="532" y="38201"/>
                      <a:pt x="641" y="38099"/>
                    </a:cubicBezTo>
                    <a:lnTo>
                      <a:pt x="15025" y="24420"/>
                    </a:lnTo>
                    <a:cubicBezTo>
                      <a:pt x="15340" y="24126"/>
                      <a:pt x="15593" y="23495"/>
                      <a:pt x="15582" y="23002"/>
                    </a:cubicBezTo>
                    <a:lnTo>
                      <a:pt x="15519" y="496"/>
                    </a:lnTo>
                    <a:cubicBezTo>
                      <a:pt x="15519" y="178"/>
                      <a:pt x="15409" y="1"/>
                      <a:pt x="15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53"/>
              <p:cNvSpPr/>
              <p:nvPr/>
            </p:nvSpPr>
            <p:spPr>
              <a:xfrm>
                <a:off x="1395457" y="1562363"/>
                <a:ext cx="661905" cy="1490358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33360" extrusionOk="0">
                    <a:moveTo>
                      <a:pt x="14808" y="555"/>
                    </a:moveTo>
                    <a:cubicBezTo>
                      <a:pt x="14810" y="555"/>
                      <a:pt x="14813" y="556"/>
                      <a:pt x="14815" y="557"/>
                    </a:cubicBezTo>
                    <a:cubicBezTo>
                      <a:pt x="14813" y="556"/>
                      <a:pt x="14810" y="555"/>
                      <a:pt x="14808" y="555"/>
                    </a:cubicBezTo>
                    <a:close/>
                    <a:moveTo>
                      <a:pt x="13213" y="1"/>
                    </a:moveTo>
                    <a:cubicBezTo>
                      <a:pt x="13140" y="1"/>
                      <a:pt x="13056" y="44"/>
                      <a:pt x="12966" y="127"/>
                    </a:cubicBezTo>
                    <a:lnTo>
                      <a:pt x="484" y="11768"/>
                    </a:lnTo>
                    <a:cubicBezTo>
                      <a:pt x="221" y="12020"/>
                      <a:pt x="1" y="12567"/>
                      <a:pt x="1" y="12987"/>
                    </a:cubicBezTo>
                    <a:lnTo>
                      <a:pt x="116" y="32393"/>
                    </a:lnTo>
                    <a:cubicBezTo>
                      <a:pt x="116" y="32635"/>
                      <a:pt x="190" y="32782"/>
                      <a:pt x="295" y="32813"/>
                    </a:cubicBezTo>
                    <a:cubicBezTo>
                      <a:pt x="809" y="33002"/>
                      <a:pt x="1324" y="33181"/>
                      <a:pt x="1839" y="33359"/>
                    </a:cubicBezTo>
                    <a:cubicBezTo>
                      <a:pt x="1724" y="33317"/>
                      <a:pt x="1650" y="33170"/>
                      <a:pt x="1650" y="32939"/>
                    </a:cubicBezTo>
                    <a:lnTo>
                      <a:pt x="1545" y="13533"/>
                    </a:lnTo>
                    <a:cubicBezTo>
                      <a:pt x="1535" y="13102"/>
                      <a:pt x="1755" y="12556"/>
                      <a:pt x="2028" y="12304"/>
                    </a:cubicBezTo>
                    <a:lnTo>
                      <a:pt x="14500" y="673"/>
                    </a:lnTo>
                    <a:cubicBezTo>
                      <a:pt x="14596" y="585"/>
                      <a:pt x="14680" y="546"/>
                      <a:pt x="14751" y="546"/>
                    </a:cubicBezTo>
                    <a:cubicBezTo>
                      <a:pt x="14771" y="546"/>
                      <a:pt x="14790" y="549"/>
                      <a:pt x="14808" y="555"/>
                    </a:cubicBezTo>
                    <a:lnTo>
                      <a:pt x="14808" y="555"/>
                    </a:lnTo>
                    <a:cubicBezTo>
                      <a:pt x="14295" y="377"/>
                      <a:pt x="13783" y="189"/>
                      <a:pt x="13270" y="11"/>
                    </a:cubicBezTo>
                    <a:cubicBezTo>
                      <a:pt x="13252" y="4"/>
                      <a:pt x="13233" y="1"/>
                      <a:pt x="13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53"/>
              <p:cNvSpPr/>
              <p:nvPr/>
            </p:nvSpPr>
            <p:spPr>
              <a:xfrm>
                <a:off x="1463990" y="1586756"/>
                <a:ext cx="606508" cy="1466457"/>
              </a:xfrm>
              <a:custGeom>
                <a:avLst/>
                <a:gdLst/>
                <a:ahLst/>
                <a:cxnLst/>
                <a:rect l="l" t="t" r="r" b="b"/>
                <a:pathLst>
                  <a:path w="13576" h="32825" extrusionOk="0">
                    <a:moveTo>
                      <a:pt x="13220" y="0"/>
                    </a:moveTo>
                    <a:cubicBezTo>
                      <a:pt x="13146" y="0"/>
                      <a:pt x="13059" y="41"/>
                      <a:pt x="12966" y="127"/>
                    </a:cubicBezTo>
                    <a:lnTo>
                      <a:pt x="494" y="11758"/>
                    </a:lnTo>
                    <a:cubicBezTo>
                      <a:pt x="221" y="12010"/>
                      <a:pt x="1" y="12556"/>
                      <a:pt x="11" y="12987"/>
                    </a:cubicBezTo>
                    <a:lnTo>
                      <a:pt x="116" y="32393"/>
                    </a:lnTo>
                    <a:cubicBezTo>
                      <a:pt x="116" y="32670"/>
                      <a:pt x="217" y="32824"/>
                      <a:pt x="361" y="32824"/>
                    </a:cubicBezTo>
                    <a:cubicBezTo>
                      <a:pt x="435" y="32824"/>
                      <a:pt x="521" y="32784"/>
                      <a:pt x="610" y="32698"/>
                    </a:cubicBezTo>
                    <a:lnTo>
                      <a:pt x="13092" y="21067"/>
                    </a:lnTo>
                    <a:cubicBezTo>
                      <a:pt x="13365" y="20814"/>
                      <a:pt x="13575" y="20268"/>
                      <a:pt x="13575" y="19848"/>
                    </a:cubicBezTo>
                    <a:lnTo>
                      <a:pt x="13459" y="431"/>
                    </a:lnTo>
                    <a:cubicBezTo>
                      <a:pt x="13459" y="154"/>
                      <a:pt x="13363" y="0"/>
                      <a:pt x="13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5" name="Google Shape;805;p53"/>
            <p:cNvGrpSpPr/>
            <p:nvPr/>
          </p:nvGrpSpPr>
          <p:grpSpPr>
            <a:xfrm>
              <a:off x="2270536" y="2760030"/>
              <a:ext cx="1666666" cy="1083364"/>
              <a:chOff x="3028945" y="2612942"/>
              <a:chExt cx="1979884" cy="1286961"/>
            </a:xfrm>
          </p:grpSpPr>
          <p:grpSp>
            <p:nvGrpSpPr>
              <p:cNvPr id="806" name="Google Shape;806;p53"/>
              <p:cNvGrpSpPr/>
              <p:nvPr/>
            </p:nvGrpSpPr>
            <p:grpSpPr>
              <a:xfrm>
                <a:off x="3048248" y="2612942"/>
                <a:ext cx="1960580" cy="1159377"/>
                <a:chOff x="4923200" y="1561363"/>
                <a:chExt cx="975025" cy="576575"/>
              </a:xfrm>
            </p:grpSpPr>
            <p:sp>
              <p:nvSpPr>
                <p:cNvPr id="807" name="Google Shape;807;p53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53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53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53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53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53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53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53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53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53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53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53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53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53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53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53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53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53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53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53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53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53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53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53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53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53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53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53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53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53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53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53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53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53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53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53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53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53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53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53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53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53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53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53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53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2" name="Google Shape;852;p53"/>
              <p:cNvGrpSpPr/>
              <p:nvPr/>
            </p:nvGrpSpPr>
            <p:grpSpPr>
              <a:xfrm>
                <a:off x="3028945" y="2740526"/>
                <a:ext cx="1960580" cy="1159377"/>
                <a:chOff x="4923200" y="1561363"/>
                <a:chExt cx="975025" cy="576575"/>
              </a:xfrm>
            </p:grpSpPr>
            <p:sp>
              <p:nvSpPr>
                <p:cNvPr id="853" name="Google Shape;853;p53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53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53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53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53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53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53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53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53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53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53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53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53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53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53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53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53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53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53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53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53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53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53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53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53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53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53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53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53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53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53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53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53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53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53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53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53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53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53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53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53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53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53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53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53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98" name="Google Shape;898;p53"/>
            <p:cNvGrpSpPr/>
            <p:nvPr/>
          </p:nvGrpSpPr>
          <p:grpSpPr>
            <a:xfrm>
              <a:off x="1567225" y="2060158"/>
              <a:ext cx="629072" cy="735415"/>
              <a:chOff x="2193460" y="1781543"/>
              <a:chExt cx="747293" cy="873622"/>
            </a:xfrm>
          </p:grpSpPr>
          <p:sp>
            <p:nvSpPr>
              <p:cNvPr id="899" name="Google Shape;899;p53"/>
              <p:cNvSpPr/>
              <p:nvPr/>
            </p:nvSpPr>
            <p:spPr>
              <a:xfrm>
                <a:off x="2249752" y="2318547"/>
                <a:ext cx="685359" cy="32358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7243" extrusionOk="0">
                    <a:moveTo>
                      <a:pt x="1" y="1"/>
                    </a:moveTo>
                    <a:lnTo>
                      <a:pt x="1" y="1724"/>
                    </a:lnTo>
                    <a:cubicBezTo>
                      <a:pt x="1" y="1829"/>
                      <a:pt x="85" y="1934"/>
                      <a:pt x="232" y="2018"/>
                    </a:cubicBezTo>
                    <a:lnTo>
                      <a:pt x="8953" y="7093"/>
                    </a:lnTo>
                    <a:cubicBezTo>
                      <a:pt x="9131" y="7193"/>
                      <a:pt x="9373" y="7243"/>
                      <a:pt x="9616" y="7243"/>
                    </a:cubicBezTo>
                    <a:cubicBezTo>
                      <a:pt x="9859" y="7243"/>
                      <a:pt x="10103" y="7193"/>
                      <a:pt x="10286" y="7093"/>
                    </a:cubicBezTo>
                    <a:lnTo>
                      <a:pt x="15341" y="4161"/>
                    </a:lnTo>
                    <a:lnTo>
                      <a:pt x="15341" y="2281"/>
                    </a:lnTo>
                    <a:lnTo>
                      <a:pt x="10424" y="5118"/>
                    </a:lnTo>
                    <a:cubicBezTo>
                      <a:pt x="10192" y="5254"/>
                      <a:pt x="9898" y="5317"/>
                      <a:pt x="9604" y="5317"/>
                    </a:cubicBezTo>
                    <a:cubicBezTo>
                      <a:pt x="9320" y="5317"/>
                      <a:pt x="9026" y="5254"/>
                      <a:pt x="8795" y="5118"/>
                    </a:cubicBezTo>
                    <a:lnTo>
                      <a:pt x="74" y="54"/>
                    </a:lnTo>
                    <a:cubicBezTo>
                      <a:pt x="53" y="43"/>
                      <a:pt x="22" y="2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53"/>
              <p:cNvSpPr/>
              <p:nvPr/>
            </p:nvSpPr>
            <p:spPr>
              <a:xfrm>
                <a:off x="2249752" y="1928035"/>
                <a:ext cx="685359" cy="61495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13765" extrusionOk="0">
                    <a:moveTo>
                      <a:pt x="13975" y="0"/>
                    </a:moveTo>
                    <a:lnTo>
                      <a:pt x="232" y="7943"/>
                    </a:lnTo>
                    <a:lnTo>
                      <a:pt x="232" y="7933"/>
                    </a:lnTo>
                    <a:cubicBezTo>
                      <a:pt x="158" y="7985"/>
                      <a:pt x="106" y="8027"/>
                      <a:pt x="64" y="8080"/>
                    </a:cubicBezTo>
                    <a:cubicBezTo>
                      <a:pt x="22" y="8132"/>
                      <a:pt x="1" y="8185"/>
                      <a:pt x="1" y="8237"/>
                    </a:cubicBezTo>
                    <a:cubicBezTo>
                      <a:pt x="1" y="8290"/>
                      <a:pt x="11" y="8332"/>
                      <a:pt x="43" y="8374"/>
                    </a:cubicBezTo>
                    <a:cubicBezTo>
                      <a:pt x="85" y="8437"/>
                      <a:pt x="137" y="8489"/>
                      <a:pt x="221" y="8542"/>
                    </a:cubicBezTo>
                    <a:lnTo>
                      <a:pt x="8942" y="13607"/>
                    </a:lnTo>
                    <a:cubicBezTo>
                      <a:pt x="9120" y="13712"/>
                      <a:pt x="9365" y="13764"/>
                      <a:pt x="9609" y="13764"/>
                    </a:cubicBezTo>
                    <a:cubicBezTo>
                      <a:pt x="9853" y="13764"/>
                      <a:pt x="10098" y="13712"/>
                      <a:pt x="10276" y="13607"/>
                    </a:cubicBezTo>
                    <a:lnTo>
                      <a:pt x="15341" y="10686"/>
                    </a:lnTo>
                    <a:lnTo>
                      <a:pt x="15341" y="9488"/>
                    </a:lnTo>
                    <a:lnTo>
                      <a:pt x="11222" y="11863"/>
                    </a:lnTo>
                    <a:cubicBezTo>
                      <a:pt x="11148" y="11905"/>
                      <a:pt x="11064" y="11927"/>
                      <a:pt x="10979" y="11927"/>
                    </a:cubicBezTo>
                    <a:cubicBezTo>
                      <a:pt x="10919" y="11927"/>
                      <a:pt x="10858" y="11916"/>
                      <a:pt x="10802" y="11894"/>
                    </a:cubicBezTo>
                    <a:cubicBezTo>
                      <a:pt x="10455" y="11736"/>
                      <a:pt x="10040" y="11657"/>
                      <a:pt x="9624" y="11657"/>
                    </a:cubicBezTo>
                    <a:cubicBezTo>
                      <a:pt x="9207" y="11657"/>
                      <a:pt x="8789" y="11736"/>
                      <a:pt x="8437" y="11894"/>
                    </a:cubicBezTo>
                    <a:cubicBezTo>
                      <a:pt x="8354" y="11925"/>
                      <a:pt x="8291" y="11939"/>
                      <a:pt x="8235" y="11939"/>
                    </a:cubicBezTo>
                    <a:cubicBezTo>
                      <a:pt x="8158" y="11939"/>
                      <a:pt x="8097" y="11911"/>
                      <a:pt x="8017" y="11863"/>
                    </a:cubicBezTo>
                    <a:lnTo>
                      <a:pt x="3384" y="9173"/>
                    </a:lnTo>
                    <a:cubicBezTo>
                      <a:pt x="3247" y="9089"/>
                      <a:pt x="3205" y="9036"/>
                      <a:pt x="3342" y="8921"/>
                    </a:cubicBezTo>
                    <a:cubicBezTo>
                      <a:pt x="3783" y="8595"/>
                      <a:pt x="3856" y="8153"/>
                      <a:pt x="3573" y="7786"/>
                    </a:cubicBezTo>
                    <a:cubicBezTo>
                      <a:pt x="3541" y="7733"/>
                      <a:pt x="3499" y="7691"/>
                      <a:pt x="3457" y="7649"/>
                    </a:cubicBezTo>
                    <a:cubicBezTo>
                      <a:pt x="3426" y="7618"/>
                      <a:pt x="3384" y="7586"/>
                      <a:pt x="3342" y="7555"/>
                    </a:cubicBezTo>
                    <a:cubicBezTo>
                      <a:pt x="3331" y="7544"/>
                      <a:pt x="3331" y="7534"/>
                      <a:pt x="3321" y="7523"/>
                    </a:cubicBezTo>
                    <a:cubicBezTo>
                      <a:pt x="3258" y="7460"/>
                      <a:pt x="3279" y="7376"/>
                      <a:pt x="3384" y="7313"/>
                    </a:cubicBezTo>
                    <a:lnTo>
                      <a:pt x="14909" y="662"/>
                    </a:lnTo>
                    <a:cubicBezTo>
                      <a:pt x="14804" y="525"/>
                      <a:pt x="14668" y="410"/>
                      <a:pt x="14531" y="326"/>
                    </a:cubicBezTo>
                    <a:lnTo>
                      <a:pt x="139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53"/>
              <p:cNvSpPr/>
              <p:nvPr/>
            </p:nvSpPr>
            <p:spPr>
              <a:xfrm>
                <a:off x="2687264" y="2066575"/>
                <a:ext cx="247857" cy="219399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4911" extrusionOk="0">
                    <a:moveTo>
                      <a:pt x="4532" y="1"/>
                    </a:moveTo>
                    <a:cubicBezTo>
                      <a:pt x="3440" y="1"/>
                      <a:pt x="2346" y="243"/>
                      <a:pt x="1513" y="723"/>
                    </a:cubicBezTo>
                    <a:cubicBezTo>
                      <a:pt x="357" y="1386"/>
                      <a:pt x="0" y="2331"/>
                      <a:pt x="441" y="3172"/>
                    </a:cubicBezTo>
                    <a:cubicBezTo>
                      <a:pt x="462" y="3214"/>
                      <a:pt x="493" y="3266"/>
                      <a:pt x="515" y="3308"/>
                    </a:cubicBezTo>
                    <a:cubicBezTo>
                      <a:pt x="546" y="3350"/>
                      <a:pt x="578" y="3392"/>
                      <a:pt x="609" y="3445"/>
                    </a:cubicBezTo>
                    <a:cubicBezTo>
                      <a:pt x="820" y="3718"/>
                      <a:pt x="1103" y="3970"/>
                      <a:pt x="1492" y="4191"/>
                    </a:cubicBezTo>
                    <a:cubicBezTo>
                      <a:pt x="2312" y="4672"/>
                      <a:pt x="3393" y="4911"/>
                      <a:pt x="4477" y="4911"/>
                    </a:cubicBezTo>
                    <a:cubicBezTo>
                      <a:pt x="4837" y="4911"/>
                      <a:pt x="5197" y="4884"/>
                      <a:pt x="5548" y="4832"/>
                    </a:cubicBezTo>
                    <a:lnTo>
                      <a:pt x="5548" y="3340"/>
                    </a:lnTo>
                    <a:cubicBezTo>
                      <a:pt x="5232" y="3487"/>
                      <a:pt x="4917" y="3592"/>
                      <a:pt x="4906" y="3602"/>
                    </a:cubicBezTo>
                    <a:lnTo>
                      <a:pt x="4518" y="3319"/>
                    </a:lnTo>
                    <a:cubicBezTo>
                      <a:pt x="4539" y="3308"/>
                      <a:pt x="4896" y="3161"/>
                      <a:pt x="5190" y="3004"/>
                    </a:cubicBezTo>
                    <a:lnTo>
                      <a:pt x="4738" y="2678"/>
                    </a:lnTo>
                    <a:lnTo>
                      <a:pt x="4581" y="2552"/>
                    </a:lnTo>
                    <a:cubicBezTo>
                      <a:pt x="4497" y="2573"/>
                      <a:pt x="4402" y="2594"/>
                      <a:pt x="4318" y="2605"/>
                    </a:cubicBezTo>
                    <a:cubicBezTo>
                      <a:pt x="4129" y="2657"/>
                      <a:pt x="3961" y="2689"/>
                      <a:pt x="3804" y="2699"/>
                    </a:cubicBezTo>
                    <a:cubicBezTo>
                      <a:pt x="3752" y="2704"/>
                      <a:pt x="3701" y="2707"/>
                      <a:pt x="3652" y="2707"/>
                    </a:cubicBezTo>
                    <a:cubicBezTo>
                      <a:pt x="3512" y="2707"/>
                      <a:pt x="3382" y="2685"/>
                      <a:pt x="3257" y="2647"/>
                    </a:cubicBezTo>
                    <a:cubicBezTo>
                      <a:pt x="3152" y="2626"/>
                      <a:pt x="3057" y="2584"/>
                      <a:pt x="2963" y="2521"/>
                    </a:cubicBezTo>
                    <a:cubicBezTo>
                      <a:pt x="2396" y="2194"/>
                      <a:pt x="2522" y="1837"/>
                      <a:pt x="3078" y="1512"/>
                    </a:cubicBezTo>
                    <a:lnTo>
                      <a:pt x="3131" y="1480"/>
                    </a:lnTo>
                    <a:lnTo>
                      <a:pt x="2637" y="1102"/>
                    </a:lnTo>
                    <a:lnTo>
                      <a:pt x="2942" y="924"/>
                    </a:lnTo>
                    <a:lnTo>
                      <a:pt x="3456" y="1312"/>
                    </a:lnTo>
                    <a:cubicBezTo>
                      <a:pt x="3772" y="1165"/>
                      <a:pt x="4077" y="1060"/>
                      <a:pt x="4087" y="1050"/>
                    </a:cubicBezTo>
                    <a:lnTo>
                      <a:pt x="4486" y="1333"/>
                    </a:lnTo>
                    <a:cubicBezTo>
                      <a:pt x="4465" y="1333"/>
                      <a:pt x="4150" y="1491"/>
                      <a:pt x="3877" y="1627"/>
                    </a:cubicBezTo>
                    <a:lnTo>
                      <a:pt x="4465" y="2058"/>
                    </a:lnTo>
                    <a:cubicBezTo>
                      <a:pt x="4817" y="1951"/>
                      <a:pt x="5079" y="1900"/>
                      <a:pt x="5306" y="1900"/>
                    </a:cubicBezTo>
                    <a:cubicBezTo>
                      <a:pt x="5391" y="1900"/>
                      <a:pt x="5470" y="1907"/>
                      <a:pt x="5548" y="1921"/>
                    </a:cubicBezTo>
                    <a:lnTo>
                      <a:pt x="5548" y="72"/>
                    </a:lnTo>
                    <a:cubicBezTo>
                      <a:pt x="5215" y="25"/>
                      <a:pt x="4874" y="1"/>
                      <a:pt x="45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53"/>
              <p:cNvSpPr/>
              <p:nvPr/>
            </p:nvSpPr>
            <p:spPr>
              <a:xfrm>
                <a:off x="2236617" y="1920485"/>
                <a:ext cx="698494" cy="734680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6445" extrusionOk="0">
                    <a:moveTo>
                      <a:pt x="13975" y="1"/>
                    </a:moveTo>
                    <a:lnTo>
                      <a:pt x="379" y="7850"/>
                    </a:lnTo>
                    <a:cubicBezTo>
                      <a:pt x="137" y="7997"/>
                      <a:pt x="1" y="8196"/>
                      <a:pt x="1" y="8406"/>
                    </a:cubicBezTo>
                    <a:lnTo>
                      <a:pt x="1" y="8417"/>
                    </a:lnTo>
                    <a:lnTo>
                      <a:pt x="1" y="8627"/>
                    </a:lnTo>
                    <a:lnTo>
                      <a:pt x="1" y="10634"/>
                    </a:lnTo>
                    <a:cubicBezTo>
                      <a:pt x="1" y="10855"/>
                      <a:pt x="137" y="11044"/>
                      <a:pt x="379" y="11191"/>
                    </a:cubicBezTo>
                    <a:lnTo>
                      <a:pt x="9099" y="16255"/>
                    </a:lnTo>
                    <a:cubicBezTo>
                      <a:pt x="9320" y="16381"/>
                      <a:pt x="9614" y="16444"/>
                      <a:pt x="9908" y="16444"/>
                    </a:cubicBezTo>
                    <a:cubicBezTo>
                      <a:pt x="10202" y="16444"/>
                      <a:pt x="10496" y="16381"/>
                      <a:pt x="10728" y="16255"/>
                    </a:cubicBezTo>
                    <a:lnTo>
                      <a:pt x="15635" y="13418"/>
                    </a:lnTo>
                    <a:lnTo>
                      <a:pt x="15635" y="13250"/>
                    </a:lnTo>
                    <a:lnTo>
                      <a:pt x="15635" y="13071"/>
                    </a:lnTo>
                    <a:lnTo>
                      <a:pt x="10580" y="16003"/>
                    </a:lnTo>
                    <a:cubicBezTo>
                      <a:pt x="10397" y="16103"/>
                      <a:pt x="10153" y="16153"/>
                      <a:pt x="9910" y="16153"/>
                    </a:cubicBezTo>
                    <a:cubicBezTo>
                      <a:pt x="9667" y="16153"/>
                      <a:pt x="9425" y="16103"/>
                      <a:pt x="9247" y="16003"/>
                    </a:cubicBezTo>
                    <a:lnTo>
                      <a:pt x="526" y="10928"/>
                    </a:lnTo>
                    <a:cubicBezTo>
                      <a:pt x="379" y="10844"/>
                      <a:pt x="295" y="10739"/>
                      <a:pt x="295" y="10634"/>
                    </a:cubicBezTo>
                    <a:lnTo>
                      <a:pt x="295" y="8911"/>
                    </a:lnTo>
                    <a:cubicBezTo>
                      <a:pt x="316" y="8932"/>
                      <a:pt x="347" y="8953"/>
                      <a:pt x="368" y="8964"/>
                    </a:cubicBezTo>
                    <a:lnTo>
                      <a:pt x="9089" y="14028"/>
                    </a:lnTo>
                    <a:cubicBezTo>
                      <a:pt x="9320" y="14164"/>
                      <a:pt x="9614" y="14227"/>
                      <a:pt x="9898" y="14227"/>
                    </a:cubicBezTo>
                    <a:cubicBezTo>
                      <a:pt x="10192" y="14227"/>
                      <a:pt x="10486" y="14164"/>
                      <a:pt x="10718" y="14028"/>
                    </a:cubicBezTo>
                    <a:lnTo>
                      <a:pt x="15635" y="11191"/>
                    </a:lnTo>
                    <a:lnTo>
                      <a:pt x="15635" y="11023"/>
                    </a:lnTo>
                    <a:lnTo>
                      <a:pt x="15635" y="10855"/>
                    </a:lnTo>
                    <a:lnTo>
                      <a:pt x="10570" y="13776"/>
                    </a:lnTo>
                    <a:cubicBezTo>
                      <a:pt x="10392" y="13881"/>
                      <a:pt x="10147" y="13933"/>
                      <a:pt x="9903" y="13933"/>
                    </a:cubicBezTo>
                    <a:cubicBezTo>
                      <a:pt x="9659" y="13933"/>
                      <a:pt x="9414" y="13881"/>
                      <a:pt x="9236" y="13776"/>
                    </a:cubicBezTo>
                    <a:lnTo>
                      <a:pt x="515" y="8711"/>
                    </a:lnTo>
                    <a:cubicBezTo>
                      <a:pt x="431" y="8658"/>
                      <a:pt x="379" y="8606"/>
                      <a:pt x="337" y="8543"/>
                    </a:cubicBezTo>
                    <a:cubicBezTo>
                      <a:pt x="305" y="8501"/>
                      <a:pt x="295" y="8459"/>
                      <a:pt x="295" y="8406"/>
                    </a:cubicBezTo>
                    <a:cubicBezTo>
                      <a:pt x="295" y="8354"/>
                      <a:pt x="316" y="8301"/>
                      <a:pt x="358" y="8249"/>
                    </a:cubicBezTo>
                    <a:cubicBezTo>
                      <a:pt x="400" y="8196"/>
                      <a:pt x="452" y="8154"/>
                      <a:pt x="526" y="8102"/>
                    </a:cubicBezTo>
                    <a:lnTo>
                      <a:pt x="526" y="8112"/>
                    </a:lnTo>
                    <a:lnTo>
                      <a:pt x="14269" y="169"/>
                    </a:lnTo>
                    <a:lnTo>
                      <a:pt x="14122" y="85"/>
                    </a:lnTo>
                    <a:lnTo>
                      <a:pt x="139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3"/>
              <p:cNvSpPr/>
              <p:nvPr/>
            </p:nvSpPr>
            <p:spPr>
              <a:xfrm>
                <a:off x="2392894" y="1957610"/>
                <a:ext cx="542220" cy="503800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1277" extrusionOk="0">
                    <a:moveTo>
                      <a:pt x="5113" y="7452"/>
                    </a:moveTo>
                    <a:cubicBezTo>
                      <a:pt x="5507" y="7452"/>
                      <a:pt x="5901" y="7539"/>
                      <a:pt x="6200" y="7712"/>
                    </a:cubicBezTo>
                    <a:cubicBezTo>
                      <a:pt x="6799" y="8059"/>
                      <a:pt x="6799" y="8626"/>
                      <a:pt x="6190" y="8973"/>
                    </a:cubicBezTo>
                    <a:cubicBezTo>
                      <a:pt x="5890" y="9146"/>
                      <a:pt x="5496" y="9233"/>
                      <a:pt x="5102" y="9233"/>
                    </a:cubicBezTo>
                    <a:cubicBezTo>
                      <a:pt x="4708" y="9233"/>
                      <a:pt x="4314" y="9146"/>
                      <a:pt x="4015" y="8973"/>
                    </a:cubicBezTo>
                    <a:cubicBezTo>
                      <a:pt x="3416" y="8626"/>
                      <a:pt x="3426" y="8059"/>
                      <a:pt x="4025" y="7712"/>
                    </a:cubicBezTo>
                    <a:cubicBezTo>
                      <a:pt x="4325" y="7539"/>
                      <a:pt x="4719" y="7452"/>
                      <a:pt x="5113" y="7452"/>
                    </a:cubicBezTo>
                    <a:close/>
                    <a:moveTo>
                      <a:pt x="11705" y="0"/>
                    </a:moveTo>
                    <a:lnTo>
                      <a:pt x="180" y="6651"/>
                    </a:lnTo>
                    <a:cubicBezTo>
                      <a:pt x="75" y="6714"/>
                      <a:pt x="54" y="6798"/>
                      <a:pt x="117" y="6861"/>
                    </a:cubicBezTo>
                    <a:cubicBezTo>
                      <a:pt x="127" y="6872"/>
                      <a:pt x="127" y="6882"/>
                      <a:pt x="138" y="6893"/>
                    </a:cubicBezTo>
                    <a:cubicBezTo>
                      <a:pt x="180" y="6924"/>
                      <a:pt x="222" y="6956"/>
                      <a:pt x="253" y="6987"/>
                    </a:cubicBezTo>
                    <a:cubicBezTo>
                      <a:pt x="295" y="7029"/>
                      <a:pt x="337" y="7071"/>
                      <a:pt x="369" y="7124"/>
                    </a:cubicBezTo>
                    <a:cubicBezTo>
                      <a:pt x="652" y="7491"/>
                      <a:pt x="579" y="7933"/>
                      <a:pt x="138" y="8259"/>
                    </a:cubicBezTo>
                    <a:cubicBezTo>
                      <a:pt x="1" y="8374"/>
                      <a:pt x="43" y="8427"/>
                      <a:pt x="180" y="8511"/>
                    </a:cubicBezTo>
                    <a:lnTo>
                      <a:pt x="4813" y="11201"/>
                    </a:lnTo>
                    <a:cubicBezTo>
                      <a:pt x="4893" y="11249"/>
                      <a:pt x="4954" y="11277"/>
                      <a:pt x="5031" y="11277"/>
                    </a:cubicBezTo>
                    <a:cubicBezTo>
                      <a:pt x="5087" y="11277"/>
                      <a:pt x="5150" y="11263"/>
                      <a:pt x="5233" y="11232"/>
                    </a:cubicBezTo>
                    <a:cubicBezTo>
                      <a:pt x="5585" y="11074"/>
                      <a:pt x="6003" y="10995"/>
                      <a:pt x="6420" y="10995"/>
                    </a:cubicBezTo>
                    <a:cubicBezTo>
                      <a:pt x="6836" y="10995"/>
                      <a:pt x="7251" y="11074"/>
                      <a:pt x="7598" y="11232"/>
                    </a:cubicBezTo>
                    <a:cubicBezTo>
                      <a:pt x="7654" y="11254"/>
                      <a:pt x="7715" y="11265"/>
                      <a:pt x="7775" y="11265"/>
                    </a:cubicBezTo>
                    <a:cubicBezTo>
                      <a:pt x="7860" y="11265"/>
                      <a:pt x="7944" y="11243"/>
                      <a:pt x="8018" y="11201"/>
                    </a:cubicBezTo>
                    <a:lnTo>
                      <a:pt x="12137" y="8826"/>
                    </a:lnTo>
                    <a:lnTo>
                      <a:pt x="12137" y="7271"/>
                    </a:lnTo>
                    <a:cubicBezTo>
                      <a:pt x="11786" y="7323"/>
                      <a:pt x="11426" y="7350"/>
                      <a:pt x="11066" y="7350"/>
                    </a:cubicBezTo>
                    <a:cubicBezTo>
                      <a:pt x="9982" y="7350"/>
                      <a:pt x="8901" y="7111"/>
                      <a:pt x="8081" y="6630"/>
                    </a:cubicBezTo>
                    <a:cubicBezTo>
                      <a:pt x="7692" y="6409"/>
                      <a:pt x="7409" y="6157"/>
                      <a:pt x="7198" y="5884"/>
                    </a:cubicBezTo>
                    <a:cubicBezTo>
                      <a:pt x="7167" y="5831"/>
                      <a:pt x="7135" y="5789"/>
                      <a:pt x="7104" y="5747"/>
                    </a:cubicBezTo>
                    <a:cubicBezTo>
                      <a:pt x="7082" y="5705"/>
                      <a:pt x="7051" y="5653"/>
                      <a:pt x="7030" y="5611"/>
                    </a:cubicBezTo>
                    <a:cubicBezTo>
                      <a:pt x="6589" y="4770"/>
                      <a:pt x="6946" y="3825"/>
                      <a:pt x="8102" y="3162"/>
                    </a:cubicBezTo>
                    <a:cubicBezTo>
                      <a:pt x="8935" y="2682"/>
                      <a:pt x="10029" y="2440"/>
                      <a:pt x="11121" y="2440"/>
                    </a:cubicBezTo>
                    <a:cubicBezTo>
                      <a:pt x="11463" y="2440"/>
                      <a:pt x="11804" y="2464"/>
                      <a:pt x="12137" y="2511"/>
                    </a:cubicBezTo>
                    <a:lnTo>
                      <a:pt x="12137" y="1061"/>
                    </a:lnTo>
                    <a:cubicBezTo>
                      <a:pt x="12137" y="715"/>
                      <a:pt x="11969" y="305"/>
                      <a:pt x="117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3"/>
              <p:cNvSpPr/>
              <p:nvPr/>
            </p:nvSpPr>
            <p:spPr>
              <a:xfrm>
                <a:off x="2545507" y="2290490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8"/>
                      <a:pt x="609" y="261"/>
                    </a:cubicBezTo>
                    <a:cubicBezTo>
                      <a:pt x="10" y="608"/>
                      <a:pt x="0" y="1175"/>
                      <a:pt x="599" y="1522"/>
                    </a:cubicBezTo>
                    <a:cubicBezTo>
                      <a:pt x="898" y="1695"/>
                      <a:pt x="1292" y="1782"/>
                      <a:pt x="1686" y="1782"/>
                    </a:cubicBezTo>
                    <a:cubicBezTo>
                      <a:pt x="2080" y="1782"/>
                      <a:pt x="2474" y="1695"/>
                      <a:pt x="2774" y="1522"/>
                    </a:cubicBezTo>
                    <a:cubicBezTo>
                      <a:pt x="3383" y="1175"/>
                      <a:pt x="3383" y="608"/>
                      <a:pt x="2784" y="261"/>
                    </a:cubicBezTo>
                    <a:cubicBezTo>
                      <a:pt x="2485" y="88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3"/>
              <p:cNvSpPr/>
              <p:nvPr/>
            </p:nvSpPr>
            <p:spPr>
              <a:xfrm>
                <a:off x="2794263" y="2107811"/>
                <a:ext cx="140860" cy="77020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724" extrusionOk="0">
                    <a:moveTo>
                      <a:pt x="1166" y="872"/>
                    </a:moveTo>
                    <a:lnTo>
                      <a:pt x="1671" y="1250"/>
                    </a:lnTo>
                    <a:cubicBezTo>
                      <a:pt x="1502" y="1294"/>
                      <a:pt x="1385" y="1315"/>
                      <a:pt x="1293" y="1315"/>
                    </a:cubicBezTo>
                    <a:cubicBezTo>
                      <a:pt x="1207" y="1315"/>
                      <a:pt x="1143" y="1297"/>
                      <a:pt x="1082" y="1261"/>
                    </a:cubicBezTo>
                    <a:cubicBezTo>
                      <a:pt x="914" y="1166"/>
                      <a:pt x="925" y="1030"/>
                      <a:pt x="1166" y="872"/>
                    </a:cubicBezTo>
                    <a:close/>
                    <a:moveTo>
                      <a:pt x="547" y="1"/>
                    </a:moveTo>
                    <a:lnTo>
                      <a:pt x="242" y="179"/>
                    </a:lnTo>
                    <a:lnTo>
                      <a:pt x="736" y="557"/>
                    </a:lnTo>
                    <a:lnTo>
                      <a:pt x="683" y="589"/>
                    </a:lnTo>
                    <a:cubicBezTo>
                      <a:pt x="127" y="914"/>
                      <a:pt x="1" y="1271"/>
                      <a:pt x="568" y="1598"/>
                    </a:cubicBezTo>
                    <a:cubicBezTo>
                      <a:pt x="662" y="1661"/>
                      <a:pt x="757" y="1703"/>
                      <a:pt x="862" y="1724"/>
                    </a:cubicBezTo>
                    <a:cubicBezTo>
                      <a:pt x="1619" y="1587"/>
                      <a:pt x="2385" y="1440"/>
                      <a:pt x="3153" y="1303"/>
                    </a:cubicBezTo>
                    <a:lnTo>
                      <a:pt x="3153" y="998"/>
                    </a:lnTo>
                    <a:cubicBezTo>
                      <a:pt x="3075" y="984"/>
                      <a:pt x="2996" y="977"/>
                      <a:pt x="2911" y="977"/>
                    </a:cubicBezTo>
                    <a:cubicBezTo>
                      <a:pt x="2684" y="977"/>
                      <a:pt x="2422" y="1028"/>
                      <a:pt x="2070" y="1135"/>
                    </a:cubicBezTo>
                    <a:lnTo>
                      <a:pt x="1482" y="704"/>
                    </a:lnTo>
                    <a:cubicBezTo>
                      <a:pt x="1755" y="568"/>
                      <a:pt x="2070" y="410"/>
                      <a:pt x="2091" y="410"/>
                    </a:cubicBezTo>
                    <a:lnTo>
                      <a:pt x="1692" y="127"/>
                    </a:lnTo>
                    <a:cubicBezTo>
                      <a:pt x="1682" y="137"/>
                      <a:pt x="1377" y="242"/>
                      <a:pt x="1061" y="389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53"/>
              <p:cNvSpPr/>
              <p:nvPr/>
            </p:nvSpPr>
            <p:spPr>
              <a:xfrm>
                <a:off x="2832774" y="2166023"/>
                <a:ext cx="107979" cy="61517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377" extrusionOk="0">
                    <a:moveTo>
                      <a:pt x="2291" y="0"/>
                    </a:moveTo>
                    <a:cubicBezTo>
                      <a:pt x="1523" y="137"/>
                      <a:pt x="757" y="284"/>
                      <a:pt x="0" y="421"/>
                    </a:cubicBezTo>
                    <a:cubicBezTo>
                      <a:pt x="125" y="459"/>
                      <a:pt x="255" y="481"/>
                      <a:pt x="395" y="481"/>
                    </a:cubicBezTo>
                    <a:cubicBezTo>
                      <a:pt x="444" y="481"/>
                      <a:pt x="495" y="478"/>
                      <a:pt x="547" y="473"/>
                    </a:cubicBezTo>
                    <a:cubicBezTo>
                      <a:pt x="704" y="463"/>
                      <a:pt x="872" y="431"/>
                      <a:pt x="1061" y="379"/>
                    </a:cubicBezTo>
                    <a:cubicBezTo>
                      <a:pt x="1145" y="368"/>
                      <a:pt x="1240" y="347"/>
                      <a:pt x="1324" y="326"/>
                    </a:cubicBezTo>
                    <a:lnTo>
                      <a:pt x="1481" y="452"/>
                    </a:lnTo>
                    <a:lnTo>
                      <a:pt x="1933" y="778"/>
                    </a:lnTo>
                    <a:cubicBezTo>
                      <a:pt x="1639" y="935"/>
                      <a:pt x="1282" y="1082"/>
                      <a:pt x="1261" y="1093"/>
                    </a:cubicBezTo>
                    <a:lnTo>
                      <a:pt x="1649" y="1376"/>
                    </a:lnTo>
                    <a:cubicBezTo>
                      <a:pt x="1660" y="1366"/>
                      <a:pt x="1975" y="1261"/>
                      <a:pt x="2291" y="1114"/>
                    </a:cubicBezTo>
                    <a:lnTo>
                      <a:pt x="2291" y="568"/>
                    </a:lnTo>
                    <a:cubicBezTo>
                      <a:pt x="2406" y="473"/>
                      <a:pt x="2417" y="379"/>
                      <a:pt x="2343" y="295"/>
                    </a:cubicBezTo>
                    <a:cubicBezTo>
                      <a:pt x="2322" y="274"/>
                      <a:pt x="2312" y="263"/>
                      <a:pt x="2291" y="253"/>
                    </a:cubicBezTo>
                    <a:lnTo>
                      <a:pt x="2291" y="147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53"/>
              <p:cNvSpPr/>
              <p:nvPr/>
            </p:nvSpPr>
            <p:spPr>
              <a:xfrm>
                <a:off x="2835097" y="2146768"/>
                <a:ext cx="33819" cy="1979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3" extrusionOk="0">
                    <a:moveTo>
                      <a:pt x="252" y="0"/>
                    </a:moveTo>
                    <a:cubicBezTo>
                      <a:pt x="11" y="158"/>
                      <a:pt x="0" y="294"/>
                      <a:pt x="168" y="389"/>
                    </a:cubicBezTo>
                    <a:cubicBezTo>
                      <a:pt x="229" y="425"/>
                      <a:pt x="293" y="443"/>
                      <a:pt x="379" y="443"/>
                    </a:cubicBezTo>
                    <a:cubicBezTo>
                      <a:pt x="471" y="443"/>
                      <a:pt x="588" y="422"/>
                      <a:pt x="757" y="378"/>
                    </a:cubicBezTo>
                    <a:lnTo>
                      <a:pt x="2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3"/>
              <p:cNvSpPr/>
              <p:nvPr/>
            </p:nvSpPr>
            <p:spPr>
              <a:xfrm>
                <a:off x="2270884" y="2178220"/>
                <a:ext cx="664228" cy="323447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7240" extrusionOk="0">
                    <a:moveTo>
                      <a:pt x="0" y="1"/>
                    </a:moveTo>
                    <a:lnTo>
                      <a:pt x="0" y="1608"/>
                    </a:lnTo>
                    <a:lnTo>
                      <a:pt x="0" y="1724"/>
                    </a:lnTo>
                    <a:cubicBezTo>
                      <a:pt x="0" y="1829"/>
                      <a:pt x="84" y="1934"/>
                      <a:pt x="231" y="2018"/>
                    </a:cubicBezTo>
                    <a:lnTo>
                      <a:pt x="8952" y="7082"/>
                    </a:lnTo>
                    <a:cubicBezTo>
                      <a:pt x="9131" y="7187"/>
                      <a:pt x="9372" y="7240"/>
                      <a:pt x="9615" y="7240"/>
                    </a:cubicBezTo>
                    <a:cubicBezTo>
                      <a:pt x="9858" y="7240"/>
                      <a:pt x="10103" y="7187"/>
                      <a:pt x="10287" y="7082"/>
                    </a:cubicBezTo>
                    <a:lnTo>
                      <a:pt x="14868" y="4434"/>
                    </a:lnTo>
                    <a:lnTo>
                      <a:pt x="14868" y="2553"/>
                    </a:lnTo>
                    <a:lnTo>
                      <a:pt x="10423" y="5117"/>
                    </a:lnTo>
                    <a:cubicBezTo>
                      <a:pt x="10203" y="5254"/>
                      <a:pt x="9908" y="5317"/>
                      <a:pt x="9603" y="5317"/>
                    </a:cubicBezTo>
                    <a:cubicBezTo>
                      <a:pt x="9309" y="5317"/>
                      <a:pt x="9015" y="5254"/>
                      <a:pt x="8795" y="5117"/>
                    </a:cubicBezTo>
                    <a:lnTo>
                      <a:pt x="74" y="53"/>
                    </a:lnTo>
                    <a:cubicBezTo>
                      <a:pt x="53" y="32"/>
                      <a:pt x="21" y="2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3"/>
              <p:cNvSpPr/>
              <p:nvPr/>
            </p:nvSpPr>
            <p:spPr>
              <a:xfrm>
                <a:off x="2856229" y="2006441"/>
                <a:ext cx="33819" cy="19746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2" extrusionOk="0">
                    <a:moveTo>
                      <a:pt x="253" y="0"/>
                    </a:moveTo>
                    <a:cubicBezTo>
                      <a:pt x="11" y="157"/>
                      <a:pt x="1" y="283"/>
                      <a:pt x="169" y="378"/>
                    </a:cubicBezTo>
                    <a:cubicBezTo>
                      <a:pt x="232" y="420"/>
                      <a:pt x="297" y="441"/>
                      <a:pt x="388" y="441"/>
                    </a:cubicBezTo>
                    <a:cubicBezTo>
                      <a:pt x="478" y="441"/>
                      <a:pt x="594" y="420"/>
                      <a:pt x="757" y="37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3"/>
              <p:cNvSpPr/>
              <p:nvPr/>
            </p:nvSpPr>
            <p:spPr>
              <a:xfrm>
                <a:off x="2708351" y="1928035"/>
                <a:ext cx="226770" cy="217523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4869" extrusionOk="0">
                    <a:moveTo>
                      <a:pt x="3710" y="0"/>
                    </a:moveTo>
                    <a:cubicBezTo>
                      <a:pt x="2900" y="95"/>
                      <a:pt x="2134" y="315"/>
                      <a:pt x="1513" y="683"/>
                    </a:cubicBezTo>
                    <a:cubicBezTo>
                      <a:pt x="358" y="1345"/>
                      <a:pt x="0" y="2290"/>
                      <a:pt x="442" y="3131"/>
                    </a:cubicBezTo>
                    <a:cubicBezTo>
                      <a:pt x="463" y="3173"/>
                      <a:pt x="495" y="3215"/>
                      <a:pt x="516" y="3268"/>
                    </a:cubicBezTo>
                    <a:lnTo>
                      <a:pt x="610" y="3394"/>
                    </a:lnTo>
                    <a:cubicBezTo>
                      <a:pt x="820" y="3667"/>
                      <a:pt x="1104" y="3930"/>
                      <a:pt x="1492" y="4151"/>
                    </a:cubicBezTo>
                    <a:cubicBezTo>
                      <a:pt x="2317" y="4629"/>
                      <a:pt x="3396" y="4869"/>
                      <a:pt x="4477" y="4869"/>
                    </a:cubicBezTo>
                    <a:cubicBezTo>
                      <a:pt x="4677" y="4869"/>
                      <a:pt x="4877" y="4860"/>
                      <a:pt x="5076" y="4844"/>
                    </a:cubicBezTo>
                    <a:lnTo>
                      <a:pt x="5076" y="3499"/>
                    </a:lnTo>
                    <a:cubicBezTo>
                      <a:pt x="4981" y="3530"/>
                      <a:pt x="4908" y="3562"/>
                      <a:pt x="4897" y="3562"/>
                    </a:cubicBezTo>
                    <a:lnTo>
                      <a:pt x="4518" y="3278"/>
                    </a:lnTo>
                    <a:cubicBezTo>
                      <a:pt x="4539" y="3268"/>
                      <a:pt x="4813" y="3152"/>
                      <a:pt x="5076" y="3026"/>
                    </a:cubicBezTo>
                    <a:lnTo>
                      <a:pt x="5076" y="2879"/>
                    </a:lnTo>
                    <a:lnTo>
                      <a:pt x="4739" y="2638"/>
                    </a:lnTo>
                    <a:lnTo>
                      <a:pt x="4581" y="2512"/>
                    </a:lnTo>
                    <a:cubicBezTo>
                      <a:pt x="4497" y="2533"/>
                      <a:pt x="4413" y="2543"/>
                      <a:pt x="4319" y="2564"/>
                    </a:cubicBezTo>
                    <a:cubicBezTo>
                      <a:pt x="4130" y="2617"/>
                      <a:pt x="3962" y="2648"/>
                      <a:pt x="3804" y="2659"/>
                    </a:cubicBezTo>
                    <a:cubicBezTo>
                      <a:pt x="3753" y="2664"/>
                      <a:pt x="3702" y="2667"/>
                      <a:pt x="3654" y="2667"/>
                    </a:cubicBezTo>
                    <a:cubicBezTo>
                      <a:pt x="3513" y="2667"/>
                      <a:pt x="3382" y="2645"/>
                      <a:pt x="3258" y="2606"/>
                    </a:cubicBezTo>
                    <a:cubicBezTo>
                      <a:pt x="3152" y="2575"/>
                      <a:pt x="3058" y="2533"/>
                      <a:pt x="2963" y="2480"/>
                    </a:cubicBezTo>
                    <a:cubicBezTo>
                      <a:pt x="2396" y="2154"/>
                      <a:pt x="2522" y="1786"/>
                      <a:pt x="3079" y="1471"/>
                    </a:cubicBezTo>
                    <a:lnTo>
                      <a:pt x="3131" y="1440"/>
                    </a:lnTo>
                    <a:lnTo>
                      <a:pt x="2627" y="1062"/>
                    </a:lnTo>
                    <a:lnTo>
                      <a:pt x="2932" y="883"/>
                    </a:lnTo>
                    <a:lnTo>
                      <a:pt x="3458" y="1272"/>
                    </a:lnTo>
                    <a:cubicBezTo>
                      <a:pt x="3773" y="1125"/>
                      <a:pt x="4077" y="1009"/>
                      <a:pt x="4088" y="1009"/>
                    </a:cubicBezTo>
                    <a:lnTo>
                      <a:pt x="4487" y="1293"/>
                    </a:lnTo>
                    <a:cubicBezTo>
                      <a:pt x="4466" y="1293"/>
                      <a:pt x="4151" y="1450"/>
                      <a:pt x="3878" y="1587"/>
                    </a:cubicBezTo>
                    <a:lnTo>
                      <a:pt x="4466" y="2017"/>
                    </a:lnTo>
                    <a:cubicBezTo>
                      <a:pt x="4697" y="1944"/>
                      <a:pt x="4897" y="1902"/>
                      <a:pt x="5076" y="1870"/>
                    </a:cubicBezTo>
                    <a:lnTo>
                      <a:pt x="5076" y="1723"/>
                    </a:lnTo>
                    <a:cubicBezTo>
                      <a:pt x="5076" y="1219"/>
                      <a:pt x="4707" y="588"/>
                      <a:pt x="4266" y="326"/>
                    </a:cubicBezTo>
                    <a:lnTo>
                      <a:pt x="3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53"/>
              <p:cNvSpPr/>
              <p:nvPr/>
            </p:nvSpPr>
            <p:spPr>
              <a:xfrm>
                <a:off x="2270884" y="1864193"/>
                <a:ext cx="664228" cy="538423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12052" extrusionOk="0">
                    <a:moveTo>
                      <a:pt x="11011" y="0"/>
                    </a:moveTo>
                    <a:lnTo>
                      <a:pt x="231" y="6220"/>
                    </a:lnTo>
                    <a:cubicBezTo>
                      <a:pt x="158" y="6262"/>
                      <a:pt x="105" y="6315"/>
                      <a:pt x="63" y="6367"/>
                    </a:cubicBezTo>
                    <a:cubicBezTo>
                      <a:pt x="21" y="6409"/>
                      <a:pt x="0" y="6472"/>
                      <a:pt x="0" y="6514"/>
                    </a:cubicBezTo>
                    <a:lnTo>
                      <a:pt x="0" y="6525"/>
                    </a:lnTo>
                    <a:cubicBezTo>
                      <a:pt x="0" y="6567"/>
                      <a:pt x="11" y="6619"/>
                      <a:pt x="42" y="6661"/>
                    </a:cubicBezTo>
                    <a:cubicBezTo>
                      <a:pt x="74" y="6724"/>
                      <a:pt x="137" y="6777"/>
                      <a:pt x="221" y="6829"/>
                    </a:cubicBezTo>
                    <a:lnTo>
                      <a:pt x="8942" y="11894"/>
                    </a:lnTo>
                    <a:cubicBezTo>
                      <a:pt x="9120" y="11999"/>
                      <a:pt x="9365" y="12051"/>
                      <a:pt x="9609" y="12051"/>
                    </a:cubicBezTo>
                    <a:cubicBezTo>
                      <a:pt x="9853" y="12051"/>
                      <a:pt x="10097" y="11999"/>
                      <a:pt x="10276" y="11894"/>
                    </a:cubicBezTo>
                    <a:lnTo>
                      <a:pt x="14868" y="9246"/>
                    </a:lnTo>
                    <a:lnTo>
                      <a:pt x="14868" y="8038"/>
                    </a:lnTo>
                    <a:lnTo>
                      <a:pt x="11221" y="10150"/>
                    </a:lnTo>
                    <a:cubicBezTo>
                      <a:pt x="11153" y="10190"/>
                      <a:pt x="11076" y="10208"/>
                      <a:pt x="10997" y="10208"/>
                    </a:cubicBezTo>
                    <a:cubicBezTo>
                      <a:pt x="10931" y="10208"/>
                      <a:pt x="10864" y="10195"/>
                      <a:pt x="10801" y="10171"/>
                    </a:cubicBezTo>
                    <a:cubicBezTo>
                      <a:pt x="10454" y="10019"/>
                      <a:pt x="10039" y="9942"/>
                      <a:pt x="9623" y="9942"/>
                    </a:cubicBezTo>
                    <a:cubicBezTo>
                      <a:pt x="9207" y="9942"/>
                      <a:pt x="8789" y="10019"/>
                      <a:pt x="8438" y="10171"/>
                    </a:cubicBezTo>
                    <a:cubicBezTo>
                      <a:pt x="8353" y="10206"/>
                      <a:pt x="8290" y="10221"/>
                      <a:pt x="8234" y="10221"/>
                    </a:cubicBezTo>
                    <a:cubicBezTo>
                      <a:pt x="8158" y="10221"/>
                      <a:pt x="8096" y="10192"/>
                      <a:pt x="8017" y="10150"/>
                    </a:cubicBezTo>
                    <a:lnTo>
                      <a:pt x="3383" y="7450"/>
                    </a:lnTo>
                    <a:cubicBezTo>
                      <a:pt x="3247" y="7376"/>
                      <a:pt x="3205" y="7324"/>
                      <a:pt x="3341" y="7208"/>
                    </a:cubicBezTo>
                    <a:cubicBezTo>
                      <a:pt x="3773" y="6882"/>
                      <a:pt x="3857" y="6441"/>
                      <a:pt x="3573" y="6063"/>
                    </a:cubicBezTo>
                    <a:cubicBezTo>
                      <a:pt x="3541" y="6021"/>
                      <a:pt x="3499" y="5979"/>
                      <a:pt x="3457" y="5937"/>
                    </a:cubicBezTo>
                    <a:cubicBezTo>
                      <a:pt x="3425" y="5905"/>
                      <a:pt x="3383" y="5874"/>
                      <a:pt x="3341" y="5842"/>
                    </a:cubicBezTo>
                    <a:cubicBezTo>
                      <a:pt x="3331" y="5832"/>
                      <a:pt x="3331" y="5821"/>
                      <a:pt x="3320" y="5811"/>
                    </a:cubicBezTo>
                    <a:cubicBezTo>
                      <a:pt x="3257" y="5737"/>
                      <a:pt x="3278" y="5664"/>
                      <a:pt x="3383" y="5601"/>
                    </a:cubicBezTo>
                    <a:lnTo>
                      <a:pt x="12052" y="599"/>
                    </a:lnTo>
                    <a:lnTo>
                      <a:pt x="11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53"/>
              <p:cNvSpPr/>
              <p:nvPr/>
            </p:nvSpPr>
            <p:spPr>
              <a:xfrm>
                <a:off x="2257749" y="1856643"/>
                <a:ext cx="677362" cy="658152"/>
              </a:xfrm>
              <a:custGeom>
                <a:avLst/>
                <a:gdLst/>
                <a:ahLst/>
                <a:cxnLst/>
                <a:rect l="l" t="t" r="r" b="b"/>
                <a:pathLst>
                  <a:path w="15162" h="14732" extrusionOk="0">
                    <a:moveTo>
                      <a:pt x="11011" y="1"/>
                    </a:moveTo>
                    <a:lnTo>
                      <a:pt x="378" y="6137"/>
                    </a:lnTo>
                    <a:cubicBezTo>
                      <a:pt x="126" y="6284"/>
                      <a:pt x="0" y="6473"/>
                      <a:pt x="0" y="6694"/>
                    </a:cubicBezTo>
                    <a:lnTo>
                      <a:pt x="0" y="6704"/>
                    </a:lnTo>
                    <a:lnTo>
                      <a:pt x="0" y="8806"/>
                    </a:lnTo>
                    <a:lnTo>
                      <a:pt x="0" y="8922"/>
                    </a:lnTo>
                    <a:cubicBezTo>
                      <a:pt x="0" y="9132"/>
                      <a:pt x="137" y="9331"/>
                      <a:pt x="378" y="9468"/>
                    </a:cubicBezTo>
                    <a:lnTo>
                      <a:pt x="9099" y="14542"/>
                    </a:lnTo>
                    <a:cubicBezTo>
                      <a:pt x="9320" y="14668"/>
                      <a:pt x="9614" y="14731"/>
                      <a:pt x="9908" y="14731"/>
                    </a:cubicBezTo>
                    <a:cubicBezTo>
                      <a:pt x="10202" y="14731"/>
                      <a:pt x="10497" y="14668"/>
                      <a:pt x="10728" y="14542"/>
                    </a:cubicBezTo>
                    <a:lnTo>
                      <a:pt x="15162" y="11979"/>
                    </a:lnTo>
                    <a:lnTo>
                      <a:pt x="15162" y="11801"/>
                    </a:lnTo>
                    <a:lnTo>
                      <a:pt x="15162" y="11632"/>
                    </a:lnTo>
                    <a:lnTo>
                      <a:pt x="10581" y="14280"/>
                    </a:lnTo>
                    <a:cubicBezTo>
                      <a:pt x="10397" y="14385"/>
                      <a:pt x="10152" y="14438"/>
                      <a:pt x="9909" y="14438"/>
                    </a:cubicBezTo>
                    <a:cubicBezTo>
                      <a:pt x="9666" y="14438"/>
                      <a:pt x="9425" y="14385"/>
                      <a:pt x="9246" y="14280"/>
                    </a:cubicBezTo>
                    <a:lnTo>
                      <a:pt x="525" y="9216"/>
                    </a:lnTo>
                    <a:cubicBezTo>
                      <a:pt x="378" y="9132"/>
                      <a:pt x="294" y="9027"/>
                      <a:pt x="294" y="8922"/>
                    </a:cubicBezTo>
                    <a:lnTo>
                      <a:pt x="294" y="8806"/>
                    </a:lnTo>
                    <a:lnTo>
                      <a:pt x="294" y="7199"/>
                    </a:lnTo>
                    <a:cubicBezTo>
                      <a:pt x="315" y="7220"/>
                      <a:pt x="347" y="7230"/>
                      <a:pt x="368" y="7251"/>
                    </a:cubicBezTo>
                    <a:lnTo>
                      <a:pt x="9089" y="12315"/>
                    </a:lnTo>
                    <a:cubicBezTo>
                      <a:pt x="9309" y="12452"/>
                      <a:pt x="9603" y="12515"/>
                      <a:pt x="9897" y="12515"/>
                    </a:cubicBezTo>
                    <a:cubicBezTo>
                      <a:pt x="10202" y="12515"/>
                      <a:pt x="10497" y="12452"/>
                      <a:pt x="10717" y="12315"/>
                    </a:cubicBezTo>
                    <a:lnTo>
                      <a:pt x="15162" y="9751"/>
                    </a:lnTo>
                    <a:lnTo>
                      <a:pt x="15162" y="9583"/>
                    </a:lnTo>
                    <a:lnTo>
                      <a:pt x="15162" y="9415"/>
                    </a:lnTo>
                    <a:lnTo>
                      <a:pt x="10570" y="12063"/>
                    </a:lnTo>
                    <a:cubicBezTo>
                      <a:pt x="10391" y="12168"/>
                      <a:pt x="10147" y="12220"/>
                      <a:pt x="9903" y="12220"/>
                    </a:cubicBezTo>
                    <a:cubicBezTo>
                      <a:pt x="9659" y="12220"/>
                      <a:pt x="9414" y="12168"/>
                      <a:pt x="9236" y="12063"/>
                    </a:cubicBezTo>
                    <a:lnTo>
                      <a:pt x="515" y="6998"/>
                    </a:lnTo>
                    <a:cubicBezTo>
                      <a:pt x="431" y="6946"/>
                      <a:pt x="368" y="6893"/>
                      <a:pt x="336" y="6830"/>
                    </a:cubicBezTo>
                    <a:cubicBezTo>
                      <a:pt x="305" y="6788"/>
                      <a:pt x="294" y="6736"/>
                      <a:pt x="294" y="6694"/>
                    </a:cubicBezTo>
                    <a:lnTo>
                      <a:pt x="294" y="6683"/>
                    </a:lnTo>
                    <a:cubicBezTo>
                      <a:pt x="294" y="6641"/>
                      <a:pt x="315" y="6578"/>
                      <a:pt x="357" y="6536"/>
                    </a:cubicBezTo>
                    <a:cubicBezTo>
                      <a:pt x="399" y="6484"/>
                      <a:pt x="452" y="6431"/>
                      <a:pt x="525" y="6389"/>
                    </a:cubicBezTo>
                    <a:lnTo>
                      <a:pt x="11305" y="169"/>
                    </a:lnTo>
                    <a:lnTo>
                      <a:pt x="11158" y="85"/>
                    </a:lnTo>
                    <a:lnTo>
                      <a:pt x="110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3"/>
              <p:cNvSpPr/>
              <p:nvPr/>
            </p:nvSpPr>
            <p:spPr>
              <a:xfrm>
                <a:off x="2414070" y="1890954"/>
                <a:ext cx="521045" cy="429863"/>
              </a:xfrm>
              <a:custGeom>
                <a:avLst/>
                <a:gdLst/>
                <a:ahLst/>
                <a:cxnLst/>
                <a:rect l="l" t="t" r="r" b="b"/>
                <a:pathLst>
                  <a:path w="11663" h="9622" extrusionOk="0">
                    <a:moveTo>
                      <a:pt x="5111" y="5803"/>
                    </a:moveTo>
                    <a:cubicBezTo>
                      <a:pt x="5506" y="5803"/>
                      <a:pt x="5900" y="5889"/>
                      <a:pt x="6199" y="6062"/>
                    </a:cubicBezTo>
                    <a:cubicBezTo>
                      <a:pt x="6798" y="6410"/>
                      <a:pt x="6788" y="6977"/>
                      <a:pt x="6188" y="7323"/>
                    </a:cubicBezTo>
                    <a:cubicBezTo>
                      <a:pt x="5889" y="7497"/>
                      <a:pt x="5495" y="7584"/>
                      <a:pt x="5101" y="7584"/>
                    </a:cubicBezTo>
                    <a:cubicBezTo>
                      <a:pt x="4707" y="7584"/>
                      <a:pt x="4313" y="7497"/>
                      <a:pt x="4014" y="7323"/>
                    </a:cubicBezTo>
                    <a:cubicBezTo>
                      <a:pt x="3414" y="6977"/>
                      <a:pt x="3414" y="6410"/>
                      <a:pt x="4024" y="6062"/>
                    </a:cubicBezTo>
                    <a:cubicBezTo>
                      <a:pt x="4323" y="5889"/>
                      <a:pt x="4717" y="5803"/>
                      <a:pt x="5111" y="5803"/>
                    </a:cubicBezTo>
                    <a:close/>
                    <a:moveTo>
                      <a:pt x="8847" y="0"/>
                    </a:moveTo>
                    <a:lnTo>
                      <a:pt x="178" y="5002"/>
                    </a:lnTo>
                    <a:cubicBezTo>
                      <a:pt x="73" y="5065"/>
                      <a:pt x="52" y="5138"/>
                      <a:pt x="115" y="5212"/>
                    </a:cubicBezTo>
                    <a:cubicBezTo>
                      <a:pt x="126" y="5222"/>
                      <a:pt x="126" y="5233"/>
                      <a:pt x="136" y="5243"/>
                    </a:cubicBezTo>
                    <a:cubicBezTo>
                      <a:pt x="178" y="5275"/>
                      <a:pt x="220" y="5306"/>
                      <a:pt x="252" y="5338"/>
                    </a:cubicBezTo>
                    <a:cubicBezTo>
                      <a:pt x="294" y="5380"/>
                      <a:pt x="336" y="5422"/>
                      <a:pt x="368" y="5464"/>
                    </a:cubicBezTo>
                    <a:cubicBezTo>
                      <a:pt x="652" y="5842"/>
                      <a:pt x="568" y="6283"/>
                      <a:pt x="136" y="6609"/>
                    </a:cubicBezTo>
                    <a:cubicBezTo>
                      <a:pt x="0" y="6725"/>
                      <a:pt x="42" y="6777"/>
                      <a:pt x="178" y="6851"/>
                    </a:cubicBezTo>
                    <a:lnTo>
                      <a:pt x="4812" y="9551"/>
                    </a:lnTo>
                    <a:cubicBezTo>
                      <a:pt x="4891" y="9593"/>
                      <a:pt x="4953" y="9622"/>
                      <a:pt x="5029" y="9622"/>
                    </a:cubicBezTo>
                    <a:cubicBezTo>
                      <a:pt x="5085" y="9622"/>
                      <a:pt x="5148" y="9607"/>
                      <a:pt x="5233" y="9572"/>
                    </a:cubicBezTo>
                    <a:cubicBezTo>
                      <a:pt x="5584" y="9420"/>
                      <a:pt x="6002" y="9343"/>
                      <a:pt x="6418" y="9343"/>
                    </a:cubicBezTo>
                    <a:cubicBezTo>
                      <a:pt x="6834" y="9343"/>
                      <a:pt x="7249" y="9420"/>
                      <a:pt x="7596" y="9572"/>
                    </a:cubicBezTo>
                    <a:cubicBezTo>
                      <a:pt x="7659" y="9596"/>
                      <a:pt x="7726" y="9609"/>
                      <a:pt x="7792" y="9609"/>
                    </a:cubicBezTo>
                    <a:cubicBezTo>
                      <a:pt x="7871" y="9609"/>
                      <a:pt x="7948" y="9591"/>
                      <a:pt x="8016" y="9551"/>
                    </a:cubicBezTo>
                    <a:lnTo>
                      <a:pt x="11663" y="7439"/>
                    </a:lnTo>
                    <a:lnTo>
                      <a:pt x="11663" y="5674"/>
                    </a:lnTo>
                    <a:cubicBezTo>
                      <a:pt x="11464" y="5690"/>
                      <a:pt x="11264" y="5699"/>
                      <a:pt x="11064" y="5699"/>
                    </a:cubicBezTo>
                    <a:cubicBezTo>
                      <a:pt x="9983" y="5699"/>
                      <a:pt x="8904" y="5459"/>
                      <a:pt x="8079" y="4981"/>
                    </a:cubicBezTo>
                    <a:cubicBezTo>
                      <a:pt x="7691" y="4760"/>
                      <a:pt x="7407" y="4497"/>
                      <a:pt x="7197" y="4224"/>
                    </a:cubicBezTo>
                    <a:lnTo>
                      <a:pt x="7103" y="4098"/>
                    </a:lnTo>
                    <a:cubicBezTo>
                      <a:pt x="7082" y="4045"/>
                      <a:pt x="7050" y="4003"/>
                      <a:pt x="7029" y="3961"/>
                    </a:cubicBezTo>
                    <a:cubicBezTo>
                      <a:pt x="6587" y="3120"/>
                      <a:pt x="6945" y="2175"/>
                      <a:pt x="8100" y="1513"/>
                    </a:cubicBezTo>
                    <a:cubicBezTo>
                      <a:pt x="8721" y="1145"/>
                      <a:pt x="9487" y="925"/>
                      <a:pt x="10297" y="830"/>
                    </a:cubicBezTo>
                    <a:lnTo>
                      <a:pt x="88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53"/>
              <p:cNvSpPr/>
              <p:nvPr/>
            </p:nvSpPr>
            <p:spPr>
              <a:xfrm>
                <a:off x="2566594" y="215016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0" y="608"/>
                      <a:pt x="0" y="1175"/>
                      <a:pt x="600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1"/>
                    </a:cubicBezTo>
                    <a:cubicBezTo>
                      <a:pt x="3374" y="1175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53"/>
              <p:cNvSpPr/>
              <p:nvPr/>
            </p:nvSpPr>
            <p:spPr>
              <a:xfrm>
                <a:off x="2935082" y="2056612"/>
                <a:ext cx="5182" cy="6612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8" extrusionOk="0">
                    <a:moveTo>
                      <a:pt x="1" y="1"/>
                    </a:moveTo>
                    <a:lnTo>
                      <a:pt x="1" y="148"/>
                    </a:lnTo>
                    <a:cubicBezTo>
                      <a:pt x="43" y="127"/>
                      <a:pt x="74" y="106"/>
                      <a:pt x="116" y="8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53"/>
              <p:cNvSpPr/>
              <p:nvPr/>
            </p:nvSpPr>
            <p:spPr>
              <a:xfrm>
                <a:off x="2815395" y="1967439"/>
                <a:ext cx="124420" cy="89216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1997" extrusionOk="0">
                    <a:moveTo>
                      <a:pt x="1167" y="873"/>
                    </a:moveTo>
                    <a:lnTo>
                      <a:pt x="1671" y="1251"/>
                    </a:lnTo>
                    <a:cubicBezTo>
                      <a:pt x="1508" y="1293"/>
                      <a:pt x="1392" y="1314"/>
                      <a:pt x="1302" y="1314"/>
                    </a:cubicBezTo>
                    <a:cubicBezTo>
                      <a:pt x="1211" y="1314"/>
                      <a:pt x="1146" y="1293"/>
                      <a:pt x="1083" y="1251"/>
                    </a:cubicBezTo>
                    <a:cubicBezTo>
                      <a:pt x="915" y="1156"/>
                      <a:pt x="925" y="1030"/>
                      <a:pt x="1167" y="873"/>
                    </a:cubicBezTo>
                    <a:close/>
                    <a:moveTo>
                      <a:pt x="536" y="1"/>
                    </a:moveTo>
                    <a:lnTo>
                      <a:pt x="231" y="180"/>
                    </a:lnTo>
                    <a:lnTo>
                      <a:pt x="735" y="558"/>
                    </a:lnTo>
                    <a:lnTo>
                      <a:pt x="683" y="589"/>
                    </a:lnTo>
                    <a:cubicBezTo>
                      <a:pt x="126" y="904"/>
                      <a:pt x="0" y="1272"/>
                      <a:pt x="567" y="1598"/>
                    </a:cubicBezTo>
                    <a:cubicBezTo>
                      <a:pt x="662" y="1651"/>
                      <a:pt x="756" y="1693"/>
                      <a:pt x="862" y="1724"/>
                    </a:cubicBezTo>
                    <a:cubicBezTo>
                      <a:pt x="986" y="1763"/>
                      <a:pt x="1117" y="1785"/>
                      <a:pt x="1258" y="1785"/>
                    </a:cubicBezTo>
                    <a:cubicBezTo>
                      <a:pt x="1306" y="1785"/>
                      <a:pt x="1357" y="1782"/>
                      <a:pt x="1408" y="1777"/>
                    </a:cubicBezTo>
                    <a:cubicBezTo>
                      <a:pt x="1566" y="1766"/>
                      <a:pt x="1734" y="1735"/>
                      <a:pt x="1923" y="1682"/>
                    </a:cubicBezTo>
                    <a:cubicBezTo>
                      <a:pt x="2017" y="1661"/>
                      <a:pt x="2101" y="1651"/>
                      <a:pt x="2185" y="1630"/>
                    </a:cubicBezTo>
                    <a:lnTo>
                      <a:pt x="2343" y="1756"/>
                    </a:lnTo>
                    <a:lnTo>
                      <a:pt x="2680" y="1997"/>
                    </a:lnTo>
                    <a:lnTo>
                      <a:pt x="2680" y="1693"/>
                    </a:lnTo>
                    <a:cubicBezTo>
                      <a:pt x="2711" y="1682"/>
                      <a:pt x="2753" y="1672"/>
                      <a:pt x="2785" y="1672"/>
                    </a:cubicBezTo>
                    <a:lnTo>
                      <a:pt x="2680" y="1588"/>
                    </a:lnTo>
                    <a:lnTo>
                      <a:pt x="2680" y="1546"/>
                    </a:lnTo>
                    <a:lnTo>
                      <a:pt x="2680" y="1461"/>
                    </a:lnTo>
                    <a:lnTo>
                      <a:pt x="2680" y="1387"/>
                    </a:lnTo>
                    <a:lnTo>
                      <a:pt x="2680" y="988"/>
                    </a:lnTo>
                    <a:cubicBezTo>
                      <a:pt x="2501" y="1020"/>
                      <a:pt x="2301" y="1062"/>
                      <a:pt x="2070" y="1135"/>
                    </a:cubicBezTo>
                    <a:lnTo>
                      <a:pt x="1482" y="705"/>
                    </a:lnTo>
                    <a:cubicBezTo>
                      <a:pt x="1755" y="568"/>
                      <a:pt x="2070" y="411"/>
                      <a:pt x="2091" y="411"/>
                    </a:cubicBezTo>
                    <a:lnTo>
                      <a:pt x="1692" y="127"/>
                    </a:lnTo>
                    <a:cubicBezTo>
                      <a:pt x="168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53"/>
              <p:cNvSpPr/>
              <p:nvPr/>
            </p:nvSpPr>
            <p:spPr>
              <a:xfrm>
                <a:off x="2910197" y="2063180"/>
                <a:ext cx="24929" cy="2403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38" extrusionOk="0">
                    <a:moveTo>
                      <a:pt x="558" y="1"/>
                    </a:moveTo>
                    <a:cubicBezTo>
                      <a:pt x="295" y="127"/>
                      <a:pt x="21" y="243"/>
                      <a:pt x="0" y="253"/>
                    </a:cubicBezTo>
                    <a:lnTo>
                      <a:pt x="379" y="537"/>
                    </a:lnTo>
                    <a:cubicBezTo>
                      <a:pt x="390" y="537"/>
                      <a:pt x="463" y="505"/>
                      <a:pt x="558" y="474"/>
                    </a:cubicBezTo>
                    <a:lnTo>
                      <a:pt x="5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53"/>
              <p:cNvSpPr/>
              <p:nvPr/>
            </p:nvSpPr>
            <p:spPr>
              <a:xfrm>
                <a:off x="2206595" y="2065547"/>
                <a:ext cx="728515" cy="323492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7241" extrusionOk="0">
                    <a:moveTo>
                      <a:pt x="0" y="1"/>
                    </a:moveTo>
                    <a:cubicBezTo>
                      <a:pt x="0" y="568"/>
                      <a:pt x="10" y="1146"/>
                      <a:pt x="10" y="1713"/>
                    </a:cubicBezTo>
                    <a:cubicBezTo>
                      <a:pt x="10" y="1818"/>
                      <a:pt x="94" y="1923"/>
                      <a:pt x="241" y="2018"/>
                    </a:cubicBezTo>
                    <a:lnTo>
                      <a:pt x="8952" y="7082"/>
                    </a:lnTo>
                    <a:cubicBezTo>
                      <a:pt x="9136" y="7188"/>
                      <a:pt x="9380" y="7240"/>
                      <a:pt x="9623" y="7240"/>
                    </a:cubicBezTo>
                    <a:cubicBezTo>
                      <a:pt x="9866" y="7240"/>
                      <a:pt x="10107" y="7188"/>
                      <a:pt x="10286" y="7082"/>
                    </a:cubicBezTo>
                    <a:lnTo>
                      <a:pt x="16307" y="3604"/>
                    </a:lnTo>
                    <a:lnTo>
                      <a:pt x="16307" y="1724"/>
                    </a:lnTo>
                    <a:lnTo>
                      <a:pt x="10433" y="5117"/>
                    </a:lnTo>
                    <a:cubicBezTo>
                      <a:pt x="10202" y="5243"/>
                      <a:pt x="9908" y="5306"/>
                      <a:pt x="9613" y="5306"/>
                    </a:cubicBezTo>
                    <a:cubicBezTo>
                      <a:pt x="9319" y="5306"/>
                      <a:pt x="9025" y="5243"/>
                      <a:pt x="8805" y="5117"/>
                    </a:cubicBezTo>
                    <a:lnTo>
                      <a:pt x="84" y="43"/>
                    </a:lnTo>
                    <a:cubicBezTo>
                      <a:pt x="52" y="32"/>
                      <a:pt x="31" y="1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53"/>
              <p:cNvSpPr/>
              <p:nvPr/>
            </p:nvSpPr>
            <p:spPr>
              <a:xfrm>
                <a:off x="2791895" y="1893769"/>
                <a:ext cx="34355" cy="19344"/>
              </a:xfrm>
              <a:custGeom>
                <a:avLst/>
                <a:gdLst/>
                <a:ahLst/>
                <a:cxnLst/>
                <a:rect l="l" t="t" r="r" b="b"/>
                <a:pathLst>
                  <a:path w="769" h="433" extrusionOk="0">
                    <a:moveTo>
                      <a:pt x="253" y="0"/>
                    </a:moveTo>
                    <a:cubicBezTo>
                      <a:pt x="22" y="148"/>
                      <a:pt x="1" y="284"/>
                      <a:pt x="169" y="379"/>
                    </a:cubicBezTo>
                    <a:cubicBezTo>
                      <a:pt x="235" y="414"/>
                      <a:pt x="298" y="432"/>
                      <a:pt x="384" y="432"/>
                    </a:cubicBezTo>
                    <a:cubicBezTo>
                      <a:pt x="476" y="432"/>
                      <a:pt x="594" y="411"/>
                      <a:pt x="768" y="36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53"/>
              <p:cNvSpPr/>
              <p:nvPr/>
            </p:nvSpPr>
            <p:spPr>
              <a:xfrm>
                <a:off x="2206595" y="1789093"/>
                <a:ext cx="728515" cy="500405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11201" extrusionOk="0">
                    <a:moveTo>
                      <a:pt x="9550" y="0"/>
                    </a:moveTo>
                    <a:lnTo>
                      <a:pt x="241" y="5379"/>
                    </a:lnTo>
                    <a:cubicBezTo>
                      <a:pt x="168" y="5422"/>
                      <a:pt x="105" y="5464"/>
                      <a:pt x="63" y="5516"/>
                    </a:cubicBezTo>
                    <a:cubicBezTo>
                      <a:pt x="31" y="5569"/>
                      <a:pt x="0" y="5622"/>
                      <a:pt x="0" y="5674"/>
                    </a:cubicBezTo>
                    <a:lnTo>
                      <a:pt x="0" y="5685"/>
                    </a:lnTo>
                    <a:cubicBezTo>
                      <a:pt x="0" y="5727"/>
                      <a:pt x="21" y="5769"/>
                      <a:pt x="42" y="5811"/>
                    </a:cubicBezTo>
                    <a:cubicBezTo>
                      <a:pt x="84" y="5874"/>
                      <a:pt x="147" y="5937"/>
                      <a:pt x="231" y="5979"/>
                    </a:cubicBezTo>
                    <a:lnTo>
                      <a:pt x="8952" y="11043"/>
                    </a:lnTo>
                    <a:cubicBezTo>
                      <a:pt x="9131" y="11148"/>
                      <a:pt x="9372" y="11201"/>
                      <a:pt x="9615" y="11201"/>
                    </a:cubicBezTo>
                    <a:cubicBezTo>
                      <a:pt x="9858" y="11201"/>
                      <a:pt x="10102" y="11148"/>
                      <a:pt x="10286" y="11043"/>
                    </a:cubicBezTo>
                    <a:lnTo>
                      <a:pt x="16307" y="7565"/>
                    </a:lnTo>
                    <a:lnTo>
                      <a:pt x="16307" y="6367"/>
                    </a:lnTo>
                    <a:lnTo>
                      <a:pt x="11221" y="9309"/>
                    </a:lnTo>
                    <a:cubicBezTo>
                      <a:pt x="11155" y="9345"/>
                      <a:pt x="11076" y="9364"/>
                      <a:pt x="10995" y="9364"/>
                    </a:cubicBezTo>
                    <a:cubicBezTo>
                      <a:pt x="10933" y="9364"/>
                      <a:pt x="10870" y="9353"/>
                      <a:pt x="10811" y="9330"/>
                    </a:cubicBezTo>
                    <a:cubicBezTo>
                      <a:pt x="10464" y="9172"/>
                      <a:pt x="10047" y="9094"/>
                      <a:pt x="9628" y="9094"/>
                    </a:cubicBezTo>
                    <a:cubicBezTo>
                      <a:pt x="9209" y="9094"/>
                      <a:pt x="8789" y="9172"/>
                      <a:pt x="8437" y="9330"/>
                    </a:cubicBezTo>
                    <a:cubicBezTo>
                      <a:pt x="8357" y="9361"/>
                      <a:pt x="8297" y="9375"/>
                      <a:pt x="8243" y="9375"/>
                    </a:cubicBezTo>
                    <a:cubicBezTo>
                      <a:pt x="8168" y="9375"/>
                      <a:pt x="8106" y="9348"/>
                      <a:pt x="8027" y="9299"/>
                    </a:cubicBezTo>
                    <a:lnTo>
                      <a:pt x="3393" y="6609"/>
                    </a:lnTo>
                    <a:cubicBezTo>
                      <a:pt x="3246" y="6525"/>
                      <a:pt x="3215" y="6483"/>
                      <a:pt x="3341" y="6367"/>
                    </a:cubicBezTo>
                    <a:cubicBezTo>
                      <a:pt x="3783" y="6031"/>
                      <a:pt x="3867" y="5590"/>
                      <a:pt x="3583" y="5222"/>
                    </a:cubicBezTo>
                    <a:cubicBezTo>
                      <a:pt x="3551" y="5180"/>
                      <a:pt x="3509" y="5127"/>
                      <a:pt x="3467" y="5085"/>
                    </a:cubicBezTo>
                    <a:cubicBezTo>
                      <a:pt x="3425" y="5054"/>
                      <a:pt x="3393" y="5022"/>
                      <a:pt x="3351" y="4991"/>
                    </a:cubicBezTo>
                    <a:cubicBezTo>
                      <a:pt x="3341" y="4980"/>
                      <a:pt x="3330" y="4970"/>
                      <a:pt x="3320" y="4970"/>
                    </a:cubicBezTo>
                    <a:cubicBezTo>
                      <a:pt x="3267" y="4896"/>
                      <a:pt x="3288" y="4812"/>
                      <a:pt x="3393" y="4749"/>
                    </a:cubicBezTo>
                    <a:lnTo>
                      <a:pt x="10580" y="599"/>
                    </a:lnTo>
                    <a:lnTo>
                      <a:pt x="9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53"/>
              <p:cNvSpPr/>
              <p:nvPr/>
            </p:nvSpPr>
            <p:spPr>
              <a:xfrm>
                <a:off x="2644509" y="1840247"/>
                <a:ext cx="290611" cy="192147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4301" extrusionOk="0">
                    <a:moveTo>
                      <a:pt x="1724" y="1"/>
                    </a:moveTo>
                    <a:cubicBezTo>
                      <a:pt x="1651" y="32"/>
                      <a:pt x="1577" y="74"/>
                      <a:pt x="1503" y="116"/>
                    </a:cubicBezTo>
                    <a:cubicBezTo>
                      <a:pt x="358" y="778"/>
                      <a:pt x="1" y="1724"/>
                      <a:pt x="432" y="2564"/>
                    </a:cubicBezTo>
                    <a:cubicBezTo>
                      <a:pt x="463" y="2616"/>
                      <a:pt x="484" y="2658"/>
                      <a:pt x="516" y="2700"/>
                    </a:cubicBezTo>
                    <a:cubicBezTo>
                      <a:pt x="547" y="2753"/>
                      <a:pt x="579" y="2795"/>
                      <a:pt x="610" y="2838"/>
                    </a:cubicBezTo>
                    <a:cubicBezTo>
                      <a:pt x="810" y="3111"/>
                      <a:pt x="1104" y="3363"/>
                      <a:pt x="1482" y="3583"/>
                    </a:cubicBezTo>
                    <a:cubicBezTo>
                      <a:pt x="2306" y="4062"/>
                      <a:pt x="3389" y="4300"/>
                      <a:pt x="4474" y="4300"/>
                    </a:cubicBezTo>
                    <a:cubicBezTo>
                      <a:pt x="5174" y="4300"/>
                      <a:pt x="5874" y="4201"/>
                      <a:pt x="6505" y="4003"/>
                    </a:cubicBezTo>
                    <a:lnTo>
                      <a:pt x="6505" y="3688"/>
                    </a:lnTo>
                    <a:cubicBezTo>
                      <a:pt x="6505" y="3436"/>
                      <a:pt x="6410" y="3153"/>
                      <a:pt x="6273" y="2901"/>
                    </a:cubicBezTo>
                    <a:lnTo>
                      <a:pt x="6021" y="3027"/>
                    </a:lnTo>
                    <a:lnTo>
                      <a:pt x="5601" y="2711"/>
                    </a:lnTo>
                    <a:cubicBezTo>
                      <a:pt x="5265" y="2869"/>
                      <a:pt x="4918" y="2995"/>
                      <a:pt x="4897" y="2995"/>
                    </a:cubicBezTo>
                    <a:lnTo>
                      <a:pt x="4518" y="2711"/>
                    </a:lnTo>
                    <a:cubicBezTo>
                      <a:pt x="4539" y="2711"/>
                      <a:pt x="4887" y="2553"/>
                      <a:pt x="5181" y="2406"/>
                    </a:cubicBezTo>
                    <a:lnTo>
                      <a:pt x="4740" y="2070"/>
                    </a:lnTo>
                    <a:lnTo>
                      <a:pt x="4581" y="1955"/>
                    </a:lnTo>
                    <a:cubicBezTo>
                      <a:pt x="4487" y="1965"/>
                      <a:pt x="4403" y="1986"/>
                      <a:pt x="4319" y="1997"/>
                    </a:cubicBezTo>
                    <a:cubicBezTo>
                      <a:pt x="4119" y="2049"/>
                      <a:pt x="3951" y="2081"/>
                      <a:pt x="3804" y="2091"/>
                    </a:cubicBezTo>
                    <a:cubicBezTo>
                      <a:pt x="3737" y="2098"/>
                      <a:pt x="3673" y="2101"/>
                      <a:pt x="3612" y="2101"/>
                    </a:cubicBezTo>
                    <a:cubicBezTo>
                      <a:pt x="3481" y="2101"/>
                      <a:pt x="3362" y="2085"/>
                      <a:pt x="3248" y="2049"/>
                    </a:cubicBezTo>
                    <a:cubicBezTo>
                      <a:pt x="3153" y="2018"/>
                      <a:pt x="3058" y="1976"/>
                      <a:pt x="2963" y="1913"/>
                    </a:cubicBezTo>
                    <a:cubicBezTo>
                      <a:pt x="2386" y="1587"/>
                      <a:pt x="2522" y="1230"/>
                      <a:pt x="3069" y="904"/>
                    </a:cubicBezTo>
                    <a:lnTo>
                      <a:pt x="3132" y="872"/>
                    </a:lnTo>
                    <a:lnTo>
                      <a:pt x="2753" y="599"/>
                    </a:lnTo>
                    <a:lnTo>
                      <a:pt x="17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53"/>
              <p:cNvSpPr/>
              <p:nvPr/>
            </p:nvSpPr>
            <p:spPr>
              <a:xfrm>
                <a:off x="2193460" y="1781543"/>
                <a:ext cx="741650" cy="620580"/>
              </a:xfrm>
              <a:custGeom>
                <a:avLst/>
                <a:gdLst/>
                <a:ahLst/>
                <a:cxnLst/>
                <a:rect l="l" t="t" r="r" b="b"/>
                <a:pathLst>
                  <a:path w="16601" h="13891" extrusionOk="0">
                    <a:moveTo>
                      <a:pt x="9550" y="1"/>
                    </a:moveTo>
                    <a:lnTo>
                      <a:pt x="388" y="5286"/>
                    </a:lnTo>
                    <a:cubicBezTo>
                      <a:pt x="136" y="5433"/>
                      <a:pt x="0" y="5633"/>
                      <a:pt x="0" y="5854"/>
                    </a:cubicBezTo>
                    <a:cubicBezTo>
                      <a:pt x="0" y="6589"/>
                      <a:pt x="10" y="7335"/>
                      <a:pt x="10" y="8070"/>
                    </a:cubicBezTo>
                    <a:cubicBezTo>
                      <a:pt x="10" y="8291"/>
                      <a:pt x="136" y="8480"/>
                      <a:pt x="388" y="8627"/>
                    </a:cubicBezTo>
                    <a:lnTo>
                      <a:pt x="9099" y="13692"/>
                    </a:lnTo>
                    <a:cubicBezTo>
                      <a:pt x="9330" y="13818"/>
                      <a:pt x="9624" y="13891"/>
                      <a:pt x="9918" y="13891"/>
                    </a:cubicBezTo>
                    <a:cubicBezTo>
                      <a:pt x="10213" y="13891"/>
                      <a:pt x="10507" y="13818"/>
                      <a:pt x="10727" y="13692"/>
                    </a:cubicBezTo>
                    <a:lnTo>
                      <a:pt x="16601" y="10298"/>
                    </a:lnTo>
                    <a:lnTo>
                      <a:pt x="16601" y="10129"/>
                    </a:lnTo>
                    <a:lnTo>
                      <a:pt x="16601" y="9961"/>
                    </a:lnTo>
                    <a:lnTo>
                      <a:pt x="10580" y="13439"/>
                    </a:lnTo>
                    <a:cubicBezTo>
                      <a:pt x="10401" y="13545"/>
                      <a:pt x="10160" y="13597"/>
                      <a:pt x="9917" y="13597"/>
                    </a:cubicBezTo>
                    <a:cubicBezTo>
                      <a:pt x="9674" y="13597"/>
                      <a:pt x="9430" y="13545"/>
                      <a:pt x="9246" y="13439"/>
                    </a:cubicBezTo>
                    <a:lnTo>
                      <a:pt x="535" y="8375"/>
                    </a:lnTo>
                    <a:cubicBezTo>
                      <a:pt x="388" y="8280"/>
                      <a:pt x="304" y="8175"/>
                      <a:pt x="304" y="8070"/>
                    </a:cubicBezTo>
                    <a:cubicBezTo>
                      <a:pt x="304" y="7503"/>
                      <a:pt x="294" y="6925"/>
                      <a:pt x="294" y="6358"/>
                    </a:cubicBezTo>
                    <a:lnTo>
                      <a:pt x="294" y="6358"/>
                    </a:lnTo>
                    <a:cubicBezTo>
                      <a:pt x="325" y="6368"/>
                      <a:pt x="346" y="6389"/>
                      <a:pt x="378" y="6400"/>
                    </a:cubicBezTo>
                    <a:lnTo>
                      <a:pt x="9099" y="11474"/>
                    </a:lnTo>
                    <a:cubicBezTo>
                      <a:pt x="9319" y="11600"/>
                      <a:pt x="9613" y="11663"/>
                      <a:pt x="9907" y="11663"/>
                    </a:cubicBezTo>
                    <a:cubicBezTo>
                      <a:pt x="10202" y="11663"/>
                      <a:pt x="10496" y="11600"/>
                      <a:pt x="10727" y="11474"/>
                    </a:cubicBezTo>
                    <a:lnTo>
                      <a:pt x="16601" y="8081"/>
                    </a:lnTo>
                    <a:lnTo>
                      <a:pt x="16601" y="7913"/>
                    </a:lnTo>
                    <a:lnTo>
                      <a:pt x="16601" y="7734"/>
                    </a:lnTo>
                    <a:lnTo>
                      <a:pt x="10580" y="11212"/>
                    </a:lnTo>
                    <a:cubicBezTo>
                      <a:pt x="10396" y="11317"/>
                      <a:pt x="10152" y="11370"/>
                      <a:pt x="9909" y="11370"/>
                    </a:cubicBezTo>
                    <a:cubicBezTo>
                      <a:pt x="9666" y="11370"/>
                      <a:pt x="9425" y="11317"/>
                      <a:pt x="9246" y="11212"/>
                    </a:cubicBezTo>
                    <a:lnTo>
                      <a:pt x="525" y="6148"/>
                    </a:lnTo>
                    <a:cubicBezTo>
                      <a:pt x="441" y="6106"/>
                      <a:pt x="378" y="6043"/>
                      <a:pt x="336" y="5980"/>
                    </a:cubicBezTo>
                    <a:cubicBezTo>
                      <a:pt x="315" y="5938"/>
                      <a:pt x="294" y="5896"/>
                      <a:pt x="294" y="5854"/>
                    </a:cubicBezTo>
                    <a:lnTo>
                      <a:pt x="294" y="5843"/>
                    </a:lnTo>
                    <a:cubicBezTo>
                      <a:pt x="294" y="5791"/>
                      <a:pt x="325" y="5738"/>
                      <a:pt x="357" y="5685"/>
                    </a:cubicBezTo>
                    <a:cubicBezTo>
                      <a:pt x="399" y="5633"/>
                      <a:pt x="462" y="5591"/>
                      <a:pt x="535" y="5548"/>
                    </a:cubicBezTo>
                    <a:lnTo>
                      <a:pt x="9844" y="169"/>
                    </a:lnTo>
                    <a:lnTo>
                      <a:pt x="9697" y="85"/>
                    </a:lnTo>
                    <a:lnTo>
                      <a:pt x="95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53"/>
              <p:cNvSpPr/>
              <p:nvPr/>
            </p:nvSpPr>
            <p:spPr>
              <a:xfrm>
                <a:off x="2350228" y="1815854"/>
                <a:ext cx="584885" cy="392112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8777" extrusionOk="0">
                    <a:moveTo>
                      <a:pt x="5105" y="4962"/>
                    </a:moveTo>
                    <a:cubicBezTo>
                      <a:pt x="5498" y="4962"/>
                      <a:pt x="5889" y="5049"/>
                      <a:pt x="6188" y="5222"/>
                    </a:cubicBezTo>
                    <a:cubicBezTo>
                      <a:pt x="6788" y="5569"/>
                      <a:pt x="6788" y="6125"/>
                      <a:pt x="6188" y="6472"/>
                    </a:cubicBezTo>
                    <a:cubicBezTo>
                      <a:pt x="5884" y="6651"/>
                      <a:pt x="5490" y="6740"/>
                      <a:pt x="5097" y="6740"/>
                    </a:cubicBezTo>
                    <a:cubicBezTo>
                      <a:pt x="4704" y="6740"/>
                      <a:pt x="4313" y="6651"/>
                      <a:pt x="4014" y="6472"/>
                    </a:cubicBezTo>
                    <a:cubicBezTo>
                      <a:pt x="3415" y="6125"/>
                      <a:pt x="3415" y="5569"/>
                      <a:pt x="4014" y="5222"/>
                    </a:cubicBezTo>
                    <a:cubicBezTo>
                      <a:pt x="4319" y="5049"/>
                      <a:pt x="4713" y="4962"/>
                      <a:pt x="5105" y="4962"/>
                    </a:cubicBezTo>
                    <a:close/>
                    <a:moveTo>
                      <a:pt x="7365" y="0"/>
                    </a:moveTo>
                    <a:lnTo>
                      <a:pt x="178" y="4150"/>
                    </a:lnTo>
                    <a:cubicBezTo>
                      <a:pt x="73" y="4213"/>
                      <a:pt x="52" y="4297"/>
                      <a:pt x="105" y="4371"/>
                    </a:cubicBezTo>
                    <a:cubicBezTo>
                      <a:pt x="115" y="4371"/>
                      <a:pt x="126" y="4381"/>
                      <a:pt x="136" y="4392"/>
                    </a:cubicBezTo>
                    <a:cubicBezTo>
                      <a:pt x="178" y="4423"/>
                      <a:pt x="210" y="4455"/>
                      <a:pt x="252" y="4486"/>
                    </a:cubicBezTo>
                    <a:cubicBezTo>
                      <a:pt x="294" y="4528"/>
                      <a:pt x="336" y="4581"/>
                      <a:pt x="368" y="4623"/>
                    </a:cubicBezTo>
                    <a:cubicBezTo>
                      <a:pt x="652" y="4991"/>
                      <a:pt x="568" y="5432"/>
                      <a:pt x="126" y="5768"/>
                    </a:cubicBezTo>
                    <a:cubicBezTo>
                      <a:pt x="0" y="5884"/>
                      <a:pt x="31" y="5926"/>
                      <a:pt x="178" y="6010"/>
                    </a:cubicBezTo>
                    <a:lnTo>
                      <a:pt x="4812" y="8700"/>
                    </a:lnTo>
                    <a:cubicBezTo>
                      <a:pt x="4891" y="8749"/>
                      <a:pt x="4953" y="8776"/>
                      <a:pt x="5028" y="8776"/>
                    </a:cubicBezTo>
                    <a:cubicBezTo>
                      <a:pt x="5082" y="8776"/>
                      <a:pt x="5142" y="8762"/>
                      <a:pt x="5222" y="8731"/>
                    </a:cubicBezTo>
                    <a:cubicBezTo>
                      <a:pt x="5574" y="8573"/>
                      <a:pt x="5994" y="8495"/>
                      <a:pt x="6413" y="8495"/>
                    </a:cubicBezTo>
                    <a:cubicBezTo>
                      <a:pt x="6832" y="8495"/>
                      <a:pt x="7249" y="8573"/>
                      <a:pt x="7596" y="8731"/>
                    </a:cubicBezTo>
                    <a:cubicBezTo>
                      <a:pt x="7655" y="8754"/>
                      <a:pt x="7718" y="8765"/>
                      <a:pt x="7780" y="8765"/>
                    </a:cubicBezTo>
                    <a:cubicBezTo>
                      <a:pt x="7861" y="8765"/>
                      <a:pt x="7940" y="8746"/>
                      <a:pt x="8006" y="8710"/>
                    </a:cubicBezTo>
                    <a:lnTo>
                      <a:pt x="13092" y="5768"/>
                    </a:lnTo>
                    <a:lnTo>
                      <a:pt x="13092" y="4549"/>
                    </a:lnTo>
                    <a:cubicBezTo>
                      <a:pt x="12461" y="4747"/>
                      <a:pt x="11761" y="4846"/>
                      <a:pt x="11061" y="4846"/>
                    </a:cubicBezTo>
                    <a:cubicBezTo>
                      <a:pt x="9976" y="4846"/>
                      <a:pt x="8893" y="4608"/>
                      <a:pt x="8069" y="4129"/>
                    </a:cubicBezTo>
                    <a:cubicBezTo>
                      <a:pt x="7691" y="3909"/>
                      <a:pt x="7397" y="3657"/>
                      <a:pt x="7197" y="3384"/>
                    </a:cubicBezTo>
                    <a:cubicBezTo>
                      <a:pt x="7166" y="3341"/>
                      <a:pt x="7134" y="3299"/>
                      <a:pt x="7103" y="3246"/>
                    </a:cubicBezTo>
                    <a:cubicBezTo>
                      <a:pt x="7071" y="3204"/>
                      <a:pt x="7050" y="3162"/>
                      <a:pt x="7019" y="3110"/>
                    </a:cubicBezTo>
                    <a:cubicBezTo>
                      <a:pt x="6588" y="2270"/>
                      <a:pt x="6945" y="1324"/>
                      <a:pt x="8090" y="662"/>
                    </a:cubicBezTo>
                    <a:cubicBezTo>
                      <a:pt x="8164" y="620"/>
                      <a:pt x="8238" y="578"/>
                      <a:pt x="8311" y="547"/>
                    </a:cubicBezTo>
                    <a:lnTo>
                      <a:pt x="7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53"/>
              <p:cNvSpPr/>
              <p:nvPr/>
            </p:nvSpPr>
            <p:spPr>
              <a:xfrm>
                <a:off x="2502752" y="2037536"/>
                <a:ext cx="150733" cy="79477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79" extrusionOk="0">
                    <a:moveTo>
                      <a:pt x="1691" y="0"/>
                    </a:moveTo>
                    <a:cubicBezTo>
                      <a:pt x="1299" y="0"/>
                      <a:pt x="905" y="87"/>
                      <a:pt x="600" y="260"/>
                    </a:cubicBezTo>
                    <a:cubicBezTo>
                      <a:pt x="1" y="607"/>
                      <a:pt x="1" y="1163"/>
                      <a:pt x="600" y="1510"/>
                    </a:cubicBezTo>
                    <a:cubicBezTo>
                      <a:pt x="899" y="1689"/>
                      <a:pt x="1290" y="1778"/>
                      <a:pt x="1683" y="1778"/>
                    </a:cubicBezTo>
                    <a:cubicBezTo>
                      <a:pt x="2076" y="1778"/>
                      <a:pt x="2470" y="1689"/>
                      <a:pt x="2774" y="1510"/>
                    </a:cubicBezTo>
                    <a:cubicBezTo>
                      <a:pt x="3374" y="1163"/>
                      <a:pt x="3374" y="607"/>
                      <a:pt x="2774" y="260"/>
                    </a:cubicBezTo>
                    <a:cubicBezTo>
                      <a:pt x="2475" y="87"/>
                      <a:pt x="2084" y="0"/>
                      <a:pt x="1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53"/>
              <p:cNvSpPr/>
              <p:nvPr/>
            </p:nvSpPr>
            <p:spPr>
              <a:xfrm>
                <a:off x="2751106" y="1867008"/>
                <a:ext cx="177449" cy="108471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428" extrusionOk="0">
                    <a:moveTo>
                      <a:pt x="1166" y="599"/>
                    </a:moveTo>
                    <a:lnTo>
                      <a:pt x="1681" y="967"/>
                    </a:lnTo>
                    <a:cubicBezTo>
                      <a:pt x="1507" y="1010"/>
                      <a:pt x="1389" y="1031"/>
                      <a:pt x="1297" y="1031"/>
                    </a:cubicBezTo>
                    <a:cubicBezTo>
                      <a:pt x="1211" y="1031"/>
                      <a:pt x="1148" y="1013"/>
                      <a:pt x="1082" y="978"/>
                    </a:cubicBezTo>
                    <a:cubicBezTo>
                      <a:pt x="914" y="883"/>
                      <a:pt x="935" y="747"/>
                      <a:pt x="1166" y="599"/>
                    </a:cubicBezTo>
                    <a:close/>
                    <a:moveTo>
                      <a:pt x="367" y="0"/>
                    </a:moveTo>
                    <a:lnTo>
                      <a:pt x="746" y="273"/>
                    </a:lnTo>
                    <a:lnTo>
                      <a:pt x="683" y="305"/>
                    </a:lnTo>
                    <a:cubicBezTo>
                      <a:pt x="136" y="631"/>
                      <a:pt x="0" y="988"/>
                      <a:pt x="577" y="1314"/>
                    </a:cubicBezTo>
                    <a:cubicBezTo>
                      <a:pt x="672" y="1377"/>
                      <a:pt x="767" y="1419"/>
                      <a:pt x="862" y="1450"/>
                    </a:cubicBezTo>
                    <a:cubicBezTo>
                      <a:pt x="976" y="1486"/>
                      <a:pt x="1095" y="1502"/>
                      <a:pt x="1226" y="1502"/>
                    </a:cubicBezTo>
                    <a:cubicBezTo>
                      <a:pt x="1287" y="1502"/>
                      <a:pt x="1351" y="1499"/>
                      <a:pt x="1418" y="1492"/>
                    </a:cubicBezTo>
                    <a:cubicBezTo>
                      <a:pt x="1565" y="1482"/>
                      <a:pt x="1733" y="1450"/>
                      <a:pt x="1933" y="1398"/>
                    </a:cubicBezTo>
                    <a:cubicBezTo>
                      <a:pt x="2017" y="1387"/>
                      <a:pt x="2101" y="1366"/>
                      <a:pt x="2195" y="1356"/>
                    </a:cubicBezTo>
                    <a:lnTo>
                      <a:pt x="2354" y="1471"/>
                    </a:lnTo>
                    <a:lnTo>
                      <a:pt x="2795" y="1807"/>
                    </a:lnTo>
                    <a:cubicBezTo>
                      <a:pt x="2501" y="1954"/>
                      <a:pt x="2153" y="2112"/>
                      <a:pt x="2132" y="2112"/>
                    </a:cubicBezTo>
                    <a:lnTo>
                      <a:pt x="2511" y="2396"/>
                    </a:lnTo>
                    <a:cubicBezTo>
                      <a:pt x="2532" y="2396"/>
                      <a:pt x="2879" y="2270"/>
                      <a:pt x="3215" y="2112"/>
                    </a:cubicBezTo>
                    <a:lnTo>
                      <a:pt x="3635" y="2428"/>
                    </a:lnTo>
                    <a:lnTo>
                      <a:pt x="3887" y="2302"/>
                    </a:lnTo>
                    <a:lnTo>
                      <a:pt x="3972" y="2260"/>
                    </a:lnTo>
                    <a:lnTo>
                      <a:pt x="3740" y="2091"/>
                    </a:lnTo>
                    <a:cubicBezTo>
                      <a:pt x="3698" y="2028"/>
                      <a:pt x="3645" y="1975"/>
                      <a:pt x="3593" y="1912"/>
                    </a:cubicBezTo>
                    <a:cubicBezTo>
                      <a:pt x="3498" y="1828"/>
                      <a:pt x="3404" y="1755"/>
                      <a:pt x="3309" y="1692"/>
                    </a:cubicBezTo>
                    <a:lnTo>
                      <a:pt x="3152" y="1597"/>
                    </a:lnTo>
                    <a:lnTo>
                      <a:pt x="2826" y="1419"/>
                    </a:lnTo>
                    <a:lnTo>
                      <a:pt x="2795" y="1387"/>
                    </a:lnTo>
                    <a:lnTo>
                      <a:pt x="2637" y="1272"/>
                    </a:lnTo>
                    <a:cubicBezTo>
                      <a:pt x="2616" y="1272"/>
                      <a:pt x="2606" y="1272"/>
                      <a:pt x="2595" y="1282"/>
                    </a:cubicBezTo>
                    <a:lnTo>
                      <a:pt x="2396" y="116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53"/>
              <p:cNvSpPr/>
              <p:nvPr/>
            </p:nvSpPr>
            <p:spPr>
              <a:xfrm>
                <a:off x="2750123" y="1854767"/>
                <a:ext cx="13224" cy="710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59" extrusionOk="0">
                    <a:moveTo>
                      <a:pt x="211" y="1"/>
                    </a:moveTo>
                    <a:cubicBezTo>
                      <a:pt x="137" y="22"/>
                      <a:pt x="74" y="33"/>
                      <a:pt x="1" y="43"/>
                    </a:cubicBezTo>
                    <a:lnTo>
                      <a:pt x="200" y="159"/>
                    </a:lnTo>
                    <a:cubicBezTo>
                      <a:pt x="232" y="148"/>
                      <a:pt x="263" y="148"/>
                      <a:pt x="295" y="138"/>
                    </a:cubicBezTo>
                    <a:cubicBezTo>
                      <a:pt x="263" y="96"/>
                      <a:pt x="242" y="54"/>
                      <a:pt x="2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53"/>
              <p:cNvSpPr/>
              <p:nvPr/>
            </p:nvSpPr>
            <p:spPr>
              <a:xfrm>
                <a:off x="2759058" y="1860887"/>
                <a:ext cx="8042" cy="571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28" extrusionOk="0">
                    <a:moveTo>
                      <a:pt x="95" y="1"/>
                    </a:moveTo>
                    <a:cubicBezTo>
                      <a:pt x="63" y="11"/>
                      <a:pt x="32" y="11"/>
                      <a:pt x="0" y="22"/>
                    </a:cubicBezTo>
                    <a:lnTo>
                      <a:pt x="179" y="127"/>
                    </a:lnTo>
                    <a:cubicBezTo>
                      <a:pt x="147" y="85"/>
                      <a:pt x="116" y="43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53"/>
              <p:cNvSpPr/>
              <p:nvPr/>
            </p:nvSpPr>
            <p:spPr>
              <a:xfrm>
                <a:off x="2767502" y="1867008"/>
                <a:ext cx="99089" cy="56827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72" extrusionOk="0">
                    <a:moveTo>
                      <a:pt x="0" y="0"/>
                    </a:moveTo>
                    <a:cubicBezTo>
                      <a:pt x="200" y="273"/>
                      <a:pt x="495" y="525"/>
                      <a:pt x="873" y="747"/>
                    </a:cubicBezTo>
                    <a:cubicBezTo>
                      <a:pt x="1272" y="978"/>
                      <a:pt x="1723" y="1156"/>
                      <a:pt x="2218" y="1272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53"/>
              <p:cNvSpPr/>
              <p:nvPr/>
            </p:nvSpPr>
            <p:spPr>
              <a:xfrm>
                <a:off x="2767055" y="1866561"/>
                <a:ext cx="983" cy="491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" extrusionOk="0">
                    <a:moveTo>
                      <a:pt x="0" y="0"/>
                    </a:moveTo>
                    <a:cubicBezTo>
                      <a:pt x="0" y="0"/>
                      <a:pt x="0" y="10"/>
                      <a:pt x="10" y="10"/>
                    </a:cubicBezTo>
                    <a:lnTo>
                      <a:pt x="21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53"/>
            <p:cNvGrpSpPr/>
            <p:nvPr/>
          </p:nvGrpSpPr>
          <p:grpSpPr>
            <a:xfrm>
              <a:off x="945636" y="2773584"/>
              <a:ext cx="1174369" cy="1009243"/>
              <a:chOff x="1455055" y="2629044"/>
              <a:chExt cx="1395068" cy="1198910"/>
            </a:xfrm>
          </p:grpSpPr>
          <p:sp>
            <p:nvSpPr>
              <p:cNvPr id="931" name="Google Shape;931;p53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53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53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53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53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53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53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53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53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53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53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53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53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53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53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53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53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53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53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0" name="Google Shape;950;p53"/>
            <p:cNvSpPr/>
            <p:nvPr/>
          </p:nvSpPr>
          <p:spPr>
            <a:xfrm>
              <a:off x="1441496" y="1780403"/>
              <a:ext cx="750382" cy="1294901"/>
            </a:xfrm>
            <a:custGeom>
              <a:avLst/>
              <a:gdLst/>
              <a:ahLst/>
              <a:cxnLst/>
              <a:rect l="l" t="t" r="r" b="b"/>
              <a:pathLst>
                <a:path w="19953" h="34432" fill="none" extrusionOk="0">
                  <a:moveTo>
                    <a:pt x="1" y="0"/>
                  </a:moveTo>
                  <a:lnTo>
                    <a:pt x="19133" y="11043"/>
                  </a:lnTo>
                  <a:cubicBezTo>
                    <a:pt x="19574" y="11305"/>
                    <a:pt x="19943" y="11936"/>
                    <a:pt x="19943" y="12440"/>
                  </a:cubicBezTo>
                  <a:lnTo>
                    <a:pt x="19953" y="34431"/>
                  </a:lnTo>
                </a:path>
              </a:pathLst>
            </a:custGeom>
            <a:noFill/>
            <a:ln w="73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1" name="Google Shape;951;p53"/>
            <p:cNvGrpSpPr/>
            <p:nvPr/>
          </p:nvGrpSpPr>
          <p:grpSpPr>
            <a:xfrm>
              <a:off x="1791664" y="3016450"/>
              <a:ext cx="938089" cy="1008684"/>
              <a:chOff x="2342231" y="2896027"/>
              <a:chExt cx="1114384" cy="1198247"/>
            </a:xfrm>
          </p:grpSpPr>
          <p:sp>
            <p:nvSpPr>
              <p:cNvPr id="952" name="Google Shape;952;p53"/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53"/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53"/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53"/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53"/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53"/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53"/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53"/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53"/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53"/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53"/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53"/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53"/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53"/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53"/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53"/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53"/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53"/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53"/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53"/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53"/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53"/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53"/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53"/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53"/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53"/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53"/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53"/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53"/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53"/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53"/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53"/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53"/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53"/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53"/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53"/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53"/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53"/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53"/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53"/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53"/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53"/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3"/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53"/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53"/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53"/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53"/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53"/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53"/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53"/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53"/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53"/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53"/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53"/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53"/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53"/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53"/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8" extrusionOk="0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53"/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53"/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1" extrusionOk="0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53"/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53"/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53"/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89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53"/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3"/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3"/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1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3"/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53"/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53"/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3"/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3"/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2" name="Google Shape;1022;p53"/>
          <p:cNvGrpSpPr/>
          <p:nvPr/>
        </p:nvGrpSpPr>
        <p:grpSpPr>
          <a:xfrm>
            <a:off x="842917" y="602581"/>
            <a:ext cx="7314413" cy="3794550"/>
            <a:chOff x="842917" y="602581"/>
            <a:chExt cx="7314413" cy="3794550"/>
          </a:xfrm>
        </p:grpSpPr>
        <p:grpSp>
          <p:nvGrpSpPr>
            <p:cNvPr id="1023" name="Google Shape;1023;p53"/>
            <p:cNvGrpSpPr/>
            <p:nvPr/>
          </p:nvGrpSpPr>
          <p:grpSpPr>
            <a:xfrm>
              <a:off x="842917" y="602581"/>
              <a:ext cx="7314413" cy="3794550"/>
              <a:chOff x="842917" y="602581"/>
              <a:chExt cx="7314413" cy="3794550"/>
            </a:xfrm>
          </p:grpSpPr>
          <p:sp>
            <p:nvSpPr>
              <p:cNvPr id="1024" name="Google Shape;1024;p53"/>
              <p:cNvSpPr/>
              <p:nvPr/>
            </p:nvSpPr>
            <p:spPr>
              <a:xfrm>
                <a:off x="3079946" y="42036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53"/>
              <p:cNvSpPr/>
              <p:nvPr/>
            </p:nvSpPr>
            <p:spPr>
              <a:xfrm>
                <a:off x="7103076" y="602581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53"/>
              <p:cNvSpPr/>
              <p:nvPr/>
            </p:nvSpPr>
            <p:spPr>
              <a:xfrm>
                <a:off x="7977768" y="4211747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53"/>
              <p:cNvSpPr/>
              <p:nvPr/>
            </p:nvSpPr>
            <p:spPr>
              <a:xfrm>
                <a:off x="5386256" y="702306"/>
                <a:ext cx="168925" cy="15876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40" extrusionOk="0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53"/>
              <p:cNvSpPr/>
              <p:nvPr/>
            </p:nvSpPr>
            <p:spPr>
              <a:xfrm>
                <a:off x="842924" y="4203657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53"/>
              <p:cNvSpPr/>
              <p:nvPr/>
            </p:nvSpPr>
            <p:spPr>
              <a:xfrm>
                <a:off x="3499281" y="2092675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53"/>
              <p:cNvSpPr/>
              <p:nvPr/>
            </p:nvSpPr>
            <p:spPr>
              <a:xfrm>
                <a:off x="7484923" y="2407006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53"/>
              <p:cNvSpPr/>
              <p:nvPr/>
            </p:nvSpPr>
            <p:spPr>
              <a:xfrm>
                <a:off x="2640896" y="832122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53"/>
              <p:cNvSpPr/>
              <p:nvPr/>
            </p:nvSpPr>
            <p:spPr>
              <a:xfrm>
                <a:off x="4235803" y="4355310"/>
                <a:ext cx="672408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2" fill="none" extrusionOk="0">
                    <a:moveTo>
                      <a:pt x="0" y="0"/>
                    </a:moveTo>
                    <a:cubicBezTo>
                      <a:pt x="578" y="0"/>
                      <a:pt x="578" y="432"/>
                      <a:pt x="1156" y="432"/>
                    </a:cubicBezTo>
                    <a:cubicBezTo>
                      <a:pt x="1734" y="432"/>
                      <a:pt x="1734" y="0"/>
                      <a:pt x="2312" y="0"/>
                    </a:cubicBezTo>
                    <a:cubicBezTo>
                      <a:pt x="2890" y="0"/>
                      <a:pt x="2890" y="432"/>
                      <a:pt x="3467" y="432"/>
                    </a:cubicBezTo>
                    <a:cubicBezTo>
                      <a:pt x="4046" y="432"/>
                      <a:pt x="4046" y="0"/>
                      <a:pt x="4623" y="0"/>
                    </a:cubicBezTo>
                    <a:cubicBezTo>
                      <a:pt x="5201" y="0"/>
                      <a:pt x="5201" y="432"/>
                      <a:pt x="5790" y="432"/>
                    </a:cubicBezTo>
                    <a:cubicBezTo>
                      <a:pt x="6367" y="432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53"/>
              <p:cNvSpPr/>
              <p:nvPr/>
            </p:nvSpPr>
            <p:spPr>
              <a:xfrm>
                <a:off x="842917" y="1282380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4" name="Google Shape;1034;p53"/>
            <p:cNvGrpSpPr/>
            <p:nvPr/>
          </p:nvGrpSpPr>
          <p:grpSpPr>
            <a:xfrm>
              <a:off x="1553321" y="707255"/>
              <a:ext cx="99806" cy="99809"/>
              <a:chOff x="3688596" y="3879680"/>
              <a:chExt cx="99806" cy="99809"/>
            </a:xfrm>
          </p:grpSpPr>
          <p:sp>
            <p:nvSpPr>
              <p:cNvPr id="1035" name="Google Shape;1035;p53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53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6" name="Google Shape;1456;p57"/>
          <p:cNvGrpSpPr/>
          <p:nvPr/>
        </p:nvGrpSpPr>
        <p:grpSpPr>
          <a:xfrm>
            <a:off x="562910" y="729999"/>
            <a:ext cx="8096842" cy="3895766"/>
            <a:chOff x="904343" y="694880"/>
            <a:chExt cx="7274693" cy="3332820"/>
          </a:xfrm>
        </p:grpSpPr>
        <p:sp>
          <p:nvSpPr>
            <p:cNvPr id="1457" name="Google Shape;1457;p57"/>
            <p:cNvSpPr/>
            <p:nvPr/>
          </p:nvSpPr>
          <p:spPr>
            <a:xfrm>
              <a:off x="7512646" y="31311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7"/>
            <p:cNvSpPr/>
            <p:nvPr/>
          </p:nvSpPr>
          <p:spPr>
            <a:xfrm>
              <a:off x="8036539" y="3735134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7"/>
            <p:cNvSpPr/>
            <p:nvPr/>
          </p:nvSpPr>
          <p:spPr>
            <a:xfrm>
              <a:off x="904343" y="3837457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7"/>
            <p:cNvSpPr/>
            <p:nvPr/>
          </p:nvSpPr>
          <p:spPr>
            <a:xfrm>
              <a:off x="5596278" y="3867968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7"/>
            <p:cNvSpPr/>
            <p:nvPr/>
          </p:nvSpPr>
          <p:spPr>
            <a:xfrm>
              <a:off x="6122291" y="893488"/>
              <a:ext cx="672504" cy="41821"/>
            </a:xfrm>
            <a:custGeom>
              <a:avLst/>
              <a:gdLst/>
              <a:ahLst/>
              <a:cxnLst/>
              <a:rect l="l" t="t" r="r" b="b"/>
              <a:pathLst>
                <a:path w="6947" h="432" fill="none" extrusionOk="0">
                  <a:moveTo>
                    <a:pt x="1" y="1"/>
                  </a:moveTo>
                  <a:cubicBezTo>
                    <a:pt x="579" y="1"/>
                    <a:pt x="579" y="432"/>
                    <a:pt x="1157" y="432"/>
                  </a:cubicBezTo>
                  <a:cubicBezTo>
                    <a:pt x="1735" y="432"/>
                    <a:pt x="1735" y="1"/>
                    <a:pt x="2312" y="1"/>
                  </a:cubicBezTo>
                  <a:cubicBezTo>
                    <a:pt x="2891" y="1"/>
                    <a:pt x="2891" y="432"/>
                    <a:pt x="3468" y="432"/>
                  </a:cubicBezTo>
                  <a:cubicBezTo>
                    <a:pt x="4046" y="432"/>
                    <a:pt x="4046" y="1"/>
                    <a:pt x="4624" y="1"/>
                  </a:cubicBezTo>
                  <a:cubicBezTo>
                    <a:pt x="5202" y="1"/>
                    <a:pt x="5202" y="432"/>
                    <a:pt x="5779" y="432"/>
                  </a:cubicBezTo>
                  <a:cubicBezTo>
                    <a:pt x="6358" y="432"/>
                    <a:pt x="6358" y="1"/>
                    <a:pt x="6946" y="1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7"/>
            <p:cNvSpPr/>
            <p:nvPr/>
          </p:nvSpPr>
          <p:spPr>
            <a:xfrm>
              <a:off x="1038920" y="781057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4" name="Google Shape;1464;p57"/>
            <p:cNvGrpSpPr/>
            <p:nvPr/>
          </p:nvGrpSpPr>
          <p:grpSpPr>
            <a:xfrm>
              <a:off x="6648971" y="1467405"/>
              <a:ext cx="99806" cy="99809"/>
              <a:chOff x="3688596" y="3879680"/>
              <a:chExt cx="99806" cy="99809"/>
            </a:xfrm>
          </p:grpSpPr>
          <p:sp>
            <p:nvSpPr>
              <p:cNvPr id="1465" name="Google Shape;1465;p57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57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7" name="Google Shape;1467;p57"/>
            <p:cNvGrpSpPr/>
            <p:nvPr/>
          </p:nvGrpSpPr>
          <p:grpSpPr>
            <a:xfrm>
              <a:off x="2033296" y="694880"/>
              <a:ext cx="99806" cy="99809"/>
              <a:chOff x="3688596" y="3879680"/>
              <a:chExt cx="99806" cy="99809"/>
            </a:xfrm>
          </p:grpSpPr>
          <p:sp>
            <p:nvSpPr>
              <p:cNvPr id="1468" name="Google Shape;1468;p57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57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0" name="Google Shape;1470;p57"/>
            <p:cNvSpPr/>
            <p:nvPr/>
          </p:nvSpPr>
          <p:spPr>
            <a:xfrm flipH="1">
              <a:off x="4996171" y="1400655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9" name="Google Shape;1409;p57"/>
          <p:cNvSpPr txBox="1">
            <a:spLocks noGrp="1"/>
          </p:cNvSpPr>
          <p:nvPr>
            <p:ph type="title"/>
          </p:nvPr>
        </p:nvSpPr>
        <p:spPr>
          <a:xfrm>
            <a:off x="1673871" y="469760"/>
            <a:ext cx="5796256" cy="6833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Keptang</a:t>
            </a:r>
            <a:br>
              <a:rPr lang="en-US" sz="2800" dirty="0"/>
            </a:br>
            <a:r>
              <a:rPr lang="th-TH" sz="1200" b="0" dirty="0"/>
              <a:t>เว็บไซต์สรุปรายรับรายจ่าย</a:t>
            </a:r>
            <a:endParaRPr sz="2800" b="0" dirty="0"/>
          </a:p>
        </p:txBody>
      </p:sp>
      <p:sp>
        <p:nvSpPr>
          <p:cNvPr id="1666" name="Google Shape;1409;p57">
            <a:extLst>
              <a:ext uri="{FF2B5EF4-FFF2-40B4-BE49-F238E27FC236}">
                <a16:creationId xmlns:a16="http://schemas.microsoft.com/office/drawing/2014/main" id="{0EC3F4F3-469F-E524-C821-14DCFA4D3525}"/>
              </a:ext>
            </a:extLst>
          </p:cNvPr>
          <p:cNvSpPr txBox="1">
            <a:spLocks/>
          </p:cNvSpPr>
          <p:nvPr/>
        </p:nvSpPr>
        <p:spPr>
          <a:xfrm>
            <a:off x="0" y="-60036"/>
            <a:ext cx="5796256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th-TH" sz="1400" b="0" dirty="0">
                <a:solidFill>
                  <a:schemeClr val="bg1"/>
                </a:solidFill>
              </a:rPr>
              <a:t>หน้าหลัก</a:t>
            </a:r>
            <a:r>
              <a:rPr lang="en-US" sz="1400" b="0" dirty="0">
                <a:solidFill>
                  <a:schemeClr val="bg1"/>
                </a:solidFill>
              </a:rPr>
              <a:t>   </a:t>
            </a:r>
            <a:r>
              <a:rPr lang="th-TH" sz="1400" b="0" dirty="0">
                <a:solidFill>
                  <a:schemeClr val="bg1"/>
                </a:solidFill>
              </a:rPr>
              <a:t>รายรับ</a:t>
            </a:r>
            <a:r>
              <a:rPr lang="en-US" sz="1400" b="0" dirty="0">
                <a:solidFill>
                  <a:schemeClr val="bg1"/>
                </a:solidFill>
              </a:rPr>
              <a:t>/</a:t>
            </a:r>
            <a:r>
              <a:rPr lang="th-TH" sz="1400" b="0" dirty="0">
                <a:solidFill>
                  <a:schemeClr val="bg1"/>
                </a:solidFill>
              </a:rPr>
              <a:t>รายจ่ายวันนี้    เพิ่มรายรับ</a:t>
            </a:r>
            <a:r>
              <a:rPr lang="en-US" sz="1400" b="0" dirty="0">
                <a:solidFill>
                  <a:schemeClr val="bg1"/>
                </a:solidFill>
              </a:rPr>
              <a:t>/</a:t>
            </a:r>
            <a:r>
              <a:rPr lang="th-TH" sz="1400" b="0" dirty="0">
                <a:solidFill>
                  <a:schemeClr val="bg1"/>
                </a:solidFill>
              </a:rPr>
              <a:t>รายจ่าย    แก้ไขรายรับ</a:t>
            </a:r>
            <a:r>
              <a:rPr lang="en-US" sz="1400" b="0" dirty="0">
                <a:solidFill>
                  <a:schemeClr val="bg1"/>
                </a:solidFill>
              </a:rPr>
              <a:t>/</a:t>
            </a:r>
            <a:r>
              <a:rPr lang="th-TH" sz="1400" b="0" dirty="0">
                <a:solidFill>
                  <a:schemeClr val="bg1"/>
                </a:solidFill>
              </a:rPr>
              <a:t>รายจ่าย </a:t>
            </a:r>
            <a:r>
              <a:rPr lang="th-TH" sz="1600" b="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667" name="Google Shape;1409;p57">
            <a:extLst>
              <a:ext uri="{FF2B5EF4-FFF2-40B4-BE49-F238E27FC236}">
                <a16:creationId xmlns:a16="http://schemas.microsoft.com/office/drawing/2014/main" id="{7A39E8EC-B74F-B65E-B702-AB4D7904FAFA}"/>
              </a:ext>
            </a:extLst>
          </p:cNvPr>
          <p:cNvSpPr txBox="1">
            <a:spLocks/>
          </p:cNvSpPr>
          <p:nvPr/>
        </p:nvSpPr>
        <p:spPr>
          <a:xfrm>
            <a:off x="7612903" y="-47024"/>
            <a:ext cx="832466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Login</a:t>
            </a:r>
            <a:endParaRPr lang="th-TH" sz="1600" b="0" dirty="0">
              <a:solidFill>
                <a:schemeClr val="bg1"/>
              </a:solidFill>
            </a:endParaRPr>
          </a:p>
        </p:txBody>
      </p:sp>
      <p:sp>
        <p:nvSpPr>
          <p:cNvPr id="1668" name="Google Shape;1409;p57">
            <a:extLst>
              <a:ext uri="{FF2B5EF4-FFF2-40B4-BE49-F238E27FC236}">
                <a16:creationId xmlns:a16="http://schemas.microsoft.com/office/drawing/2014/main" id="{69EDFE08-E81F-34A2-1771-1B72BD97467B}"/>
              </a:ext>
            </a:extLst>
          </p:cNvPr>
          <p:cNvSpPr txBox="1">
            <a:spLocks/>
          </p:cNvSpPr>
          <p:nvPr/>
        </p:nvSpPr>
        <p:spPr>
          <a:xfrm>
            <a:off x="4174910" y="1261014"/>
            <a:ext cx="794171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1600" b="0" dirty="0">
                <a:solidFill>
                  <a:schemeClr val="tx1"/>
                </a:solidFill>
              </a:rPr>
              <a:t>Signup</a:t>
            </a:r>
            <a:endParaRPr lang="th-TH" sz="1600" b="0" dirty="0">
              <a:solidFill>
                <a:schemeClr val="tx1"/>
              </a:solidFill>
            </a:endParaRP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1F112216-D2FF-7E9D-8522-44AD0A35E629}"/>
              </a:ext>
            </a:extLst>
          </p:cNvPr>
          <p:cNvSpPr/>
          <p:nvPr/>
        </p:nvSpPr>
        <p:spPr>
          <a:xfrm>
            <a:off x="3592859" y="1749679"/>
            <a:ext cx="2626162" cy="306273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C6A11E18-611A-A999-267C-9FD0F41F0345}"/>
              </a:ext>
            </a:extLst>
          </p:cNvPr>
          <p:cNvSpPr/>
          <p:nvPr/>
        </p:nvSpPr>
        <p:spPr>
          <a:xfrm>
            <a:off x="3592859" y="2242430"/>
            <a:ext cx="2626162" cy="306273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6" name="Google Shape;1409;p57">
            <a:extLst>
              <a:ext uri="{FF2B5EF4-FFF2-40B4-BE49-F238E27FC236}">
                <a16:creationId xmlns:a16="http://schemas.microsoft.com/office/drawing/2014/main" id="{43B56145-BA23-2087-7A5A-14B377857380}"/>
              </a:ext>
            </a:extLst>
          </p:cNvPr>
          <p:cNvSpPr txBox="1">
            <a:spLocks/>
          </p:cNvSpPr>
          <p:nvPr/>
        </p:nvSpPr>
        <p:spPr>
          <a:xfrm>
            <a:off x="2326846" y="2176129"/>
            <a:ext cx="1142564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1600" b="0" dirty="0">
                <a:solidFill>
                  <a:schemeClr val="tx1"/>
                </a:solidFill>
              </a:rPr>
              <a:t>Password: </a:t>
            </a:r>
          </a:p>
        </p:txBody>
      </p:sp>
      <p:sp>
        <p:nvSpPr>
          <p:cNvPr id="7" name="Google Shape;1409;p57">
            <a:extLst>
              <a:ext uri="{FF2B5EF4-FFF2-40B4-BE49-F238E27FC236}">
                <a16:creationId xmlns:a16="http://schemas.microsoft.com/office/drawing/2014/main" id="{E52DACF6-6502-EE16-532C-74EC53A73B92}"/>
              </a:ext>
            </a:extLst>
          </p:cNvPr>
          <p:cNvSpPr txBox="1">
            <a:spLocks/>
          </p:cNvSpPr>
          <p:nvPr/>
        </p:nvSpPr>
        <p:spPr>
          <a:xfrm>
            <a:off x="2326846" y="1691345"/>
            <a:ext cx="1142564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1600" b="0" dirty="0">
                <a:solidFill>
                  <a:schemeClr val="tx1"/>
                </a:solidFill>
              </a:rPr>
              <a:t>Username:</a:t>
            </a:r>
          </a:p>
        </p:txBody>
      </p:sp>
      <p:sp>
        <p:nvSpPr>
          <p:cNvPr id="8" name="Google Shape;1409;p57">
            <a:extLst>
              <a:ext uri="{FF2B5EF4-FFF2-40B4-BE49-F238E27FC236}">
                <a16:creationId xmlns:a16="http://schemas.microsoft.com/office/drawing/2014/main" id="{B9432F0B-F9A9-6F14-E011-F59C306D1DB4}"/>
              </a:ext>
            </a:extLst>
          </p:cNvPr>
          <p:cNvSpPr txBox="1">
            <a:spLocks/>
          </p:cNvSpPr>
          <p:nvPr/>
        </p:nvSpPr>
        <p:spPr>
          <a:xfrm>
            <a:off x="8311534" y="-47023"/>
            <a:ext cx="832466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1600" b="0" dirty="0">
                <a:solidFill>
                  <a:srgbClr val="FFFF00"/>
                </a:solidFill>
              </a:rPr>
              <a:t>Signup</a:t>
            </a:r>
            <a:endParaRPr lang="th-TH" sz="1600" b="0" dirty="0">
              <a:solidFill>
                <a:srgbClr val="FFFF00"/>
              </a:solidFill>
            </a:endParaRPr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8B0A9487-E171-010D-7DDE-BAA16E2CDBA9}"/>
              </a:ext>
            </a:extLst>
          </p:cNvPr>
          <p:cNvSpPr/>
          <p:nvPr/>
        </p:nvSpPr>
        <p:spPr>
          <a:xfrm>
            <a:off x="4064739" y="2833308"/>
            <a:ext cx="1014517" cy="430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1" name="Google Shape;1409;p57">
            <a:extLst>
              <a:ext uri="{FF2B5EF4-FFF2-40B4-BE49-F238E27FC236}">
                <a16:creationId xmlns:a16="http://schemas.microsoft.com/office/drawing/2014/main" id="{6026ECA2-0B27-C462-61D2-B1EB97C44C76}"/>
              </a:ext>
            </a:extLst>
          </p:cNvPr>
          <p:cNvSpPr txBox="1">
            <a:spLocks/>
          </p:cNvSpPr>
          <p:nvPr/>
        </p:nvSpPr>
        <p:spPr>
          <a:xfrm>
            <a:off x="3708104" y="3362648"/>
            <a:ext cx="1727785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th-TH" sz="1200" b="0" dirty="0">
                <a:solidFill>
                  <a:schemeClr val="tx1"/>
                </a:solidFill>
              </a:rPr>
              <a:t>มีบัญชีอยู่แล้ว </a:t>
            </a:r>
            <a:r>
              <a:rPr lang="th-TH" sz="1200" dirty="0">
                <a:solidFill>
                  <a:srgbClr val="FF0000"/>
                </a:solidFill>
              </a:rPr>
              <a:t>กดที่นี่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8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6" name="Google Shape;1456;p57"/>
          <p:cNvGrpSpPr/>
          <p:nvPr/>
        </p:nvGrpSpPr>
        <p:grpSpPr>
          <a:xfrm>
            <a:off x="562910" y="729999"/>
            <a:ext cx="8096842" cy="3895766"/>
            <a:chOff x="904343" y="694880"/>
            <a:chExt cx="7274693" cy="3332820"/>
          </a:xfrm>
        </p:grpSpPr>
        <p:sp>
          <p:nvSpPr>
            <p:cNvPr id="1457" name="Google Shape;1457;p57"/>
            <p:cNvSpPr/>
            <p:nvPr/>
          </p:nvSpPr>
          <p:spPr>
            <a:xfrm>
              <a:off x="7512646" y="31311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7"/>
            <p:cNvSpPr/>
            <p:nvPr/>
          </p:nvSpPr>
          <p:spPr>
            <a:xfrm>
              <a:off x="8036539" y="3735134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7"/>
            <p:cNvSpPr/>
            <p:nvPr/>
          </p:nvSpPr>
          <p:spPr>
            <a:xfrm>
              <a:off x="904343" y="3837457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7"/>
            <p:cNvSpPr/>
            <p:nvPr/>
          </p:nvSpPr>
          <p:spPr>
            <a:xfrm>
              <a:off x="5596278" y="3867968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7"/>
            <p:cNvSpPr/>
            <p:nvPr/>
          </p:nvSpPr>
          <p:spPr>
            <a:xfrm>
              <a:off x="6122291" y="893488"/>
              <a:ext cx="672504" cy="41821"/>
            </a:xfrm>
            <a:custGeom>
              <a:avLst/>
              <a:gdLst/>
              <a:ahLst/>
              <a:cxnLst/>
              <a:rect l="l" t="t" r="r" b="b"/>
              <a:pathLst>
                <a:path w="6947" h="432" fill="none" extrusionOk="0">
                  <a:moveTo>
                    <a:pt x="1" y="1"/>
                  </a:moveTo>
                  <a:cubicBezTo>
                    <a:pt x="579" y="1"/>
                    <a:pt x="579" y="432"/>
                    <a:pt x="1157" y="432"/>
                  </a:cubicBezTo>
                  <a:cubicBezTo>
                    <a:pt x="1735" y="432"/>
                    <a:pt x="1735" y="1"/>
                    <a:pt x="2312" y="1"/>
                  </a:cubicBezTo>
                  <a:cubicBezTo>
                    <a:pt x="2891" y="1"/>
                    <a:pt x="2891" y="432"/>
                    <a:pt x="3468" y="432"/>
                  </a:cubicBezTo>
                  <a:cubicBezTo>
                    <a:pt x="4046" y="432"/>
                    <a:pt x="4046" y="1"/>
                    <a:pt x="4624" y="1"/>
                  </a:cubicBezTo>
                  <a:cubicBezTo>
                    <a:pt x="5202" y="1"/>
                    <a:pt x="5202" y="432"/>
                    <a:pt x="5779" y="432"/>
                  </a:cubicBezTo>
                  <a:cubicBezTo>
                    <a:pt x="6358" y="432"/>
                    <a:pt x="6358" y="1"/>
                    <a:pt x="6946" y="1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7"/>
            <p:cNvSpPr/>
            <p:nvPr/>
          </p:nvSpPr>
          <p:spPr>
            <a:xfrm>
              <a:off x="1038920" y="781057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4" name="Google Shape;1464;p57"/>
            <p:cNvGrpSpPr/>
            <p:nvPr/>
          </p:nvGrpSpPr>
          <p:grpSpPr>
            <a:xfrm>
              <a:off x="6648971" y="1467405"/>
              <a:ext cx="99806" cy="99809"/>
              <a:chOff x="3688596" y="3879680"/>
              <a:chExt cx="99806" cy="99809"/>
            </a:xfrm>
          </p:grpSpPr>
          <p:sp>
            <p:nvSpPr>
              <p:cNvPr id="1465" name="Google Shape;1465;p57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57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7" name="Google Shape;1467;p57"/>
            <p:cNvGrpSpPr/>
            <p:nvPr/>
          </p:nvGrpSpPr>
          <p:grpSpPr>
            <a:xfrm>
              <a:off x="2033296" y="694880"/>
              <a:ext cx="99806" cy="99809"/>
              <a:chOff x="3688596" y="3879680"/>
              <a:chExt cx="99806" cy="99809"/>
            </a:xfrm>
          </p:grpSpPr>
          <p:sp>
            <p:nvSpPr>
              <p:cNvPr id="1468" name="Google Shape;1468;p57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57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0" name="Google Shape;1470;p57"/>
            <p:cNvSpPr/>
            <p:nvPr/>
          </p:nvSpPr>
          <p:spPr>
            <a:xfrm flipH="1">
              <a:off x="4996171" y="1400655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9" name="Google Shape;1409;p57"/>
          <p:cNvSpPr txBox="1">
            <a:spLocks noGrp="1"/>
          </p:cNvSpPr>
          <p:nvPr>
            <p:ph type="title"/>
          </p:nvPr>
        </p:nvSpPr>
        <p:spPr>
          <a:xfrm>
            <a:off x="1673871" y="469760"/>
            <a:ext cx="5796256" cy="6833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Keptang</a:t>
            </a:r>
            <a:br>
              <a:rPr lang="en-US" sz="2800" dirty="0"/>
            </a:br>
            <a:r>
              <a:rPr lang="th-TH" sz="1200" b="0" dirty="0"/>
              <a:t>เว็บไซต์สรุปรายรับรายจ่าย</a:t>
            </a:r>
            <a:endParaRPr sz="2800" b="0" dirty="0"/>
          </a:p>
        </p:txBody>
      </p:sp>
      <p:sp>
        <p:nvSpPr>
          <p:cNvPr id="1666" name="Google Shape;1409;p57">
            <a:extLst>
              <a:ext uri="{FF2B5EF4-FFF2-40B4-BE49-F238E27FC236}">
                <a16:creationId xmlns:a16="http://schemas.microsoft.com/office/drawing/2014/main" id="{0EC3F4F3-469F-E524-C821-14DCFA4D3525}"/>
              </a:ext>
            </a:extLst>
          </p:cNvPr>
          <p:cNvSpPr txBox="1">
            <a:spLocks/>
          </p:cNvSpPr>
          <p:nvPr/>
        </p:nvSpPr>
        <p:spPr>
          <a:xfrm>
            <a:off x="0" y="-60036"/>
            <a:ext cx="5796256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th-TH" sz="1400" b="0" dirty="0">
                <a:solidFill>
                  <a:schemeClr val="bg1"/>
                </a:solidFill>
              </a:rPr>
              <a:t>หน้าหลัก</a:t>
            </a:r>
            <a:r>
              <a:rPr lang="en-US" sz="1400" b="0" dirty="0">
                <a:solidFill>
                  <a:schemeClr val="bg1"/>
                </a:solidFill>
              </a:rPr>
              <a:t>   </a:t>
            </a:r>
            <a:r>
              <a:rPr lang="th-TH" sz="1400" b="0" dirty="0">
                <a:solidFill>
                  <a:schemeClr val="bg1"/>
                </a:solidFill>
              </a:rPr>
              <a:t>รายรับ</a:t>
            </a:r>
            <a:r>
              <a:rPr lang="en-US" sz="1400" b="0" dirty="0">
                <a:solidFill>
                  <a:schemeClr val="bg1"/>
                </a:solidFill>
              </a:rPr>
              <a:t>/</a:t>
            </a:r>
            <a:r>
              <a:rPr lang="th-TH" sz="1400" b="0" dirty="0">
                <a:solidFill>
                  <a:schemeClr val="bg1"/>
                </a:solidFill>
              </a:rPr>
              <a:t>รายจ่ายวันนี้    เพิ่มรายรับ</a:t>
            </a:r>
            <a:r>
              <a:rPr lang="en-US" sz="1400" b="0" dirty="0">
                <a:solidFill>
                  <a:schemeClr val="bg1"/>
                </a:solidFill>
              </a:rPr>
              <a:t>/</a:t>
            </a:r>
            <a:r>
              <a:rPr lang="th-TH" sz="1400" b="0" dirty="0">
                <a:solidFill>
                  <a:schemeClr val="bg1"/>
                </a:solidFill>
              </a:rPr>
              <a:t>รายจ่าย    แก้ไขรายรับ</a:t>
            </a:r>
            <a:r>
              <a:rPr lang="en-US" sz="1400" b="0" dirty="0">
                <a:solidFill>
                  <a:schemeClr val="bg1"/>
                </a:solidFill>
              </a:rPr>
              <a:t>/</a:t>
            </a:r>
            <a:r>
              <a:rPr lang="th-TH" sz="1400" b="0" dirty="0">
                <a:solidFill>
                  <a:schemeClr val="bg1"/>
                </a:solidFill>
              </a:rPr>
              <a:t>รายจ่าย </a:t>
            </a:r>
            <a:r>
              <a:rPr lang="th-TH" sz="1600" b="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667" name="Google Shape;1409;p57">
            <a:extLst>
              <a:ext uri="{FF2B5EF4-FFF2-40B4-BE49-F238E27FC236}">
                <a16:creationId xmlns:a16="http://schemas.microsoft.com/office/drawing/2014/main" id="{7A39E8EC-B74F-B65E-B702-AB4D7904FAFA}"/>
              </a:ext>
            </a:extLst>
          </p:cNvPr>
          <p:cNvSpPr txBox="1">
            <a:spLocks/>
          </p:cNvSpPr>
          <p:nvPr/>
        </p:nvSpPr>
        <p:spPr>
          <a:xfrm>
            <a:off x="7612903" y="-47024"/>
            <a:ext cx="832466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1600" b="0" dirty="0">
                <a:solidFill>
                  <a:srgbClr val="FFFF00"/>
                </a:solidFill>
              </a:rPr>
              <a:t>Login</a:t>
            </a:r>
            <a:endParaRPr lang="th-TH" sz="1600" b="0" dirty="0">
              <a:solidFill>
                <a:srgbClr val="FFFF00"/>
              </a:solidFill>
            </a:endParaRPr>
          </a:p>
        </p:txBody>
      </p:sp>
      <p:sp>
        <p:nvSpPr>
          <p:cNvPr id="1668" name="Google Shape;1409;p57">
            <a:extLst>
              <a:ext uri="{FF2B5EF4-FFF2-40B4-BE49-F238E27FC236}">
                <a16:creationId xmlns:a16="http://schemas.microsoft.com/office/drawing/2014/main" id="{69EDFE08-E81F-34A2-1771-1B72BD97467B}"/>
              </a:ext>
            </a:extLst>
          </p:cNvPr>
          <p:cNvSpPr txBox="1">
            <a:spLocks/>
          </p:cNvSpPr>
          <p:nvPr/>
        </p:nvSpPr>
        <p:spPr>
          <a:xfrm>
            <a:off x="4238057" y="1252617"/>
            <a:ext cx="667883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1600" b="0" dirty="0">
                <a:solidFill>
                  <a:schemeClr val="tx1"/>
                </a:solidFill>
              </a:rPr>
              <a:t>Login</a:t>
            </a:r>
            <a:endParaRPr lang="th-TH" sz="1600" b="0" dirty="0">
              <a:solidFill>
                <a:schemeClr val="tx1"/>
              </a:solidFill>
            </a:endParaRP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1F112216-D2FF-7E9D-8522-44AD0A35E629}"/>
              </a:ext>
            </a:extLst>
          </p:cNvPr>
          <p:cNvSpPr/>
          <p:nvPr/>
        </p:nvSpPr>
        <p:spPr>
          <a:xfrm>
            <a:off x="3592859" y="1749679"/>
            <a:ext cx="2626162" cy="306273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C6A11E18-611A-A999-267C-9FD0F41F0345}"/>
              </a:ext>
            </a:extLst>
          </p:cNvPr>
          <p:cNvSpPr/>
          <p:nvPr/>
        </p:nvSpPr>
        <p:spPr>
          <a:xfrm>
            <a:off x="3592859" y="2242430"/>
            <a:ext cx="2626162" cy="306273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6" name="Google Shape;1409;p57">
            <a:extLst>
              <a:ext uri="{FF2B5EF4-FFF2-40B4-BE49-F238E27FC236}">
                <a16:creationId xmlns:a16="http://schemas.microsoft.com/office/drawing/2014/main" id="{43B56145-BA23-2087-7A5A-14B377857380}"/>
              </a:ext>
            </a:extLst>
          </p:cNvPr>
          <p:cNvSpPr txBox="1">
            <a:spLocks/>
          </p:cNvSpPr>
          <p:nvPr/>
        </p:nvSpPr>
        <p:spPr>
          <a:xfrm>
            <a:off x="2326846" y="2176129"/>
            <a:ext cx="1142564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1600" b="0" dirty="0">
                <a:solidFill>
                  <a:schemeClr val="tx1"/>
                </a:solidFill>
              </a:rPr>
              <a:t>Password: </a:t>
            </a:r>
          </a:p>
        </p:txBody>
      </p:sp>
      <p:sp>
        <p:nvSpPr>
          <p:cNvPr id="7" name="Google Shape;1409;p57">
            <a:extLst>
              <a:ext uri="{FF2B5EF4-FFF2-40B4-BE49-F238E27FC236}">
                <a16:creationId xmlns:a16="http://schemas.microsoft.com/office/drawing/2014/main" id="{E52DACF6-6502-EE16-532C-74EC53A73B92}"/>
              </a:ext>
            </a:extLst>
          </p:cNvPr>
          <p:cNvSpPr txBox="1">
            <a:spLocks/>
          </p:cNvSpPr>
          <p:nvPr/>
        </p:nvSpPr>
        <p:spPr>
          <a:xfrm>
            <a:off x="2326846" y="1691345"/>
            <a:ext cx="1142564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1600" b="0" dirty="0">
                <a:solidFill>
                  <a:schemeClr val="tx1"/>
                </a:solidFill>
              </a:rPr>
              <a:t>Username:</a:t>
            </a:r>
          </a:p>
        </p:txBody>
      </p:sp>
      <p:sp>
        <p:nvSpPr>
          <p:cNvPr id="8" name="Google Shape;1409;p57">
            <a:extLst>
              <a:ext uri="{FF2B5EF4-FFF2-40B4-BE49-F238E27FC236}">
                <a16:creationId xmlns:a16="http://schemas.microsoft.com/office/drawing/2014/main" id="{B9432F0B-F9A9-6F14-E011-F59C306D1DB4}"/>
              </a:ext>
            </a:extLst>
          </p:cNvPr>
          <p:cNvSpPr txBox="1">
            <a:spLocks/>
          </p:cNvSpPr>
          <p:nvPr/>
        </p:nvSpPr>
        <p:spPr>
          <a:xfrm>
            <a:off x="8311534" y="-47023"/>
            <a:ext cx="832466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Signup</a:t>
            </a:r>
            <a:endParaRPr lang="th-TH" sz="1600" b="0" dirty="0">
              <a:solidFill>
                <a:schemeClr val="bg1"/>
              </a:solidFill>
            </a:endParaRPr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8B0A9487-E171-010D-7DDE-BAA16E2CDBA9}"/>
              </a:ext>
            </a:extLst>
          </p:cNvPr>
          <p:cNvSpPr/>
          <p:nvPr/>
        </p:nvSpPr>
        <p:spPr>
          <a:xfrm>
            <a:off x="4064739" y="2833308"/>
            <a:ext cx="1014517" cy="430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1" name="Google Shape;1409;p57">
            <a:extLst>
              <a:ext uri="{FF2B5EF4-FFF2-40B4-BE49-F238E27FC236}">
                <a16:creationId xmlns:a16="http://schemas.microsoft.com/office/drawing/2014/main" id="{6026ECA2-0B27-C462-61D2-B1EB97C44C76}"/>
              </a:ext>
            </a:extLst>
          </p:cNvPr>
          <p:cNvSpPr txBox="1">
            <a:spLocks/>
          </p:cNvSpPr>
          <p:nvPr/>
        </p:nvSpPr>
        <p:spPr>
          <a:xfrm>
            <a:off x="3708104" y="3362648"/>
            <a:ext cx="1727785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th-TH" sz="1200" b="0" dirty="0">
                <a:solidFill>
                  <a:schemeClr val="tx1"/>
                </a:solidFill>
              </a:rPr>
              <a:t>ยังไม่เคยลงทะเบียน </a:t>
            </a:r>
            <a:r>
              <a:rPr lang="th-TH" sz="1200" dirty="0">
                <a:solidFill>
                  <a:srgbClr val="FF0000"/>
                </a:solidFill>
              </a:rPr>
              <a:t>กดที่นี่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8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6" name="Google Shape;1456;p57"/>
          <p:cNvGrpSpPr/>
          <p:nvPr/>
        </p:nvGrpSpPr>
        <p:grpSpPr>
          <a:xfrm>
            <a:off x="562910" y="729999"/>
            <a:ext cx="8096842" cy="3895766"/>
            <a:chOff x="904343" y="694880"/>
            <a:chExt cx="7274693" cy="3332820"/>
          </a:xfrm>
        </p:grpSpPr>
        <p:sp>
          <p:nvSpPr>
            <p:cNvPr id="1457" name="Google Shape;1457;p57"/>
            <p:cNvSpPr/>
            <p:nvPr/>
          </p:nvSpPr>
          <p:spPr>
            <a:xfrm>
              <a:off x="7512646" y="31311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7"/>
            <p:cNvSpPr/>
            <p:nvPr/>
          </p:nvSpPr>
          <p:spPr>
            <a:xfrm>
              <a:off x="8036539" y="3735134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7"/>
            <p:cNvSpPr/>
            <p:nvPr/>
          </p:nvSpPr>
          <p:spPr>
            <a:xfrm>
              <a:off x="904343" y="3837457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7"/>
            <p:cNvSpPr/>
            <p:nvPr/>
          </p:nvSpPr>
          <p:spPr>
            <a:xfrm>
              <a:off x="5596278" y="3867968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7"/>
            <p:cNvSpPr/>
            <p:nvPr/>
          </p:nvSpPr>
          <p:spPr>
            <a:xfrm>
              <a:off x="6122291" y="893488"/>
              <a:ext cx="672504" cy="41821"/>
            </a:xfrm>
            <a:custGeom>
              <a:avLst/>
              <a:gdLst/>
              <a:ahLst/>
              <a:cxnLst/>
              <a:rect l="l" t="t" r="r" b="b"/>
              <a:pathLst>
                <a:path w="6947" h="432" fill="none" extrusionOk="0">
                  <a:moveTo>
                    <a:pt x="1" y="1"/>
                  </a:moveTo>
                  <a:cubicBezTo>
                    <a:pt x="579" y="1"/>
                    <a:pt x="579" y="432"/>
                    <a:pt x="1157" y="432"/>
                  </a:cubicBezTo>
                  <a:cubicBezTo>
                    <a:pt x="1735" y="432"/>
                    <a:pt x="1735" y="1"/>
                    <a:pt x="2312" y="1"/>
                  </a:cubicBezTo>
                  <a:cubicBezTo>
                    <a:pt x="2891" y="1"/>
                    <a:pt x="2891" y="432"/>
                    <a:pt x="3468" y="432"/>
                  </a:cubicBezTo>
                  <a:cubicBezTo>
                    <a:pt x="4046" y="432"/>
                    <a:pt x="4046" y="1"/>
                    <a:pt x="4624" y="1"/>
                  </a:cubicBezTo>
                  <a:cubicBezTo>
                    <a:pt x="5202" y="1"/>
                    <a:pt x="5202" y="432"/>
                    <a:pt x="5779" y="432"/>
                  </a:cubicBezTo>
                  <a:cubicBezTo>
                    <a:pt x="6358" y="432"/>
                    <a:pt x="6358" y="1"/>
                    <a:pt x="6946" y="1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7"/>
            <p:cNvSpPr/>
            <p:nvPr/>
          </p:nvSpPr>
          <p:spPr>
            <a:xfrm>
              <a:off x="1038920" y="781057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4" name="Google Shape;1464;p57"/>
            <p:cNvGrpSpPr/>
            <p:nvPr/>
          </p:nvGrpSpPr>
          <p:grpSpPr>
            <a:xfrm>
              <a:off x="6648971" y="1467405"/>
              <a:ext cx="99806" cy="99809"/>
              <a:chOff x="3688596" y="3879680"/>
              <a:chExt cx="99806" cy="99809"/>
            </a:xfrm>
          </p:grpSpPr>
          <p:sp>
            <p:nvSpPr>
              <p:cNvPr id="1465" name="Google Shape;1465;p57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57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7" name="Google Shape;1467;p57"/>
            <p:cNvGrpSpPr/>
            <p:nvPr/>
          </p:nvGrpSpPr>
          <p:grpSpPr>
            <a:xfrm>
              <a:off x="2033296" y="694880"/>
              <a:ext cx="99806" cy="99809"/>
              <a:chOff x="3688596" y="3879680"/>
              <a:chExt cx="99806" cy="99809"/>
            </a:xfrm>
          </p:grpSpPr>
          <p:sp>
            <p:nvSpPr>
              <p:cNvPr id="1468" name="Google Shape;1468;p57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57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0" name="Google Shape;1470;p57"/>
            <p:cNvSpPr/>
            <p:nvPr/>
          </p:nvSpPr>
          <p:spPr>
            <a:xfrm flipH="1">
              <a:off x="4996171" y="1400655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9" name="Google Shape;1409;p57"/>
          <p:cNvSpPr txBox="1">
            <a:spLocks noGrp="1"/>
          </p:cNvSpPr>
          <p:nvPr>
            <p:ph type="title"/>
          </p:nvPr>
        </p:nvSpPr>
        <p:spPr>
          <a:xfrm>
            <a:off x="1673871" y="469760"/>
            <a:ext cx="5796256" cy="6833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Keptang</a:t>
            </a:r>
            <a:br>
              <a:rPr lang="en-US" sz="2800" dirty="0"/>
            </a:br>
            <a:r>
              <a:rPr lang="th-TH" sz="1200" b="0" dirty="0"/>
              <a:t>เว็บไซต์สรุปรายรับรายจ่าย</a:t>
            </a:r>
            <a:endParaRPr sz="2800" b="0" dirty="0"/>
          </a:p>
        </p:txBody>
      </p:sp>
      <p:sp>
        <p:nvSpPr>
          <p:cNvPr id="1666" name="Google Shape;1409;p57">
            <a:extLst>
              <a:ext uri="{FF2B5EF4-FFF2-40B4-BE49-F238E27FC236}">
                <a16:creationId xmlns:a16="http://schemas.microsoft.com/office/drawing/2014/main" id="{0EC3F4F3-469F-E524-C821-14DCFA4D3525}"/>
              </a:ext>
            </a:extLst>
          </p:cNvPr>
          <p:cNvSpPr txBox="1">
            <a:spLocks/>
          </p:cNvSpPr>
          <p:nvPr/>
        </p:nvSpPr>
        <p:spPr>
          <a:xfrm>
            <a:off x="0" y="-60036"/>
            <a:ext cx="5796256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th-TH" sz="1400" b="0" dirty="0">
                <a:solidFill>
                  <a:schemeClr val="bg1"/>
                </a:solidFill>
              </a:rPr>
              <a:t>หน้าหลัก</a:t>
            </a:r>
            <a:r>
              <a:rPr lang="en-US" sz="1400" b="0" dirty="0">
                <a:solidFill>
                  <a:schemeClr val="bg1"/>
                </a:solidFill>
              </a:rPr>
              <a:t>   </a:t>
            </a:r>
            <a:r>
              <a:rPr lang="th-TH" sz="1400" b="0" dirty="0">
                <a:solidFill>
                  <a:schemeClr val="bg1"/>
                </a:solidFill>
              </a:rPr>
              <a:t>รายรับ</a:t>
            </a:r>
            <a:r>
              <a:rPr lang="en-US" sz="1400" b="0" dirty="0">
                <a:solidFill>
                  <a:schemeClr val="bg1"/>
                </a:solidFill>
              </a:rPr>
              <a:t>/</a:t>
            </a:r>
            <a:r>
              <a:rPr lang="th-TH" sz="1400" b="0" dirty="0">
                <a:solidFill>
                  <a:schemeClr val="bg1"/>
                </a:solidFill>
              </a:rPr>
              <a:t>รายจ่ายวันนี้    เพิ่มรายรับ</a:t>
            </a:r>
            <a:r>
              <a:rPr lang="en-US" sz="1400" b="0" dirty="0">
                <a:solidFill>
                  <a:schemeClr val="bg1"/>
                </a:solidFill>
              </a:rPr>
              <a:t>/</a:t>
            </a:r>
            <a:r>
              <a:rPr lang="th-TH" sz="1400" b="0" dirty="0">
                <a:solidFill>
                  <a:schemeClr val="bg1"/>
                </a:solidFill>
              </a:rPr>
              <a:t>รายจ่าย    แก้ไขรายรับ</a:t>
            </a:r>
            <a:r>
              <a:rPr lang="en-US" sz="1400" b="0" dirty="0">
                <a:solidFill>
                  <a:schemeClr val="bg1"/>
                </a:solidFill>
              </a:rPr>
              <a:t>/</a:t>
            </a:r>
            <a:r>
              <a:rPr lang="th-TH" sz="1400" b="0" dirty="0">
                <a:solidFill>
                  <a:schemeClr val="bg1"/>
                </a:solidFill>
              </a:rPr>
              <a:t>รายจ่าย </a:t>
            </a:r>
            <a:r>
              <a:rPr lang="th-TH" sz="1600" b="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667" name="Google Shape;1409;p57">
            <a:extLst>
              <a:ext uri="{FF2B5EF4-FFF2-40B4-BE49-F238E27FC236}">
                <a16:creationId xmlns:a16="http://schemas.microsoft.com/office/drawing/2014/main" id="{7A39E8EC-B74F-B65E-B702-AB4D7904FAFA}"/>
              </a:ext>
            </a:extLst>
          </p:cNvPr>
          <p:cNvSpPr txBox="1">
            <a:spLocks/>
          </p:cNvSpPr>
          <p:nvPr/>
        </p:nvSpPr>
        <p:spPr>
          <a:xfrm>
            <a:off x="8407022" y="-31578"/>
            <a:ext cx="832466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th-TH" sz="1600" b="0" dirty="0">
                <a:solidFill>
                  <a:srgbClr val="FFFF00"/>
                </a:solidFill>
              </a:rPr>
              <a:t>โปรไฟล์</a:t>
            </a:r>
          </a:p>
        </p:txBody>
      </p:sp>
      <p:sp>
        <p:nvSpPr>
          <p:cNvPr id="1668" name="Google Shape;1409;p57">
            <a:extLst>
              <a:ext uri="{FF2B5EF4-FFF2-40B4-BE49-F238E27FC236}">
                <a16:creationId xmlns:a16="http://schemas.microsoft.com/office/drawing/2014/main" id="{69EDFE08-E81F-34A2-1771-1B72BD97467B}"/>
              </a:ext>
            </a:extLst>
          </p:cNvPr>
          <p:cNvSpPr txBox="1">
            <a:spLocks/>
          </p:cNvSpPr>
          <p:nvPr/>
        </p:nvSpPr>
        <p:spPr>
          <a:xfrm>
            <a:off x="695572" y="1176203"/>
            <a:ext cx="5796256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th-TH" sz="1600" b="0" dirty="0">
                <a:solidFill>
                  <a:schemeClr val="tx1"/>
                </a:solidFill>
              </a:rPr>
              <a:t>โปรไฟล์</a:t>
            </a:r>
          </a:p>
        </p:txBody>
      </p:sp>
      <p:sp>
        <p:nvSpPr>
          <p:cNvPr id="1669" name="สี่เหลี่ยมผืนผ้า 1668">
            <a:extLst>
              <a:ext uri="{FF2B5EF4-FFF2-40B4-BE49-F238E27FC236}">
                <a16:creationId xmlns:a16="http://schemas.microsoft.com/office/drawing/2014/main" id="{7E658C6C-2ECA-A67A-8D93-F73DA6B6B7A0}"/>
              </a:ext>
            </a:extLst>
          </p:cNvPr>
          <p:cNvSpPr/>
          <p:nvPr/>
        </p:nvSpPr>
        <p:spPr>
          <a:xfrm>
            <a:off x="2399673" y="1669246"/>
            <a:ext cx="1014517" cy="430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0" i="0" dirty="0">
                <a:solidFill>
                  <a:schemeClr val="tx1"/>
                </a:solidFill>
                <a:effectLst/>
                <a:latin typeface="SFMono-Regular"/>
              </a:rPr>
              <a:t>115000 บาท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671" name="Google Shape;1409;p57">
            <a:extLst>
              <a:ext uri="{FF2B5EF4-FFF2-40B4-BE49-F238E27FC236}">
                <a16:creationId xmlns:a16="http://schemas.microsoft.com/office/drawing/2014/main" id="{DDCAF524-27A2-A8AA-B3CF-0A92B42B8300}"/>
              </a:ext>
            </a:extLst>
          </p:cNvPr>
          <p:cNvSpPr txBox="1">
            <a:spLocks/>
          </p:cNvSpPr>
          <p:nvPr/>
        </p:nvSpPr>
        <p:spPr>
          <a:xfrm>
            <a:off x="695572" y="1667834"/>
            <a:ext cx="1832883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th-TH" sz="1600" b="0" dirty="0">
                <a:solidFill>
                  <a:schemeClr val="tx1"/>
                </a:solidFill>
              </a:rPr>
              <a:t>ยอดคงเหลือทั้งหมด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1675" name="Google Shape;1409;p57">
            <a:extLst>
              <a:ext uri="{FF2B5EF4-FFF2-40B4-BE49-F238E27FC236}">
                <a16:creationId xmlns:a16="http://schemas.microsoft.com/office/drawing/2014/main" id="{0BFC04A6-BA1F-F905-4732-FC458515586E}"/>
              </a:ext>
            </a:extLst>
          </p:cNvPr>
          <p:cNvSpPr txBox="1">
            <a:spLocks/>
          </p:cNvSpPr>
          <p:nvPr/>
        </p:nvSpPr>
        <p:spPr>
          <a:xfrm>
            <a:off x="676888" y="2229719"/>
            <a:ext cx="5796256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1600" b="0" dirty="0">
                <a:solidFill>
                  <a:schemeClr val="tx1"/>
                </a:solidFill>
              </a:rPr>
              <a:t>Username : Most</a:t>
            </a:r>
          </a:p>
        </p:txBody>
      </p:sp>
      <p:sp>
        <p:nvSpPr>
          <p:cNvPr id="2" name="Google Shape;1409;p57">
            <a:extLst>
              <a:ext uri="{FF2B5EF4-FFF2-40B4-BE49-F238E27FC236}">
                <a16:creationId xmlns:a16="http://schemas.microsoft.com/office/drawing/2014/main" id="{A34AA4C9-431D-0CF0-30EB-C12E5E1F1E81}"/>
              </a:ext>
            </a:extLst>
          </p:cNvPr>
          <p:cNvSpPr txBox="1">
            <a:spLocks/>
          </p:cNvSpPr>
          <p:nvPr/>
        </p:nvSpPr>
        <p:spPr>
          <a:xfrm>
            <a:off x="676888" y="2797410"/>
            <a:ext cx="5796256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1600" b="0" dirty="0">
                <a:solidFill>
                  <a:schemeClr val="tx1"/>
                </a:solidFill>
              </a:rPr>
              <a:t>ID : 40956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2A6879E9-230D-93AF-B833-5DF0999065FD}"/>
              </a:ext>
            </a:extLst>
          </p:cNvPr>
          <p:cNvSpPr/>
          <p:nvPr/>
        </p:nvSpPr>
        <p:spPr>
          <a:xfrm>
            <a:off x="804935" y="3420982"/>
            <a:ext cx="1014517" cy="430331"/>
          </a:xfrm>
          <a:prstGeom prst="rect">
            <a:avLst/>
          </a:prstGeom>
          <a:solidFill>
            <a:srgbClr val="FB8D85"/>
          </a:solidFill>
          <a:ln>
            <a:solidFill>
              <a:srgbClr val="F54D1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Logout</a:t>
            </a:r>
            <a:endParaRPr lang="th-T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52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6" name="Google Shape;1456;p57"/>
          <p:cNvGrpSpPr/>
          <p:nvPr/>
        </p:nvGrpSpPr>
        <p:grpSpPr>
          <a:xfrm>
            <a:off x="562910" y="729999"/>
            <a:ext cx="8096842" cy="3895766"/>
            <a:chOff x="904343" y="694880"/>
            <a:chExt cx="7274693" cy="3332820"/>
          </a:xfrm>
        </p:grpSpPr>
        <p:sp>
          <p:nvSpPr>
            <p:cNvPr id="1457" name="Google Shape;1457;p57"/>
            <p:cNvSpPr/>
            <p:nvPr/>
          </p:nvSpPr>
          <p:spPr>
            <a:xfrm>
              <a:off x="7512646" y="31311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7"/>
            <p:cNvSpPr/>
            <p:nvPr/>
          </p:nvSpPr>
          <p:spPr>
            <a:xfrm>
              <a:off x="8036539" y="3735134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7"/>
            <p:cNvSpPr/>
            <p:nvPr/>
          </p:nvSpPr>
          <p:spPr>
            <a:xfrm>
              <a:off x="904343" y="3837457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7"/>
            <p:cNvSpPr/>
            <p:nvPr/>
          </p:nvSpPr>
          <p:spPr>
            <a:xfrm>
              <a:off x="5596278" y="3867968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7"/>
            <p:cNvSpPr/>
            <p:nvPr/>
          </p:nvSpPr>
          <p:spPr>
            <a:xfrm>
              <a:off x="6122291" y="893488"/>
              <a:ext cx="672504" cy="41821"/>
            </a:xfrm>
            <a:custGeom>
              <a:avLst/>
              <a:gdLst/>
              <a:ahLst/>
              <a:cxnLst/>
              <a:rect l="l" t="t" r="r" b="b"/>
              <a:pathLst>
                <a:path w="6947" h="432" fill="none" extrusionOk="0">
                  <a:moveTo>
                    <a:pt x="1" y="1"/>
                  </a:moveTo>
                  <a:cubicBezTo>
                    <a:pt x="579" y="1"/>
                    <a:pt x="579" y="432"/>
                    <a:pt x="1157" y="432"/>
                  </a:cubicBezTo>
                  <a:cubicBezTo>
                    <a:pt x="1735" y="432"/>
                    <a:pt x="1735" y="1"/>
                    <a:pt x="2312" y="1"/>
                  </a:cubicBezTo>
                  <a:cubicBezTo>
                    <a:pt x="2891" y="1"/>
                    <a:pt x="2891" y="432"/>
                    <a:pt x="3468" y="432"/>
                  </a:cubicBezTo>
                  <a:cubicBezTo>
                    <a:pt x="4046" y="432"/>
                    <a:pt x="4046" y="1"/>
                    <a:pt x="4624" y="1"/>
                  </a:cubicBezTo>
                  <a:cubicBezTo>
                    <a:pt x="5202" y="1"/>
                    <a:pt x="5202" y="432"/>
                    <a:pt x="5779" y="432"/>
                  </a:cubicBezTo>
                  <a:cubicBezTo>
                    <a:pt x="6358" y="432"/>
                    <a:pt x="6358" y="1"/>
                    <a:pt x="6946" y="1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7"/>
            <p:cNvSpPr/>
            <p:nvPr/>
          </p:nvSpPr>
          <p:spPr>
            <a:xfrm>
              <a:off x="1038920" y="781057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4" name="Google Shape;1464;p57"/>
            <p:cNvGrpSpPr/>
            <p:nvPr/>
          </p:nvGrpSpPr>
          <p:grpSpPr>
            <a:xfrm>
              <a:off x="6648971" y="1467405"/>
              <a:ext cx="99806" cy="99809"/>
              <a:chOff x="3688596" y="3879680"/>
              <a:chExt cx="99806" cy="99809"/>
            </a:xfrm>
          </p:grpSpPr>
          <p:sp>
            <p:nvSpPr>
              <p:cNvPr id="1465" name="Google Shape;1465;p57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57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7" name="Google Shape;1467;p57"/>
            <p:cNvGrpSpPr/>
            <p:nvPr/>
          </p:nvGrpSpPr>
          <p:grpSpPr>
            <a:xfrm>
              <a:off x="2033296" y="694880"/>
              <a:ext cx="99806" cy="99809"/>
              <a:chOff x="3688596" y="3879680"/>
              <a:chExt cx="99806" cy="99809"/>
            </a:xfrm>
          </p:grpSpPr>
          <p:sp>
            <p:nvSpPr>
              <p:cNvPr id="1468" name="Google Shape;1468;p57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57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0" name="Google Shape;1470;p57"/>
            <p:cNvSpPr/>
            <p:nvPr/>
          </p:nvSpPr>
          <p:spPr>
            <a:xfrm flipH="1">
              <a:off x="4996171" y="1400655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9" name="Google Shape;1409;p57"/>
          <p:cNvSpPr txBox="1">
            <a:spLocks noGrp="1"/>
          </p:cNvSpPr>
          <p:nvPr>
            <p:ph type="title"/>
          </p:nvPr>
        </p:nvSpPr>
        <p:spPr>
          <a:xfrm>
            <a:off x="1673871" y="469760"/>
            <a:ext cx="5796256" cy="6833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Keptang</a:t>
            </a:r>
            <a:br>
              <a:rPr lang="en-US" sz="2800" dirty="0"/>
            </a:br>
            <a:r>
              <a:rPr lang="th-TH" sz="1200" b="0" dirty="0"/>
              <a:t>เว็บไซต์สรุปรายรับรายจ่าย</a:t>
            </a:r>
            <a:endParaRPr sz="2800" b="0" dirty="0"/>
          </a:p>
        </p:txBody>
      </p:sp>
      <p:sp>
        <p:nvSpPr>
          <p:cNvPr id="1666" name="Google Shape;1409;p57">
            <a:extLst>
              <a:ext uri="{FF2B5EF4-FFF2-40B4-BE49-F238E27FC236}">
                <a16:creationId xmlns:a16="http://schemas.microsoft.com/office/drawing/2014/main" id="{0EC3F4F3-469F-E524-C821-14DCFA4D3525}"/>
              </a:ext>
            </a:extLst>
          </p:cNvPr>
          <p:cNvSpPr txBox="1">
            <a:spLocks/>
          </p:cNvSpPr>
          <p:nvPr/>
        </p:nvSpPr>
        <p:spPr>
          <a:xfrm>
            <a:off x="0" y="-60036"/>
            <a:ext cx="5796256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th-TH" sz="1400" b="0" dirty="0">
                <a:solidFill>
                  <a:srgbClr val="FFFF00"/>
                </a:solidFill>
              </a:rPr>
              <a:t>หน้าหลัก</a:t>
            </a:r>
            <a:r>
              <a:rPr lang="en-US" sz="1400" b="0" dirty="0">
                <a:solidFill>
                  <a:srgbClr val="FFFF00"/>
                </a:solidFill>
              </a:rPr>
              <a:t>   </a:t>
            </a:r>
            <a:r>
              <a:rPr lang="th-TH" sz="1400" b="0" dirty="0">
                <a:solidFill>
                  <a:schemeClr val="bg1"/>
                </a:solidFill>
              </a:rPr>
              <a:t>รายรับ</a:t>
            </a:r>
            <a:r>
              <a:rPr lang="en-US" sz="1400" b="0" dirty="0">
                <a:solidFill>
                  <a:schemeClr val="bg1"/>
                </a:solidFill>
              </a:rPr>
              <a:t>/</a:t>
            </a:r>
            <a:r>
              <a:rPr lang="th-TH" sz="1400" b="0" dirty="0">
                <a:solidFill>
                  <a:schemeClr val="bg1"/>
                </a:solidFill>
              </a:rPr>
              <a:t>รายจ่ายวันนี้    เพิ่มรายรับ</a:t>
            </a:r>
            <a:r>
              <a:rPr lang="en-US" sz="1400" b="0" dirty="0">
                <a:solidFill>
                  <a:schemeClr val="bg1"/>
                </a:solidFill>
              </a:rPr>
              <a:t>/</a:t>
            </a:r>
            <a:r>
              <a:rPr lang="th-TH" sz="1400" b="0" dirty="0">
                <a:solidFill>
                  <a:schemeClr val="bg1"/>
                </a:solidFill>
              </a:rPr>
              <a:t>รายจ่าย    แก้ไขรายรับ</a:t>
            </a:r>
            <a:r>
              <a:rPr lang="en-US" sz="1400" b="0" dirty="0">
                <a:solidFill>
                  <a:schemeClr val="bg1"/>
                </a:solidFill>
              </a:rPr>
              <a:t>/</a:t>
            </a:r>
            <a:r>
              <a:rPr lang="th-TH" sz="1400" b="0" dirty="0">
                <a:solidFill>
                  <a:schemeClr val="bg1"/>
                </a:solidFill>
              </a:rPr>
              <a:t>รายจ่าย </a:t>
            </a:r>
            <a:r>
              <a:rPr lang="th-TH" sz="1600" b="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667" name="Google Shape;1409;p57">
            <a:extLst>
              <a:ext uri="{FF2B5EF4-FFF2-40B4-BE49-F238E27FC236}">
                <a16:creationId xmlns:a16="http://schemas.microsoft.com/office/drawing/2014/main" id="{7A39E8EC-B74F-B65E-B702-AB4D7904FAFA}"/>
              </a:ext>
            </a:extLst>
          </p:cNvPr>
          <p:cNvSpPr txBox="1">
            <a:spLocks/>
          </p:cNvSpPr>
          <p:nvPr/>
        </p:nvSpPr>
        <p:spPr>
          <a:xfrm>
            <a:off x="8407022" y="-31578"/>
            <a:ext cx="832466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th-TH" sz="1600" b="0" dirty="0">
                <a:solidFill>
                  <a:schemeClr val="bg1"/>
                </a:solidFill>
              </a:rPr>
              <a:t>โปรไฟล์</a:t>
            </a:r>
          </a:p>
        </p:txBody>
      </p:sp>
      <p:sp>
        <p:nvSpPr>
          <p:cNvPr id="1668" name="Google Shape;1409;p57">
            <a:extLst>
              <a:ext uri="{FF2B5EF4-FFF2-40B4-BE49-F238E27FC236}">
                <a16:creationId xmlns:a16="http://schemas.microsoft.com/office/drawing/2014/main" id="{69EDFE08-E81F-34A2-1771-1B72BD97467B}"/>
              </a:ext>
            </a:extLst>
          </p:cNvPr>
          <p:cNvSpPr txBox="1">
            <a:spLocks/>
          </p:cNvSpPr>
          <p:nvPr/>
        </p:nvSpPr>
        <p:spPr>
          <a:xfrm>
            <a:off x="695572" y="1176203"/>
            <a:ext cx="5796256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1600" b="0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1669" name="สี่เหลี่ยมผืนผ้า 1668">
            <a:extLst>
              <a:ext uri="{FF2B5EF4-FFF2-40B4-BE49-F238E27FC236}">
                <a16:creationId xmlns:a16="http://schemas.microsoft.com/office/drawing/2014/main" id="{7E658C6C-2ECA-A67A-8D93-F73DA6B6B7A0}"/>
              </a:ext>
            </a:extLst>
          </p:cNvPr>
          <p:cNvSpPr/>
          <p:nvPr/>
        </p:nvSpPr>
        <p:spPr>
          <a:xfrm>
            <a:off x="2399673" y="1669246"/>
            <a:ext cx="1014517" cy="430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0" i="0" dirty="0">
                <a:solidFill>
                  <a:schemeClr val="tx1"/>
                </a:solidFill>
                <a:effectLst/>
                <a:latin typeface="SFMono-Regular"/>
              </a:rPr>
              <a:t>115000 บาท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670" name="สี่เหลี่ยมผืนผ้า 1669">
            <a:extLst>
              <a:ext uri="{FF2B5EF4-FFF2-40B4-BE49-F238E27FC236}">
                <a16:creationId xmlns:a16="http://schemas.microsoft.com/office/drawing/2014/main" id="{320A9F6E-9929-A1A0-3503-BA59F8F2DBA1}"/>
              </a:ext>
            </a:extLst>
          </p:cNvPr>
          <p:cNvSpPr/>
          <p:nvPr/>
        </p:nvSpPr>
        <p:spPr>
          <a:xfrm>
            <a:off x="4611331" y="1932809"/>
            <a:ext cx="1014517" cy="709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</a:rPr>
              <a:t>300 บาท</a:t>
            </a:r>
          </a:p>
        </p:txBody>
      </p:sp>
      <p:sp>
        <p:nvSpPr>
          <p:cNvPr id="1671" name="Google Shape;1409;p57">
            <a:extLst>
              <a:ext uri="{FF2B5EF4-FFF2-40B4-BE49-F238E27FC236}">
                <a16:creationId xmlns:a16="http://schemas.microsoft.com/office/drawing/2014/main" id="{DDCAF524-27A2-A8AA-B3CF-0A92B42B8300}"/>
              </a:ext>
            </a:extLst>
          </p:cNvPr>
          <p:cNvSpPr txBox="1">
            <a:spLocks/>
          </p:cNvSpPr>
          <p:nvPr/>
        </p:nvSpPr>
        <p:spPr>
          <a:xfrm>
            <a:off x="695572" y="1667834"/>
            <a:ext cx="2227737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th-TH" sz="1600" b="0" dirty="0">
                <a:solidFill>
                  <a:schemeClr val="tx1"/>
                </a:solidFill>
              </a:rPr>
              <a:t>ยอดคงเหลือทั้งหมด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1672" name="Google Shape;1409;p57">
            <a:extLst>
              <a:ext uri="{FF2B5EF4-FFF2-40B4-BE49-F238E27FC236}">
                <a16:creationId xmlns:a16="http://schemas.microsoft.com/office/drawing/2014/main" id="{2FDDBF1D-262A-13CC-E847-C6EA65BAA18F}"/>
              </a:ext>
            </a:extLst>
          </p:cNvPr>
          <p:cNvSpPr txBox="1">
            <a:spLocks/>
          </p:cNvSpPr>
          <p:nvPr/>
        </p:nvSpPr>
        <p:spPr>
          <a:xfrm>
            <a:off x="4451478" y="1464744"/>
            <a:ext cx="1333626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th-TH" sz="1600" b="0" dirty="0">
                <a:solidFill>
                  <a:schemeClr val="tx1"/>
                </a:solidFill>
              </a:rPr>
              <a:t>รายรับทั้งหมด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1673" name="Google Shape;1409;p57">
            <a:extLst>
              <a:ext uri="{FF2B5EF4-FFF2-40B4-BE49-F238E27FC236}">
                <a16:creationId xmlns:a16="http://schemas.microsoft.com/office/drawing/2014/main" id="{6881C13D-35A0-4788-0DAD-97982EB38D1E}"/>
              </a:ext>
            </a:extLst>
          </p:cNvPr>
          <p:cNvSpPr txBox="1">
            <a:spLocks/>
          </p:cNvSpPr>
          <p:nvPr/>
        </p:nvSpPr>
        <p:spPr>
          <a:xfrm>
            <a:off x="6301994" y="1500752"/>
            <a:ext cx="1465229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th-TH" sz="1600" b="0" dirty="0">
                <a:solidFill>
                  <a:schemeClr val="tx1"/>
                </a:solidFill>
              </a:rPr>
              <a:t>รายจ่ายทั้งหมด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1674" name="สี่เหลี่ยมผืนผ้า 1673">
            <a:extLst>
              <a:ext uri="{FF2B5EF4-FFF2-40B4-BE49-F238E27FC236}">
                <a16:creationId xmlns:a16="http://schemas.microsoft.com/office/drawing/2014/main" id="{21881056-FEB2-670B-3636-29FA3854FE49}"/>
              </a:ext>
            </a:extLst>
          </p:cNvPr>
          <p:cNvSpPr/>
          <p:nvPr/>
        </p:nvSpPr>
        <p:spPr>
          <a:xfrm>
            <a:off x="6473144" y="1940889"/>
            <a:ext cx="1014517" cy="709501"/>
          </a:xfrm>
          <a:prstGeom prst="rect">
            <a:avLst/>
          </a:prstGeom>
          <a:solidFill>
            <a:srgbClr val="FB8D85"/>
          </a:solidFill>
          <a:ln>
            <a:solidFill>
              <a:srgbClr val="F54D1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</a:rPr>
              <a:t>200 บาท</a:t>
            </a:r>
          </a:p>
        </p:txBody>
      </p:sp>
      <p:sp>
        <p:nvSpPr>
          <p:cNvPr id="1675" name="Google Shape;1409;p57">
            <a:extLst>
              <a:ext uri="{FF2B5EF4-FFF2-40B4-BE49-F238E27FC236}">
                <a16:creationId xmlns:a16="http://schemas.microsoft.com/office/drawing/2014/main" id="{0BFC04A6-BA1F-F905-4732-FC458515586E}"/>
              </a:ext>
            </a:extLst>
          </p:cNvPr>
          <p:cNvSpPr txBox="1">
            <a:spLocks/>
          </p:cNvSpPr>
          <p:nvPr/>
        </p:nvSpPr>
        <p:spPr>
          <a:xfrm>
            <a:off x="676888" y="2229719"/>
            <a:ext cx="5796256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th-TH" sz="1600" b="0" dirty="0">
                <a:solidFill>
                  <a:schemeClr val="tx1"/>
                </a:solidFill>
              </a:rPr>
              <a:t>ยอดคงเหลือทั้งหมดวันนี้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1676" name="สี่เหลี่ยมผืนผ้า 1675">
            <a:extLst>
              <a:ext uri="{FF2B5EF4-FFF2-40B4-BE49-F238E27FC236}">
                <a16:creationId xmlns:a16="http://schemas.microsoft.com/office/drawing/2014/main" id="{2CBA2D01-9F67-92A8-1B79-A473FCDEA448}"/>
              </a:ext>
            </a:extLst>
          </p:cNvPr>
          <p:cNvSpPr/>
          <p:nvPr/>
        </p:nvSpPr>
        <p:spPr>
          <a:xfrm>
            <a:off x="2730834" y="2249772"/>
            <a:ext cx="1014517" cy="430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</a:rPr>
              <a:t>100 บาท</a:t>
            </a:r>
          </a:p>
        </p:txBody>
      </p:sp>
      <p:sp>
        <p:nvSpPr>
          <p:cNvPr id="1685" name="สี่เหลี่ยมผืนผ้า 1684">
            <a:extLst>
              <a:ext uri="{FF2B5EF4-FFF2-40B4-BE49-F238E27FC236}">
                <a16:creationId xmlns:a16="http://schemas.microsoft.com/office/drawing/2014/main" id="{55159A85-5E31-47F9-D730-2F5C5AF5E307}"/>
              </a:ext>
            </a:extLst>
          </p:cNvPr>
          <p:cNvSpPr/>
          <p:nvPr/>
        </p:nvSpPr>
        <p:spPr>
          <a:xfrm>
            <a:off x="6509168" y="4274715"/>
            <a:ext cx="352743" cy="18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next</a:t>
            </a:r>
            <a:endParaRPr lang="th-TH" sz="600" b="1" dirty="0"/>
          </a:p>
        </p:txBody>
      </p:sp>
      <p:graphicFrame>
        <p:nvGraphicFramePr>
          <p:cNvPr id="1687" name="ตาราง 14">
            <a:extLst>
              <a:ext uri="{FF2B5EF4-FFF2-40B4-BE49-F238E27FC236}">
                <a16:creationId xmlns:a16="http://schemas.microsoft.com/office/drawing/2014/main" id="{F01948A4-4AE5-F514-68F5-992C79FB9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922836"/>
              </p:ext>
            </p:extLst>
          </p:nvPr>
        </p:nvGraphicFramePr>
        <p:xfrm>
          <a:off x="2289566" y="2824882"/>
          <a:ext cx="4572345" cy="1435390"/>
        </p:xfrm>
        <a:graphic>
          <a:graphicData uri="http://schemas.openxmlformats.org/drawingml/2006/table">
            <a:tbl>
              <a:tblPr firstRow="1" bandRow="1">
                <a:tableStyleId>{FD46A494-CEA1-4F64-9CE6-3B7EC44A0B47}</a:tableStyleId>
              </a:tblPr>
              <a:tblGrid>
                <a:gridCol w="1524115">
                  <a:extLst>
                    <a:ext uri="{9D8B030D-6E8A-4147-A177-3AD203B41FA5}">
                      <a16:colId xmlns:a16="http://schemas.microsoft.com/office/drawing/2014/main" val="1385433823"/>
                    </a:ext>
                  </a:extLst>
                </a:gridCol>
                <a:gridCol w="767648">
                  <a:extLst>
                    <a:ext uri="{9D8B030D-6E8A-4147-A177-3AD203B41FA5}">
                      <a16:colId xmlns:a16="http://schemas.microsoft.com/office/drawing/2014/main" val="3716027977"/>
                    </a:ext>
                  </a:extLst>
                </a:gridCol>
                <a:gridCol w="1554114">
                  <a:extLst>
                    <a:ext uri="{9D8B030D-6E8A-4147-A177-3AD203B41FA5}">
                      <a16:colId xmlns:a16="http://schemas.microsoft.com/office/drawing/2014/main" val="180074433"/>
                    </a:ext>
                  </a:extLst>
                </a:gridCol>
                <a:gridCol w="726468">
                  <a:extLst>
                    <a:ext uri="{9D8B030D-6E8A-4147-A177-3AD203B41FA5}">
                      <a16:colId xmlns:a16="http://schemas.microsoft.com/office/drawing/2014/main" val="836720814"/>
                    </a:ext>
                  </a:extLst>
                </a:gridCol>
              </a:tblGrid>
              <a:tr h="34467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h-TH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2023-03-15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4987" marR="84987" marT="42494" marB="42494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h-TH" sz="1300" dirty="0"/>
                    </a:p>
                  </a:txBody>
                  <a:tcPr marL="84987" marR="84987" marT="42494" marB="42494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79362"/>
                  </a:ext>
                </a:extLst>
              </a:tr>
              <a:tr h="344671">
                <a:tc gridSpan="2">
                  <a:txBody>
                    <a:bodyPr/>
                    <a:lstStyle/>
                    <a:p>
                      <a:pPr algn="ctr"/>
                      <a:r>
                        <a:rPr lang="th-TH" sz="1300" dirty="0"/>
                        <a:t>รายรับ</a:t>
                      </a:r>
                    </a:p>
                  </a:txBody>
                  <a:tcPr marL="84987" marR="84987" marT="42494" marB="42494"/>
                </a:tc>
                <a:tc hMerge="1">
                  <a:txBody>
                    <a:bodyPr/>
                    <a:lstStyle/>
                    <a:p>
                      <a:pPr algn="ctr"/>
                      <a:endParaRPr lang="th-TH" sz="1300" dirty="0"/>
                    </a:p>
                  </a:txBody>
                  <a:tcPr marL="84987" marR="84987" marT="42494" marB="42494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h-TH" sz="1300" dirty="0"/>
                        <a:t>รายจ่าย</a:t>
                      </a:r>
                    </a:p>
                  </a:txBody>
                  <a:tcPr marL="84987" marR="84987" marT="42494" marB="42494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12335"/>
                  </a:ext>
                </a:extLst>
              </a:tr>
              <a:tr h="344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h-TH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เ</a:t>
                      </a:r>
                      <a:r>
                        <a:rPr lang="th-TH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แม่ให้</a:t>
                      </a:r>
                      <a:endParaRPr lang="th-TH" sz="1200" dirty="0"/>
                    </a:p>
                  </a:txBody>
                  <a:tcPr marL="84987" marR="84987" marT="42494" marB="42494"/>
                </a:tc>
                <a:tc>
                  <a:txBody>
                    <a:bodyPr/>
                    <a:lstStyle/>
                    <a:p>
                      <a:r>
                        <a:rPr lang="th-TH" sz="1300" dirty="0"/>
                        <a:t>300</a:t>
                      </a:r>
                    </a:p>
                  </a:txBody>
                  <a:tcPr marL="84987" marR="84987" marT="42494" marB="42494"/>
                </a:tc>
                <a:tc>
                  <a:txBody>
                    <a:bodyPr/>
                    <a:lstStyle/>
                    <a:p>
                      <a:r>
                        <a:rPr lang="th-TH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เลี้ยงข้าวสาว</a:t>
                      </a:r>
                      <a:endParaRPr lang="th-TH" sz="1300" dirty="0"/>
                    </a:p>
                  </a:txBody>
                  <a:tcPr marL="84987" marR="84987" marT="42494" marB="42494"/>
                </a:tc>
                <a:tc>
                  <a:txBody>
                    <a:bodyPr/>
                    <a:lstStyle/>
                    <a:p>
                      <a:r>
                        <a:rPr lang="th-TH" sz="1300" dirty="0"/>
                        <a:t>100</a:t>
                      </a:r>
                    </a:p>
                  </a:txBody>
                  <a:tcPr marL="84987" marR="84987" marT="42494" marB="42494"/>
                </a:tc>
                <a:extLst>
                  <a:ext uri="{0D108BD9-81ED-4DB2-BD59-A6C34878D82A}">
                    <a16:rowId xmlns:a16="http://schemas.microsoft.com/office/drawing/2014/main" val="125548681"/>
                  </a:ext>
                </a:extLst>
              </a:tr>
              <a:tr h="344671">
                <a:tc>
                  <a:txBody>
                    <a:bodyPr/>
                    <a:lstStyle/>
                    <a:p>
                      <a:endParaRPr lang="th-TH" sz="1300" dirty="0"/>
                    </a:p>
                  </a:txBody>
                  <a:tcPr marL="84987" marR="84987" marT="42494" marB="42494"/>
                </a:tc>
                <a:tc>
                  <a:txBody>
                    <a:bodyPr/>
                    <a:lstStyle/>
                    <a:p>
                      <a:endParaRPr lang="th-TH" sz="1300" dirty="0"/>
                    </a:p>
                  </a:txBody>
                  <a:tcPr marL="84987" marR="84987" marT="42494" marB="424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h-TH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ซื้อข้าวเช้า</a:t>
                      </a:r>
                      <a:endParaRPr lang="th-TH" sz="1200" dirty="0"/>
                    </a:p>
                  </a:txBody>
                  <a:tcPr marL="84987" marR="84987" marT="42494" marB="42494"/>
                </a:tc>
                <a:tc>
                  <a:txBody>
                    <a:bodyPr/>
                    <a:lstStyle/>
                    <a:p>
                      <a:r>
                        <a:rPr lang="th-TH" sz="1300" dirty="0"/>
                        <a:t>100</a:t>
                      </a:r>
                    </a:p>
                  </a:txBody>
                  <a:tcPr marL="84987" marR="84987" marT="42494" marB="42494"/>
                </a:tc>
                <a:extLst>
                  <a:ext uri="{0D108BD9-81ED-4DB2-BD59-A6C34878D82A}">
                    <a16:rowId xmlns:a16="http://schemas.microsoft.com/office/drawing/2014/main" val="37443889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57"/>
          <p:cNvSpPr txBox="1">
            <a:spLocks noGrp="1"/>
          </p:cNvSpPr>
          <p:nvPr>
            <p:ph type="title"/>
          </p:nvPr>
        </p:nvSpPr>
        <p:spPr>
          <a:xfrm>
            <a:off x="1673872" y="469142"/>
            <a:ext cx="5796256" cy="6833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Keptang</a:t>
            </a:r>
            <a:br>
              <a:rPr lang="en-US" sz="2800" dirty="0"/>
            </a:br>
            <a:r>
              <a:rPr lang="th-TH" sz="1200" b="0" dirty="0"/>
              <a:t>เว็บไซต์สรุปรายรับรายจ่าย</a:t>
            </a:r>
            <a:endParaRPr sz="2800" b="0" dirty="0"/>
          </a:p>
        </p:txBody>
      </p:sp>
      <p:sp>
        <p:nvSpPr>
          <p:cNvPr id="1666" name="Google Shape;1409;p57">
            <a:extLst>
              <a:ext uri="{FF2B5EF4-FFF2-40B4-BE49-F238E27FC236}">
                <a16:creationId xmlns:a16="http://schemas.microsoft.com/office/drawing/2014/main" id="{0EC3F4F3-469F-E524-C821-14DCFA4D3525}"/>
              </a:ext>
            </a:extLst>
          </p:cNvPr>
          <p:cNvSpPr txBox="1">
            <a:spLocks/>
          </p:cNvSpPr>
          <p:nvPr/>
        </p:nvSpPr>
        <p:spPr>
          <a:xfrm>
            <a:off x="0" y="-60036"/>
            <a:ext cx="5796256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th-TH" sz="1400" b="0" dirty="0">
                <a:solidFill>
                  <a:schemeClr val="bg1"/>
                </a:solidFill>
              </a:rPr>
              <a:t>หน้าหลัก</a:t>
            </a:r>
            <a:r>
              <a:rPr lang="en-US" sz="1400" b="0" dirty="0">
                <a:solidFill>
                  <a:schemeClr val="bg1"/>
                </a:solidFill>
              </a:rPr>
              <a:t>   </a:t>
            </a:r>
            <a:r>
              <a:rPr lang="th-TH" sz="1400" b="0" dirty="0">
                <a:solidFill>
                  <a:srgbClr val="FFFF00"/>
                </a:solidFill>
              </a:rPr>
              <a:t>รายรับ</a:t>
            </a:r>
            <a:r>
              <a:rPr lang="en-US" sz="1400" b="0" dirty="0">
                <a:solidFill>
                  <a:srgbClr val="FFFF00"/>
                </a:solidFill>
              </a:rPr>
              <a:t>/</a:t>
            </a:r>
            <a:r>
              <a:rPr lang="th-TH" sz="1400" b="0" dirty="0">
                <a:solidFill>
                  <a:srgbClr val="FFFF00"/>
                </a:solidFill>
              </a:rPr>
              <a:t>รายจ่ายวันนี้    </a:t>
            </a:r>
            <a:r>
              <a:rPr lang="th-TH" sz="1400" b="0" dirty="0">
                <a:solidFill>
                  <a:schemeClr val="bg1"/>
                </a:solidFill>
              </a:rPr>
              <a:t>เพิ่มรายรับ</a:t>
            </a:r>
            <a:r>
              <a:rPr lang="en-US" sz="1400" b="0" dirty="0">
                <a:solidFill>
                  <a:schemeClr val="bg1"/>
                </a:solidFill>
              </a:rPr>
              <a:t>/</a:t>
            </a:r>
            <a:r>
              <a:rPr lang="th-TH" sz="1400" b="0" dirty="0">
                <a:solidFill>
                  <a:schemeClr val="bg1"/>
                </a:solidFill>
              </a:rPr>
              <a:t>รายจ่าย    แก้ไขรายรับ</a:t>
            </a:r>
            <a:r>
              <a:rPr lang="en-US" sz="1400" b="0" dirty="0">
                <a:solidFill>
                  <a:schemeClr val="bg1"/>
                </a:solidFill>
              </a:rPr>
              <a:t>/</a:t>
            </a:r>
            <a:r>
              <a:rPr lang="th-TH" sz="1400" b="0" dirty="0">
                <a:solidFill>
                  <a:schemeClr val="bg1"/>
                </a:solidFill>
              </a:rPr>
              <a:t>รายจ่าย </a:t>
            </a:r>
            <a:r>
              <a:rPr lang="th-TH" sz="1600" b="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667" name="Google Shape;1409;p57">
            <a:extLst>
              <a:ext uri="{FF2B5EF4-FFF2-40B4-BE49-F238E27FC236}">
                <a16:creationId xmlns:a16="http://schemas.microsoft.com/office/drawing/2014/main" id="{7A39E8EC-B74F-B65E-B702-AB4D7904FAFA}"/>
              </a:ext>
            </a:extLst>
          </p:cNvPr>
          <p:cNvSpPr txBox="1">
            <a:spLocks/>
          </p:cNvSpPr>
          <p:nvPr/>
        </p:nvSpPr>
        <p:spPr>
          <a:xfrm>
            <a:off x="8407022" y="-31578"/>
            <a:ext cx="832466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th-TH" sz="1600" b="0" dirty="0">
                <a:solidFill>
                  <a:schemeClr val="bg1"/>
                </a:solidFill>
              </a:rPr>
              <a:t>โปรไฟล์</a:t>
            </a:r>
          </a:p>
        </p:txBody>
      </p:sp>
      <p:sp>
        <p:nvSpPr>
          <p:cNvPr id="1668" name="Google Shape;1409;p57">
            <a:extLst>
              <a:ext uri="{FF2B5EF4-FFF2-40B4-BE49-F238E27FC236}">
                <a16:creationId xmlns:a16="http://schemas.microsoft.com/office/drawing/2014/main" id="{69EDFE08-E81F-34A2-1771-1B72BD97467B}"/>
              </a:ext>
            </a:extLst>
          </p:cNvPr>
          <p:cNvSpPr txBox="1">
            <a:spLocks/>
          </p:cNvSpPr>
          <p:nvPr/>
        </p:nvSpPr>
        <p:spPr>
          <a:xfrm>
            <a:off x="695572" y="1176203"/>
            <a:ext cx="5796256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th-TH" sz="1600" b="0" dirty="0">
                <a:solidFill>
                  <a:schemeClr val="tx1"/>
                </a:solidFill>
              </a:rPr>
              <a:t>รายรับราย</a:t>
            </a:r>
            <a:r>
              <a:rPr lang="en-US" sz="1600" b="0" dirty="0">
                <a:solidFill>
                  <a:schemeClr val="tx1"/>
                </a:solidFill>
              </a:rPr>
              <a:t>/</a:t>
            </a:r>
            <a:r>
              <a:rPr lang="th-TH" sz="1600" b="0" dirty="0">
                <a:solidFill>
                  <a:schemeClr val="tx1"/>
                </a:solidFill>
              </a:rPr>
              <a:t>จ่ายวันนี้</a:t>
            </a:r>
            <a:endParaRPr lang="en-US" sz="1600" b="0" dirty="0">
              <a:solidFill>
                <a:schemeClr val="tx1"/>
              </a:solidFill>
            </a:endParaRPr>
          </a:p>
        </p:txBody>
      </p:sp>
      <p:graphicFrame>
        <p:nvGraphicFramePr>
          <p:cNvPr id="12" name="ตาราง 14">
            <a:extLst>
              <a:ext uri="{FF2B5EF4-FFF2-40B4-BE49-F238E27FC236}">
                <a16:creationId xmlns:a16="http://schemas.microsoft.com/office/drawing/2014/main" id="{D33207AE-54C7-B71B-8494-51FC772EC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33144"/>
              </p:ext>
            </p:extLst>
          </p:nvPr>
        </p:nvGraphicFramePr>
        <p:xfrm>
          <a:off x="1739086" y="1606534"/>
          <a:ext cx="5665827" cy="1435390"/>
        </p:xfrm>
        <a:graphic>
          <a:graphicData uri="http://schemas.openxmlformats.org/drawingml/2006/table">
            <a:tbl>
              <a:tblPr firstRow="1" bandRow="1">
                <a:tableStyleId>{FD46A494-CEA1-4F64-9CE6-3B7EC44A0B47}</a:tableStyleId>
              </a:tblPr>
              <a:tblGrid>
                <a:gridCol w="1888609">
                  <a:extLst>
                    <a:ext uri="{9D8B030D-6E8A-4147-A177-3AD203B41FA5}">
                      <a16:colId xmlns:a16="http://schemas.microsoft.com/office/drawing/2014/main" val="1385433823"/>
                    </a:ext>
                  </a:extLst>
                </a:gridCol>
                <a:gridCol w="951232">
                  <a:extLst>
                    <a:ext uri="{9D8B030D-6E8A-4147-A177-3AD203B41FA5}">
                      <a16:colId xmlns:a16="http://schemas.microsoft.com/office/drawing/2014/main" val="3716027977"/>
                    </a:ext>
                  </a:extLst>
                </a:gridCol>
                <a:gridCol w="1925782">
                  <a:extLst>
                    <a:ext uri="{9D8B030D-6E8A-4147-A177-3AD203B41FA5}">
                      <a16:colId xmlns:a16="http://schemas.microsoft.com/office/drawing/2014/main" val="180074433"/>
                    </a:ext>
                  </a:extLst>
                </a:gridCol>
                <a:gridCol w="900204">
                  <a:extLst>
                    <a:ext uri="{9D8B030D-6E8A-4147-A177-3AD203B41FA5}">
                      <a16:colId xmlns:a16="http://schemas.microsoft.com/office/drawing/2014/main" val="836720814"/>
                    </a:ext>
                  </a:extLst>
                </a:gridCol>
              </a:tblGrid>
              <a:tr h="34467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h-TH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2023-03-15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4987" marR="84987" marT="42494" marB="42494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h-TH" sz="1300" dirty="0"/>
                    </a:p>
                  </a:txBody>
                  <a:tcPr marL="84987" marR="84987" marT="42494" marB="42494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79362"/>
                  </a:ext>
                </a:extLst>
              </a:tr>
              <a:tr h="344671">
                <a:tc gridSpan="2">
                  <a:txBody>
                    <a:bodyPr/>
                    <a:lstStyle/>
                    <a:p>
                      <a:pPr algn="ctr"/>
                      <a:r>
                        <a:rPr lang="th-TH" sz="1300" dirty="0"/>
                        <a:t>รายรับ</a:t>
                      </a:r>
                    </a:p>
                  </a:txBody>
                  <a:tcPr marL="84987" marR="84987" marT="42494" marB="42494"/>
                </a:tc>
                <a:tc hMerge="1">
                  <a:txBody>
                    <a:bodyPr/>
                    <a:lstStyle/>
                    <a:p>
                      <a:pPr algn="ctr"/>
                      <a:endParaRPr lang="th-TH" sz="1300" dirty="0"/>
                    </a:p>
                  </a:txBody>
                  <a:tcPr marL="84987" marR="84987" marT="42494" marB="42494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h-TH" sz="1300" dirty="0"/>
                        <a:t>รายรับรายจ่าย</a:t>
                      </a:r>
                    </a:p>
                  </a:txBody>
                  <a:tcPr marL="84987" marR="84987" marT="42494" marB="42494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12335"/>
                  </a:ext>
                </a:extLst>
              </a:tr>
              <a:tr h="344671">
                <a:tc>
                  <a:txBody>
                    <a:bodyPr/>
                    <a:lstStyle/>
                    <a:p>
                      <a:r>
                        <a:rPr lang="th-TH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แม่ให้</a:t>
                      </a:r>
                      <a:endParaRPr lang="th-TH" sz="1300" dirty="0"/>
                    </a:p>
                  </a:txBody>
                  <a:tcPr marL="84987" marR="84987" marT="42494" marB="42494"/>
                </a:tc>
                <a:tc>
                  <a:txBody>
                    <a:bodyPr/>
                    <a:lstStyle/>
                    <a:p>
                      <a:r>
                        <a:rPr lang="th-TH" sz="1300" dirty="0"/>
                        <a:t>300</a:t>
                      </a:r>
                    </a:p>
                  </a:txBody>
                  <a:tcPr marL="84987" marR="84987" marT="42494" marB="424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h-TH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แม่ให้</a:t>
                      </a:r>
                      <a:r>
                        <a:rPr lang="th-TH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เลี้ยงข้าวสาว</a:t>
                      </a:r>
                      <a:endParaRPr lang="th-TH" sz="1200" dirty="0"/>
                    </a:p>
                  </a:txBody>
                  <a:tcPr marL="84987" marR="84987" marT="42494" marB="42494"/>
                </a:tc>
                <a:tc>
                  <a:txBody>
                    <a:bodyPr/>
                    <a:lstStyle/>
                    <a:p>
                      <a:r>
                        <a:rPr lang="th-TH" sz="1300" dirty="0"/>
                        <a:t>100</a:t>
                      </a:r>
                    </a:p>
                  </a:txBody>
                  <a:tcPr marL="84987" marR="84987" marT="42494" marB="42494"/>
                </a:tc>
                <a:extLst>
                  <a:ext uri="{0D108BD9-81ED-4DB2-BD59-A6C34878D82A}">
                    <a16:rowId xmlns:a16="http://schemas.microsoft.com/office/drawing/2014/main" val="125548681"/>
                  </a:ext>
                </a:extLst>
              </a:tr>
              <a:tr h="344671">
                <a:tc gridSpan="2">
                  <a:txBody>
                    <a:bodyPr/>
                    <a:lstStyle/>
                    <a:p>
                      <a:endParaRPr lang="th-TH" sz="1300" dirty="0"/>
                    </a:p>
                  </a:txBody>
                  <a:tcPr marL="84987" marR="84987" marT="42494" marB="42494"/>
                </a:tc>
                <a:tc hMerge="1">
                  <a:txBody>
                    <a:bodyPr/>
                    <a:lstStyle/>
                    <a:p>
                      <a:endParaRPr lang="th-TH" sz="1300" dirty="0"/>
                    </a:p>
                  </a:txBody>
                  <a:tcPr marL="84987" marR="84987" marT="42494" marB="424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h-TH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ซื้อข้าวเช้า</a:t>
                      </a:r>
                      <a:endParaRPr lang="th-TH" sz="1200" dirty="0"/>
                    </a:p>
                  </a:txBody>
                  <a:tcPr marL="84987" marR="84987" marT="42494" marB="42494"/>
                </a:tc>
                <a:tc>
                  <a:txBody>
                    <a:bodyPr/>
                    <a:lstStyle/>
                    <a:p>
                      <a:r>
                        <a:rPr lang="th-TH" sz="1300" dirty="0"/>
                        <a:t>100</a:t>
                      </a:r>
                    </a:p>
                  </a:txBody>
                  <a:tcPr marL="84987" marR="84987" marT="42494" marB="42494"/>
                </a:tc>
                <a:extLst>
                  <a:ext uri="{0D108BD9-81ED-4DB2-BD59-A6C34878D82A}">
                    <a16:rowId xmlns:a16="http://schemas.microsoft.com/office/drawing/2014/main" val="3744388919"/>
                  </a:ext>
                </a:extLst>
              </a:tr>
            </a:tbl>
          </a:graphicData>
        </a:graphic>
      </p:graphicFrame>
      <p:graphicFrame>
        <p:nvGraphicFramePr>
          <p:cNvPr id="13" name="ตาราง 12">
            <a:extLst>
              <a:ext uri="{FF2B5EF4-FFF2-40B4-BE49-F238E27FC236}">
                <a16:creationId xmlns:a16="http://schemas.microsoft.com/office/drawing/2014/main" id="{A6D8629D-7AA1-3B4E-2336-2AD6BD09B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342314"/>
              </p:ext>
            </p:extLst>
          </p:nvPr>
        </p:nvGraphicFramePr>
        <p:xfrm>
          <a:off x="1739086" y="3270950"/>
          <a:ext cx="5665828" cy="728363"/>
        </p:xfrm>
        <a:graphic>
          <a:graphicData uri="http://schemas.openxmlformats.org/drawingml/2006/table">
            <a:tbl>
              <a:tblPr firstRow="1" bandRow="1">
                <a:tableStyleId>{FD46A494-CEA1-4F64-9CE6-3B7EC44A0B47}</a:tableStyleId>
              </a:tblPr>
              <a:tblGrid>
                <a:gridCol w="2832914">
                  <a:extLst>
                    <a:ext uri="{9D8B030D-6E8A-4147-A177-3AD203B41FA5}">
                      <a16:colId xmlns:a16="http://schemas.microsoft.com/office/drawing/2014/main" val="1424872485"/>
                    </a:ext>
                  </a:extLst>
                </a:gridCol>
                <a:gridCol w="2832914">
                  <a:extLst>
                    <a:ext uri="{9D8B030D-6E8A-4147-A177-3AD203B41FA5}">
                      <a16:colId xmlns:a16="http://schemas.microsoft.com/office/drawing/2014/main" val="3936957777"/>
                    </a:ext>
                  </a:extLst>
                </a:gridCol>
              </a:tblGrid>
              <a:tr h="344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h-TH" sz="1400" b="0" dirty="0">
                          <a:solidFill>
                            <a:schemeClr val="tx1"/>
                          </a:solidFill>
                        </a:rPr>
                        <a:t>ยอดคงเหลือทั้งหมดวันนี้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4987" marR="84987" marT="42494" marB="4249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h-TH" sz="1400" b="0" dirty="0">
                          <a:solidFill>
                            <a:schemeClr val="tx1"/>
                          </a:solidFill>
                        </a:rPr>
                        <a:t>ยอดคงเหลือทั้งหมด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4987" marR="84987" marT="42494" marB="42494"/>
                </a:tc>
                <a:extLst>
                  <a:ext uri="{0D108BD9-81ED-4DB2-BD59-A6C34878D82A}">
                    <a16:rowId xmlns:a16="http://schemas.microsoft.com/office/drawing/2014/main" val="1971514776"/>
                  </a:ext>
                </a:extLst>
              </a:tr>
              <a:tr h="344671">
                <a:tc>
                  <a:txBody>
                    <a:bodyPr/>
                    <a:lstStyle/>
                    <a:p>
                      <a:pPr algn="ctr"/>
                      <a:r>
                        <a:rPr lang="th-TH" sz="1300" dirty="0"/>
                        <a:t>100</a:t>
                      </a:r>
                    </a:p>
                  </a:txBody>
                  <a:tcPr marL="84987" marR="84987" marT="42494" marB="42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115000</a:t>
                      </a:r>
                      <a:endParaRPr lang="th-TH" sz="1300" dirty="0"/>
                    </a:p>
                  </a:txBody>
                  <a:tcPr marL="84987" marR="84987" marT="42494" marB="42494"/>
                </a:tc>
                <a:extLst>
                  <a:ext uri="{0D108BD9-81ED-4DB2-BD59-A6C34878D82A}">
                    <a16:rowId xmlns:a16="http://schemas.microsoft.com/office/drawing/2014/main" val="1206018163"/>
                  </a:ext>
                </a:extLst>
              </a:tr>
            </a:tbl>
          </a:graphicData>
        </a:graphic>
      </p:graphicFrame>
      <p:grpSp>
        <p:nvGrpSpPr>
          <p:cNvPr id="14" name="Google Shape;1456;p57">
            <a:extLst>
              <a:ext uri="{FF2B5EF4-FFF2-40B4-BE49-F238E27FC236}">
                <a16:creationId xmlns:a16="http://schemas.microsoft.com/office/drawing/2014/main" id="{3A91F1FD-D1C3-73B5-1B9B-35D80B96DC63}"/>
              </a:ext>
            </a:extLst>
          </p:cNvPr>
          <p:cNvGrpSpPr/>
          <p:nvPr/>
        </p:nvGrpSpPr>
        <p:grpSpPr>
          <a:xfrm>
            <a:off x="562910" y="729999"/>
            <a:ext cx="8096842" cy="3895766"/>
            <a:chOff x="904343" y="694880"/>
            <a:chExt cx="7274693" cy="3332820"/>
          </a:xfrm>
        </p:grpSpPr>
        <p:sp>
          <p:nvSpPr>
            <p:cNvPr id="15" name="Google Shape;1457;p57">
              <a:extLst>
                <a:ext uri="{FF2B5EF4-FFF2-40B4-BE49-F238E27FC236}">
                  <a16:creationId xmlns:a16="http://schemas.microsoft.com/office/drawing/2014/main" id="{86594E77-98D6-AF53-5832-D126FC21DD08}"/>
                </a:ext>
              </a:extLst>
            </p:cNvPr>
            <p:cNvSpPr/>
            <p:nvPr/>
          </p:nvSpPr>
          <p:spPr>
            <a:xfrm>
              <a:off x="7512646" y="31311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58;p57">
              <a:extLst>
                <a:ext uri="{FF2B5EF4-FFF2-40B4-BE49-F238E27FC236}">
                  <a16:creationId xmlns:a16="http://schemas.microsoft.com/office/drawing/2014/main" id="{5B5A0B35-F333-9617-E48A-6918F852E933}"/>
                </a:ext>
              </a:extLst>
            </p:cNvPr>
            <p:cNvSpPr/>
            <p:nvPr/>
          </p:nvSpPr>
          <p:spPr>
            <a:xfrm>
              <a:off x="8036539" y="3735134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59;p57">
              <a:extLst>
                <a:ext uri="{FF2B5EF4-FFF2-40B4-BE49-F238E27FC236}">
                  <a16:creationId xmlns:a16="http://schemas.microsoft.com/office/drawing/2014/main" id="{FCAAF21B-4350-3631-C36D-B1BF86E94D70}"/>
                </a:ext>
              </a:extLst>
            </p:cNvPr>
            <p:cNvSpPr/>
            <p:nvPr/>
          </p:nvSpPr>
          <p:spPr>
            <a:xfrm>
              <a:off x="904343" y="3837457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60;p57">
              <a:extLst>
                <a:ext uri="{FF2B5EF4-FFF2-40B4-BE49-F238E27FC236}">
                  <a16:creationId xmlns:a16="http://schemas.microsoft.com/office/drawing/2014/main" id="{916EDC2D-6E2E-C47C-2B50-CCAAFF704792}"/>
                </a:ext>
              </a:extLst>
            </p:cNvPr>
            <p:cNvSpPr/>
            <p:nvPr/>
          </p:nvSpPr>
          <p:spPr>
            <a:xfrm>
              <a:off x="5596278" y="3867968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62;p57">
              <a:extLst>
                <a:ext uri="{FF2B5EF4-FFF2-40B4-BE49-F238E27FC236}">
                  <a16:creationId xmlns:a16="http://schemas.microsoft.com/office/drawing/2014/main" id="{98F0C848-D86E-5E16-AF3C-4B0542BC5909}"/>
                </a:ext>
              </a:extLst>
            </p:cNvPr>
            <p:cNvSpPr/>
            <p:nvPr/>
          </p:nvSpPr>
          <p:spPr>
            <a:xfrm>
              <a:off x="6122291" y="893488"/>
              <a:ext cx="672504" cy="41821"/>
            </a:xfrm>
            <a:custGeom>
              <a:avLst/>
              <a:gdLst/>
              <a:ahLst/>
              <a:cxnLst/>
              <a:rect l="l" t="t" r="r" b="b"/>
              <a:pathLst>
                <a:path w="6947" h="432" fill="none" extrusionOk="0">
                  <a:moveTo>
                    <a:pt x="1" y="1"/>
                  </a:moveTo>
                  <a:cubicBezTo>
                    <a:pt x="579" y="1"/>
                    <a:pt x="579" y="432"/>
                    <a:pt x="1157" y="432"/>
                  </a:cubicBezTo>
                  <a:cubicBezTo>
                    <a:pt x="1735" y="432"/>
                    <a:pt x="1735" y="1"/>
                    <a:pt x="2312" y="1"/>
                  </a:cubicBezTo>
                  <a:cubicBezTo>
                    <a:pt x="2891" y="1"/>
                    <a:pt x="2891" y="432"/>
                    <a:pt x="3468" y="432"/>
                  </a:cubicBezTo>
                  <a:cubicBezTo>
                    <a:pt x="4046" y="432"/>
                    <a:pt x="4046" y="1"/>
                    <a:pt x="4624" y="1"/>
                  </a:cubicBezTo>
                  <a:cubicBezTo>
                    <a:pt x="5202" y="1"/>
                    <a:pt x="5202" y="432"/>
                    <a:pt x="5779" y="432"/>
                  </a:cubicBezTo>
                  <a:cubicBezTo>
                    <a:pt x="6358" y="432"/>
                    <a:pt x="6358" y="1"/>
                    <a:pt x="6946" y="1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63;p57">
              <a:extLst>
                <a:ext uri="{FF2B5EF4-FFF2-40B4-BE49-F238E27FC236}">
                  <a16:creationId xmlns:a16="http://schemas.microsoft.com/office/drawing/2014/main" id="{45F3DD45-B38D-87B1-928B-C3F3EAB96C7E}"/>
                </a:ext>
              </a:extLst>
            </p:cNvPr>
            <p:cNvSpPr/>
            <p:nvPr/>
          </p:nvSpPr>
          <p:spPr>
            <a:xfrm>
              <a:off x="1038920" y="781057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1464;p57">
              <a:extLst>
                <a:ext uri="{FF2B5EF4-FFF2-40B4-BE49-F238E27FC236}">
                  <a16:creationId xmlns:a16="http://schemas.microsoft.com/office/drawing/2014/main" id="{9C7E58CE-4A95-5A1E-0CAC-B243254AB192}"/>
                </a:ext>
              </a:extLst>
            </p:cNvPr>
            <p:cNvGrpSpPr/>
            <p:nvPr/>
          </p:nvGrpSpPr>
          <p:grpSpPr>
            <a:xfrm>
              <a:off x="6648971" y="1467405"/>
              <a:ext cx="99806" cy="99809"/>
              <a:chOff x="3688596" y="3879680"/>
              <a:chExt cx="99806" cy="99809"/>
            </a:xfrm>
          </p:grpSpPr>
          <p:sp>
            <p:nvSpPr>
              <p:cNvPr id="26" name="Google Shape;1465;p57">
                <a:extLst>
                  <a:ext uri="{FF2B5EF4-FFF2-40B4-BE49-F238E27FC236}">
                    <a16:creationId xmlns:a16="http://schemas.microsoft.com/office/drawing/2014/main" id="{D8A3A62F-1057-E62F-7695-EEC9712ED0F6}"/>
                  </a:ext>
                </a:extLst>
              </p:cNvPr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66;p57">
                <a:extLst>
                  <a:ext uri="{FF2B5EF4-FFF2-40B4-BE49-F238E27FC236}">
                    <a16:creationId xmlns:a16="http://schemas.microsoft.com/office/drawing/2014/main" id="{D418A9E8-B9D1-35D5-696F-B45FD34604FE}"/>
                  </a:ext>
                </a:extLst>
              </p:cNvPr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1467;p57">
              <a:extLst>
                <a:ext uri="{FF2B5EF4-FFF2-40B4-BE49-F238E27FC236}">
                  <a16:creationId xmlns:a16="http://schemas.microsoft.com/office/drawing/2014/main" id="{E9F6FB1C-DD9E-A5FF-D0E4-8CEB8ACD3DC8}"/>
                </a:ext>
              </a:extLst>
            </p:cNvPr>
            <p:cNvGrpSpPr/>
            <p:nvPr/>
          </p:nvGrpSpPr>
          <p:grpSpPr>
            <a:xfrm>
              <a:off x="2033296" y="694880"/>
              <a:ext cx="99806" cy="99809"/>
              <a:chOff x="3688596" y="3879680"/>
              <a:chExt cx="99806" cy="99809"/>
            </a:xfrm>
          </p:grpSpPr>
          <p:sp>
            <p:nvSpPr>
              <p:cNvPr id="24" name="Google Shape;1468;p57">
                <a:extLst>
                  <a:ext uri="{FF2B5EF4-FFF2-40B4-BE49-F238E27FC236}">
                    <a16:creationId xmlns:a16="http://schemas.microsoft.com/office/drawing/2014/main" id="{E36DE6BC-3445-FB62-DEEE-058B6513B224}"/>
                  </a:ext>
                </a:extLst>
              </p:cNvPr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69;p57">
                <a:extLst>
                  <a:ext uri="{FF2B5EF4-FFF2-40B4-BE49-F238E27FC236}">
                    <a16:creationId xmlns:a16="http://schemas.microsoft.com/office/drawing/2014/main" id="{02D9835D-8B1E-20AA-D638-B8259A5AC412}"/>
                  </a:ext>
                </a:extLst>
              </p:cNvPr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1470;p57">
              <a:extLst>
                <a:ext uri="{FF2B5EF4-FFF2-40B4-BE49-F238E27FC236}">
                  <a16:creationId xmlns:a16="http://schemas.microsoft.com/office/drawing/2014/main" id="{9A32BFD8-35C6-68FB-C05F-E09DE709F978}"/>
                </a:ext>
              </a:extLst>
            </p:cNvPr>
            <p:cNvSpPr/>
            <p:nvPr/>
          </p:nvSpPr>
          <p:spPr>
            <a:xfrm flipH="1">
              <a:off x="4996171" y="1400655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9603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57"/>
          <p:cNvSpPr txBox="1">
            <a:spLocks noGrp="1"/>
          </p:cNvSpPr>
          <p:nvPr>
            <p:ph type="title"/>
          </p:nvPr>
        </p:nvSpPr>
        <p:spPr>
          <a:xfrm>
            <a:off x="1673872" y="469142"/>
            <a:ext cx="5796256" cy="6833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Keptang</a:t>
            </a:r>
            <a:br>
              <a:rPr lang="en-US" sz="2800" dirty="0"/>
            </a:br>
            <a:r>
              <a:rPr lang="th-TH" sz="1200" b="0" dirty="0"/>
              <a:t>เว็บไซต์สรุปรายรับรายจ่าย</a:t>
            </a:r>
            <a:endParaRPr sz="2800" b="0" dirty="0"/>
          </a:p>
        </p:txBody>
      </p:sp>
      <p:sp>
        <p:nvSpPr>
          <p:cNvPr id="1666" name="Google Shape;1409;p57">
            <a:extLst>
              <a:ext uri="{FF2B5EF4-FFF2-40B4-BE49-F238E27FC236}">
                <a16:creationId xmlns:a16="http://schemas.microsoft.com/office/drawing/2014/main" id="{0EC3F4F3-469F-E524-C821-14DCFA4D3525}"/>
              </a:ext>
            </a:extLst>
          </p:cNvPr>
          <p:cNvSpPr txBox="1">
            <a:spLocks/>
          </p:cNvSpPr>
          <p:nvPr/>
        </p:nvSpPr>
        <p:spPr>
          <a:xfrm>
            <a:off x="0" y="-60036"/>
            <a:ext cx="5796256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th-TH" sz="1400" b="0" dirty="0">
                <a:solidFill>
                  <a:schemeClr val="bg1"/>
                </a:solidFill>
              </a:rPr>
              <a:t>หน้าหลัก</a:t>
            </a:r>
            <a:r>
              <a:rPr lang="en-US" sz="1400" b="0" dirty="0">
                <a:solidFill>
                  <a:schemeClr val="bg1"/>
                </a:solidFill>
              </a:rPr>
              <a:t>   </a:t>
            </a:r>
            <a:r>
              <a:rPr lang="th-TH" sz="1400" b="0" dirty="0">
                <a:solidFill>
                  <a:schemeClr val="bg1"/>
                </a:solidFill>
              </a:rPr>
              <a:t>รายรับ</a:t>
            </a:r>
            <a:r>
              <a:rPr lang="en-US" sz="1400" b="0" dirty="0">
                <a:solidFill>
                  <a:schemeClr val="bg1"/>
                </a:solidFill>
              </a:rPr>
              <a:t>/</a:t>
            </a:r>
            <a:r>
              <a:rPr lang="th-TH" sz="1400" b="0" dirty="0">
                <a:solidFill>
                  <a:schemeClr val="bg1"/>
                </a:solidFill>
              </a:rPr>
              <a:t>รายจ่ายวันนี้    </a:t>
            </a:r>
            <a:r>
              <a:rPr lang="th-TH" sz="1400" b="0" dirty="0">
                <a:solidFill>
                  <a:srgbClr val="FFFF00"/>
                </a:solidFill>
              </a:rPr>
              <a:t>เพิ่มรายรับ</a:t>
            </a:r>
            <a:r>
              <a:rPr lang="en-US" sz="1400" b="0" dirty="0">
                <a:solidFill>
                  <a:srgbClr val="FFFF00"/>
                </a:solidFill>
              </a:rPr>
              <a:t>/</a:t>
            </a:r>
            <a:r>
              <a:rPr lang="th-TH" sz="1400" b="0" dirty="0">
                <a:solidFill>
                  <a:srgbClr val="FFFF00"/>
                </a:solidFill>
              </a:rPr>
              <a:t>รายจ่าย    </a:t>
            </a:r>
            <a:r>
              <a:rPr lang="th-TH" sz="1400" b="0" dirty="0">
                <a:solidFill>
                  <a:schemeClr val="bg1"/>
                </a:solidFill>
              </a:rPr>
              <a:t>แก้ไขรายรับ</a:t>
            </a:r>
            <a:r>
              <a:rPr lang="en-US" sz="1400" b="0" dirty="0">
                <a:solidFill>
                  <a:schemeClr val="bg1"/>
                </a:solidFill>
              </a:rPr>
              <a:t>/</a:t>
            </a:r>
            <a:r>
              <a:rPr lang="th-TH" sz="1400" b="0" dirty="0">
                <a:solidFill>
                  <a:schemeClr val="bg1"/>
                </a:solidFill>
              </a:rPr>
              <a:t>รายจ่าย </a:t>
            </a:r>
            <a:r>
              <a:rPr lang="th-TH" sz="1600" b="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667" name="Google Shape;1409;p57">
            <a:extLst>
              <a:ext uri="{FF2B5EF4-FFF2-40B4-BE49-F238E27FC236}">
                <a16:creationId xmlns:a16="http://schemas.microsoft.com/office/drawing/2014/main" id="{7A39E8EC-B74F-B65E-B702-AB4D7904FAFA}"/>
              </a:ext>
            </a:extLst>
          </p:cNvPr>
          <p:cNvSpPr txBox="1">
            <a:spLocks/>
          </p:cNvSpPr>
          <p:nvPr/>
        </p:nvSpPr>
        <p:spPr>
          <a:xfrm>
            <a:off x="8407022" y="-31578"/>
            <a:ext cx="832466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th-TH" sz="1600" b="0" dirty="0">
                <a:solidFill>
                  <a:schemeClr val="bg1"/>
                </a:solidFill>
              </a:rPr>
              <a:t>โปรไฟล์</a:t>
            </a:r>
          </a:p>
        </p:txBody>
      </p:sp>
      <p:sp>
        <p:nvSpPr>
          <p:cNvPr id="1668" name="Google Shape;1409;p57">
            <a:extLst>
              <a:ext uri="{FF2B5EF4-FFF2-40B4-BE49-F238E27FC236}">
                <a16:creationId xmlns:a16="http://schemas.microsoft.com/office/drawing/2014/main" id="{69EDFE08-E81F-34A2-1771-1B72BD97467B}"/>
              </a:ext>
            </a:extLst>
          </p:cNvPr>
          <p:cNvSpPr txBox="1">
            <a:spLocks/>
          </p:cNvSpPr>
          <p:nvPr/>
        </p:nvSpPr>
        <p:spPr>
          <a:xfrm>
            <a:off x="695572" y="1176203"/>
            <a:ext cx="5796256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th-TH" sz="1600" b="0" dirty="0">
                <a:solidFill>
                  <a:schemeClr val="tx1"/>
                </a:solidFill>
              </a:rPr>
              <a:t>เพิ่มรายรับ</a:t>
            </a:r>
            <a:r>
              <a:rPr lang="en-US" sz="1600" b="0" dirty="0">
                <a:solidFill>
                  <a:schemeClr val="tx1"/>
                </a:solidFill>
              </a:rPr>
              <a:t>/</a:t>
            </a:r>
            <a:r>
              <a:rPr lang="th-TH" sz="1600" b="0" dirty="0">
                <a:solidFill>
                  <a:schemeClr val="tx1"/>
                </a:solidFill>
              </a:rPr>
              <a:t>รายจ่าย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9DD31230-BAE3-BC65-545B-A6DB6233ACA1}"/>
              </a:ext>
            </a:extLst>
          </p:cNvPr>
          <p:cNvSpPr/>
          <p:nvPr/>
        </p:nvSpPr>
        <p:spPr>
          <a:xfrm>
            <a:off x="883588" y="1697261"/>
            <a:ext cx="1376353" cy="430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                     รายจ่าย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68A3001-E23E-7780-A694-C7E823340940}"/>
              </a:ext>
            </a:extLst>
          </p:cNvPr>
          <p:cNvSpPr/>
          <p:nvPr/>
        </p:nvSpPr>
        <p:spPr>
          <a:xfrm>
            <a:off x="883588" y="1697260"/>
            <a:ext cx="688884" cy="430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รายรับ</a:t>
            </a:r>
          </a:p>
        </p:txBody>
      </p:sp>
      <p:sp>
        <p:nvSpPr>
          <p:cNvPr id="4" name="Google Shape;1409;p57">
            <a:extLst>
              <a:ext uri="{FF2B5EF4-FFF2-40B4-BE49-F238E27FC236}">
                <a16:creationId xmlns:a16="http://schemas.microsoft.com/office/drawing/2014/main" id="{C3062A90-A1F0-65DF-A532-A239F5BEC5D4}"/>
              </a:ext>
            </a:extLst>
          </p:cNvPr>
          <p:cNvSpPr txBox="1">
            <a:spLocks/>
          </p:cNvSpPr>
          <p:nvPr/>
        </p:nvSpPr>
        <p:spPr>
          <a:xfrm>
            <a:off x="695572" y="2265477"/>
            <a:ext cx="5796256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th-TH" sz="1600" b="0" dirty="0">
                <a:solidFill>
                  <a:schemeClr val="tx1"/>
                </a:solidFill>
              </a:rPr>
              <a:t>จำนวน</a:t>
            </a:r>
            <a:r>
              <a:rPr lang="en-US" sz="1600" b="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E95A5E5A-FD6A-4D37-45E2-0500294C367B}"/>
              </a:ext>
            </a:extLst>
          </p:cNvPr>
          <p:cNvSpPr/>
          <p:nvPr/>
        </p:nvSpPr>
        <p:spPr>
          <a:xfrm>
            <a:off x="1571764" y="2327505"/>
            <a:ext cx="2626162" cy="306273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>
                <a:solidFill>
                  <a:schemeClr val="tx1"/>
                </a:solidFill>
                <a:latin typeface="SFMono-Regular"/>
              </a:rPr>
              <a:t>300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6" name="Google Shape;1409;p57">
            <a:extLst>
              <a:ext uri="{FF2B5EF4-FFF2-40B4-BE49-F238E27FC236}">
                <a16:creationId xmlns:a16="http://schemas.microsoft.com/office/drawing/2014/main" id="{917C808F-21DB-0370-E942-92D7C9788CE9}"/>
              </a:ext>
            </a:extLst>
          </p:cNvPr>
          <p:cNvSpPr txBox="1">
            <a:spLocks/>
          </p:cNvSpPr>
          <p:nvPr/>
        </p:nvSpPr>
        <p:spPr>
          <a:xfrm>
            <a:off x="695572" y="2630709"/>
            <a:ext cx="5796256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th-TH" sz="1600" b="0" dirty="0">
                <a:solidFill>
                  <a:schemeClr val="tx1"/>
                </a:solidFill>
              </a:rPr>
              <a:t>หมายเหตุ</a:t>
            </a:r>
            <a:r>
              <a:rPr lang="en-US" sz="1600" b="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FC569F9B-456B-87B3-826F-FEDC2C3A6E58}"/>
              </a:ext>
            </a:extLst>
          </p:cNvPr>
          <p:cNvSpPr/>
          <p:nvPr/>
        </p:nvSpPr>
        <p:spPr>
          <a:xfrm>
            <a:off x="1674999" y="2714452"/>
            <a:ext cx="2522927" cy="783821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b="0" i="0" dirty="0">
                <a:solidFill>
                  <a:schemeClr val="tx1"/>
                </a:solidFill>
                <a:effectLst/>
                <a:latin typeface="SFMono-Regular"/>
              </a:rPr>
              <a:t>แม่ให้</a:t>
            </a:r>
          </a:p>
          <a:p>
            <a:pPr algn="ctr"/>
            <a:endParaRPr lang="th-TH" dirty="0">
              <a:solidFill>
                <a:schemeClr val="tx1"/>
              </a:solidFill>
              <a:latin typeface="SFMono-Regular"/>
            </a:endParaRPr>
          </a:p>
          <a:p>
            <a:pPr algn="ctr"/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0" name="Google Shape;1409;p57">
            <a:extLst>
              <a:ext uri="{FF2B5EF4-FFF2-40B4-BE49-F238E27FC236}">
                <a16:creationId xmlns:a16="http://schemas.microsoft.com/office/drawing/2014/main" id="{F71D412E-1E5B-3028-193C-91B20CC20533}"/>
              </a:ext>
            </a:extLst>
          </p:cNvPr>
          <p:cNvSpPr txBox="1">
            <a:spLocks/>
          </p:cNvSpPr>
          <p:nvPr/>
        </p:nvSpPr>
        <p:spPr>
          <a:xfrm>
            <a:off x="642324" y="3624829"/>
            <a:ext cx="1200763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th-TH" sz="1600" b="0" dirty="0">
                <a:solidFill>
                  <a:schemeClr val="tx1"/>
                </a:solidFill>
              </a:rPr>
              <a:t>เวลา </a:t>
            </a:r>
            <a:r>
              <a:rPr lang="en-US" sz="1600" b="0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F68D921E-929A-1EA3-8B07-BAB1482804C5}"/>
              </a:ext>
            </a:extLst>
          </p:cNvPr>
          <p:cNvSpPr/>
          <p:nvPr/>
        </p:nvSpPr>
        <p:spPr>
          <a:xfrm>
            <a:off x="1371540" y="3691261"/>
            <a:ext cx="2626162" cy="306273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b="0" i="0" dirty="0">
                <a:solidFill>
                  <a:schemeClr val="tx1"/>
                </a:solidFill>
                <a:effectLst/>
                <a:latin typeface="SFMono-Regular"/>
              </a:rPr>
              <a:t>2023-03-15</a:t>
            </a:r>
            <a:endParaRPr lang="th-TH" dirty="0">
              <a:solidFill>
                <a:schemeClr val="tx1"/>
              </a:solidFill>
            </a:endParaRPr>
          </a:p>
        </p:txBody>
      </p:sp>
      <p:grpSp>
        <p:nvGrpSpPr>
          <p:cNvPr id="1805" name="Google Shape;793;p53">
            <a:extLst>
              <a:ext uri="{FF2B5EF4-FFF2-40B4-BE49-F238E27FC236}">
                <a16:creationId xmlns:a16="http://schemas.microsoft.com/office/drawing/2014/main" id="{5ED49537-1B7E-0DB9-8C08-2A68370D09A3}"/>
              </a:ext>
            </a:extLst>
          </p:cNvPr>
          <p:cNvGrpSpPr/>
          <p:nvPr/>
        </p:nvGrpSpPr>
        <p:grpSpPr>
          <a:xfrm>
            <a:off x="2916666" y="1197638"/>
            <a:ext cx="1086524" cy="981688"/>
            <a:chOff x="720023" y="1118374"/>
            <a:chExt cx="3217179" cy="2906760"/>
          </a:xfrm>
        </p:grpSpPr>
        <p:grpSp>
          <p:nvGrpSpPr>
            <p:cNvPr id="1806" name="Google Shape;794;p53">
              <a:extLst>
                <a:ext uri="{FF2B5EF4-FFF2-40B4-BE49-F238E27FC236}">
                  <a16:creationId xmlns:a16="http://schemas.microsoft.com/office/drawing/2014/main" id="{CBA61459-CA49-6D68-F761-8BAB4DCAADAA}"/>
                </a:ext>
              </a:extLst>
            </p:cNvPr>
            <p:cNvGrpSpPr/>
            <p:nvPr/>
          </p:nvGrpSpPr>
          <p:grpSpPr>
            <a:xfrm>
              <a:off x="720023" y="1118374"/>
              <a:ext cx="2459727" cy="2108357"/>
              <a:chOff x="1187043" y="662769"/>
              <a:chExt cx="2921985" cy="2504582"/>
            </a:xfrm>
          </p:grpSpPr>
          <p:sp>
            <p:nvSpPr>
              <p:cNvPr id="2024" name="Google Shape;795;p53">
                <a:extLst>
                  <a:ext uri="{FF2B5EF4-FFF2-40B4-BE49-F238E27FC236}">
                    <a16:creationId xmlns:a16="http://schemas.microsoft.com/office/drawing/2014/main" id="{E27EDDF9-00A8-368E-D863-3ABEDA041FC8}"/>
                  </a:ext>
                </a:extLst>
              </p:cNvPr>
              <p:cNvSpPr/>
              <p:nvPr/>
            </p:nvSpPr>
            <p:spPr>
              <a:xfrm>
                <a:off x="1930095" y="662769"/>
                <a:ext cx="2178934" cy="2500683"/>
              </a:xfrm>
              <a:custGeom>
                <a:avLst/>
                <a:gdLst/>
                <a:ahLst/>
                <a:cxnLst/>
                <a:rect l="l" t="t" r="r" b="b"/>
                <a:pathLst>
                  <a:path w="48773" h="55975" extrusionOk="0">
                    <a:moveTo>
                      <a:pt x="24489" y="0"/>
                    </a:moveTo>
                    <a:cubicBezTo>
                      <a:pt x="24370" y="0"/>
                      <a:pt x="24261" y="27"/>
                      <a:pt x="24166" y="79"/>
                    </a:cubicBezTo>
                    <a:cubicBezTo>
                      <a:pt x="16108" y="4765"/>
                      <a:pt x="8059" y="9441"/>
                      <a:pt x="0" y="14127"/>
                    </a:cubicBezTo>
                    <a:cubicBezTo>
                      <a:pt x="400" y="15009"/>
                      <a:pt x="23767" y="55040"/>
                      <a:pt x="24240" y="55975"/>
                    </a:cubicBezTo>
                    <a:cubicBezTo>
                      <a:pt x="32298" y="51289"/>
                      <a:pt x="40357" y="46614"/>
                      <a:pt x="48415" y="41928"/>
                    </a:cubicBezTo>
                    <a:cubicBezTo>
                      <a:pt x="48636" y="41802"/>
                      <a:pt x="48772" y="41518"/>
                      <a:pt x="48772" y="41129"/>
                    </a:cubicBezTo>
                    <a:lnTo>
                      <a:pt x="48772" y="15304"/>
                    </a:lnTo>
                    <a:cubicBezTo>
                      <a:pt x="48772" y="14505"/>
                      <a:pt x="48216" y="13549"/>
                      <a:pt x="47533" y="13149"/>
                    </a:cubicBezTo>
                    <a:lnTo>
                      <a:pt x="25059" y="174"/>
                    </a:lnTo>
                    <a:cubicBezTo>
                      <a:pt x="24855" y="56"/>
                      <a:pt x="24661" y="0"/>
                      <a:pt x="244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796;p53">
                <a:extLst>
                  <a:ext uri="{FF2B5EF4-FFF2-40B4-BE49-F238E27FC236}">
                    <a16:creationId xmlns:a16="http://schemas.microsoft.com/office/drawing/2014/main" id="{B542F3C4-11CA-9A5C-9B81-AD77499A2BAB}"/>
                  </a:ext>
                </a:extLst>
              </p:cNvPr>
              <p:cNvSpPr/>
              <p:nvPr/>
            </p:nvSpPr>
            <p:spPr>
              <a:xfrm>
                <a:off x="3446265" y="1856420"/>
                <a:ext cx="424859" cy="765640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17138" extrusionOk="0">
                    <a:moveTo>
                      <a:pt x="5586" y="1307"/>
                    </a:moveTo>
                    <a:cubicBezTo>
                      <a:pt x="6015" y="1307"/>
                      <a:pt x="6315" y="1649"/>
                      <a:pt x="6315" y="2244"/>
                    </a:cubicBezTo>
                    <a:lnTo>
                      <a:pt x="6325" y="3746"/>
                    </a:lnTo>
                    <a:lnTo>
                      <a:pt x="3163" y="5575"/>
                    </a:lnTo>
                    <a:lnTo>
                      <a:pt x="3152" y="4073"/>
                    </a:lnTo>
                    <a:cubicBezTo>
                      <a:pt x="3152" y="3232"/>
                      <a:pt x="3740" y="2223"/>
                      <a:pt x="4466" y="1792"/>
                    </a:cubicBezTo>
                    <a:lnTo>
                      <a:pt x="5001" y="1488"/>
                    </a:lnTo>
                    <a:cubicBezTo>
                      <a:pt x="5210" y="1365"/>
                      <a:pt x="5409" y="1307"/>
                      <a:pt x="5586" y="1307"/>
                    </a:cubicBezTo>
                    <a:close/>
                    <a:moveTo>
                      <a:pt x="7746" y="4249"/>
                    </a:moveTo>
                    <a:cubicBezTo>
                      <a:pt x="8179" y="4249"/>
                      <a:pt x="8479" y="4591"/>
                      <a:pt x="8479" y="5186"/>
                    </a:cubicBezTo>
                    <a:lnTo>
                      <a:pt x="8489" y="10597"/>
                    </a:lnTo>
                    <a:cubicBezTo>
                      <a:pt x="8500" y="11437"/>
                      <a:pt x="7901" y="12446"/>
                      <a:pt x="7177" y="12866"/>
                    </a:cubicBezTo>
                    <a:lnTo>
                      <a:pt x="2354" y="15651"/>
                    </a:lnTo>
                    <a:cubicBezTo>
                      <a:pt x="2142" y="15774"/>
                      <a:pt x="1942" y="15832"/>
                      <a:pt x="1765" y="15832"/>
                    </a:cubicBezTo>
                    <a:cubicBezTo>
                      <a:pt x="1335" y="15832"/>
                      <a:pt x="1037" y="15490"/>
                      <a:pt x="1030" y="14894"/>
                    </a:cubicBezTo>
                    <a:lnTo>
                      <a:pt x="1020" y="9494"/>
                    </a:lnTo>
                    <a:cubicBezTo>
                      <a:pt x="1020" y="8653"/>
                      <a:pt x="1608" y="7634"/>
                      <a:pt x="2333" y="7214"/>
                    </a:cubicBezTo>
                    <a:lnTo>
                      <a:pt x="7156" y="4430"/>
                    </a:lnTo>
                    <a:cubicBezTo>
                      <a:pt x="7367" y="4307"/>
                      <a:pt x="7568" y="4249"/>
                      <a:pt x="7746" y="4249"/>
                    </a:cubicBezTo>
                    <a:close/>
                    <a:moveTo>
                      <a:pt x="6041" y="0"/>
                    </a:moveTo>
                    <a:cubicBezTo>
                      <a:pt x="5725" y="0"/>
                      <a:pt x="5368" y="104"/>
                      <a:pt x="4991" y="321"/>
                    </a:cubicBezTo>
                    <a:lnTo>
                      <a:pt x="4466" y="626"/>
                    </a:lnTo>
                    <a:cubicBezTo>
                      <a:pt x="3173" y="1372"/>
                      <a:pt x="2133" y="3169"/>
                      <a:pt x="2143" y="4650"/>
                    </a:cubicBezTo>
                    <a:lnTo>
                      <a:pt x="2143" y="6174"/>
                    </a:lnTo>
                    <a:cubicBezTo>
                      <a:pt x="946" y="6972"/>
                      <a:pt x="0" y="8664"/>
                      <a:pt x="0" y="10071"/>
                    </a:cubicBezTo>
                    <a:lnTo>
                      <a:pt x="21" y="15483"/>
                    </a:lnTo>
                    <a:cubicBezTo>
                      <a:pt x="21" y="16531"/>
                      <a:pt x="548" y="17138"/>
                      <a:pt x="1310" y="17138"/>
                    </a:cubicBezTo>
                    <a:cubicBezTo>
                      <a:pt x="1625" y="17138"/>
                      <a:pt x="1979" y="17035"/>
                      <a:pt x="2354" y="16817"/>
                    </a:cubicBezTo>
                    <a:lnTo>
                      <a:pt x="7187" y="14033"/>
                    </a:lnTo>
                    <a:cubicBezTo>
                      <a:pt x="8458" y="13297"/>
                      <a:pt x="9509" y="11490"/>
                      <a:pt x="9509" y="10008"/>
                    </a:cubicBezTo>
                    <a:lnTo>
                      <a:pt x="9488" y="4598"/>
                    </a:lnTo>
                    <a:cubicBezTo>
                      <a:pt x="9488" y="3554"/>
                      <a:pt x="8962" y="2954"/>
                      <a:pt x="8201" y="2954"/>
                    </a:cubicBezTo>
                    <a:cubicBezTo>
                      <a:pt x="7936" y="2954"/>
                      <a:pt x="7643" y="3027"/>
                      <a:pt x="7334" y="3179"/>
                    </a:cubicBezTo>
                    <a:lnTo>
                      <a:pt x="7334" y="1656"/>
                    </a:lnTo>
                    <a:cubicBezTo>
                      <a:pt x="7334" y="607"/>
                      <a:pt x="6807" y="0"/>
                      <a:pt x="6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797;p53">
                <a:extLst>
                  <a:ext uri="{FF2B5EF4-FFF2-40B4-BE49-F238E27FC236}">
                    <a16:creationId xmlns:a16="http://schemas.microsoft.com/office/drawing/2014/main" id="{C815417F-7CC1-ABA5-8E39-CE232DBF9143}"/>
                  </a:ext>
                </a:extLst>
              </p:cNvPr>
              <p:cNvSpPr/>
              <p:nvPr/>
            </p:nvSpPr>
            <p:spPr>
              <a:xfrm>
                <a:off x="3574843" y="2157312"/>
                <a:ext cx="167665" cy="287305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6431" extrusionOk="0">
                    <a:moveTo>
                      <a:pt x="2261" y="1305"/>
                    </a:moveTo>
                    <a:cubicBezTo>
                      <a:pt x="2540" y="1305"/>
                      <a:pt x="2733" y="1523"/>
                      <a:pt x="2733" y="1908"/>
                    </a:cubicBezTo>
                    <a:cubicBezTo>
                      <a:pt x="2733" y="2454"/>
                      <a:pt x="2354" y="3116"/>
                      <a:pt x="1882" y="3400"/>
                    </a:cubicBezTo>
                    <a:cubicBezTo>
                      <a:pt x="1741" y="3479"/>
                      <a:pt x="1609" y="3517"/>
                      <a:pt x="1493" y="3517"/>
                    </a:cubicBezTo>
                    <a:cubicBezTo>
                      <a:pt x="1210" y="3517"/>
                      <a:pt x="1020" y="3293"/>
                      <a:pt x="1020" y="2906"/>
                    </a:cubicBezTo>
                    <a:cubicBezTo>
                      <a:pt x="1010" y="2360"/>
                      <a:pt x="1399" y="1697"/>
                      <a:pt x="1871" y="1424"/>
                    </a:cubicBezTo>
                    <a:cubicBezTo>
                      <a:pt x="2011" y="1343"/>
                      <a:pt x="2144" y="1305"/>
                      <a:pt x="2261" y="1305"/>
                    </a:cubicBezTo>
                    <a:close/>
                    <a:moveTo>
                      <a:pt x="2708" y="1"/>
                    </a:moveTo>
                    <a:cubicBezTo>
                      <a:pt x="2456" y="1"/>
                      <a:pt x="2171" y="84"/>
                      <a:pt x="1871" y="258"/>
                    </a:cubicBezTo>
                    <a:cubicBezTo>
                      <a:pt x="831" y="847"/>
                      <a:pt x="1" y="2307"/>
                      <a:pt x="1" y="3494"/>
                    </a:cubicBezTo>
                    <a:cubicBezTo>
                      <a:pt x="1" y="4327"/>
                      <a:pt x="421" y="4809"/>
                      <a:pt x="1033" y="4809"/>
                    </a:cubicBezTo>
                    <a:cubicBezTo>
                      <a:pt x="1139" y="4809"/>
                      <a:pt x="1251" y="4795"/>
                      <a:pt x="1367" y="4765"/>
                    </a:cubicBezTo>
                    <a:lnTo>
                      <a:pt x="1378" y="6079"/>
                    </a:lnTo>
                    <a:cubicBezTo>
                      <a:pt x="1378" y="6302"/>
                      <a:pt x="1488" y="6431"/>
                      <a:pt x="1653" y="6431"/>
                    </a:cubicBezTo>
                    <a:cubicBezTo>
                      <a:pt x="1721" y="6431"/>
                      <a:pt x="1799" y="6409"/>
                      <a:pt x="1882" y="6362"/>
                    </a:cubicBezTo>
                    <a:cubicBezTo>
                      <a:pt x="2165" y="6194"/>
                      <a:pt x="2386" y="5806"/>
                      <a:pt x="2386" y="5491"/>
                    </a:cubicBezTo>
                    <a:lnTo>
                      <a:pt x="2386" y="4177"/>
                    </a:lnTo>
                    <a:cubicBezTo>
                      <a:pt x="3174" y="3473"/>
                      <a:pt x="3752" y="2307"/>
                      <a:pt x="3752" y="1330"/>
                    </a:cubicBezTo>
                    <a:cubicBezTo>
                      <a:pt x="3744" y="489"/>
                      <a:pt x="3320" y="1"/>
                      <a:pt x="27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798;p53">
                <a:extLst>
                  <a:ext uri="{FF2B5EF4-FFF2-40B4-BE49-F238E27FC236}">
                    <a16:creationId xmlns:a16="http://schemas.microsoft.com/office/drawing/2014/main" id="{FA7B5511-6756-2506-7185-6922F46CBA23}"/>
                  </a:ext>
                </a:extLst>
              </p:cNvPr>
              <p:cNvSpPr/>
              <p:nvPr/>
            </p:nvSpPr>
            <p:spPr>
              <a:xfrm>
                <a:off x="1913699" y="1289974"/>
                <a:ext cx="1115758" cy="1877378"/>
              </a:xfrm>
              <a:custGeom>
                <a:avLst/>
                <a:gdLst/>
                <a:ahLst/>
                <a:cxnLst/>
                <a:rect l="l" t="t" r="r" b="b"/>
                <a:pathLst>
                  <a:path w="24975" h="42023" extrusionOk="0">
                    <a:moveTo>
                      <a:pt x="695" y="1"/>
                    </a:moveTo>
                    <a:cubicBezTo>
                      <a:pt x="285" y="1"/>
                      <a:pt x="0" y="327"/>
                      <a:pt x="0" y="886"/>
                    </a:cubicBezTo>
                    <a:lnTo>
                      <a:pt x="0" y="26712"/>
                    </a:lnTo>
                    <a:cubicBezTo>
                      <a:pt x="0" y="27510"/>
                      <a:pt x="556" y="28477"/>
                      <a:pt x="1250" y="28876"/>
                    </a:cubicBezTo>
                    <a:lnTo>
                      <a:pt x="23724" y="41852"/>
                    </a:lnTo>
                    <a:cubicBezTo>
                      <a:pt x="23926" y="41968"/>
                      <a:pt x="24116" y="42023"/>
                      <a:pt x="24284" y="42023"/>
                    </a:cubicBezTo>
                    <a:cubicBezTo>
                      <a:pt x="24694" y="42023"/>
                      <a:pt x="24974" y="41696"/>
                      <a:pt x="24974" y="41137"/>
                    </a:cubicBezTo>
                    <a:lnTo>
                      <a:pt x="24974" y="15302"/>
                    </a:lnTo>
                    <a:cubicBezTo>
                      <a:pt x="24974" y="14513"/>
                      <a:pt x="24418" y="13547"/>
                      <a:pt x="23734" y="13147"/>
                    </a:cubicBezTo>
                    <a:lnTo>
                      <a:pt x="1250" y="172"/>
                    </a:lnTo>
                    <a:cubicBezTo>
                      <a:pt x="1051" y="56"/>
                      <a:pt x="863" y="1"/>
                      <a:pt x="6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799;p53">
                <a:extLst>
                  <a:ext uri="{FF2B5EF4-FFF2-40B4-BE49-F238E27FC236}">
                    <a16:creationId xmlns:a16="http://schemas.microsoft.com/office/drawing/2014/main" id="{9EBA393F-E922-0FD3-6851-62FC4FE941EE}"/>
                  </a:ext>
                </a:extLst>
              </p:cNvPr>
              <p:cNvSpPr/>
              <p:nvPr/>
            </p:nvSpPr>
            <p:spPr>
              <a:xfrm>
                <a:off x="2016945" y="1956672"/>
                <a:ext cx="897967" cy="521491"/>
              </a:xfrm>
              <a:custGeom>
                <a:avLst/>
                <a:gdLst/>
                <a:ahLst/>
                <a:cxnLst/>
                <a:rect l="l" t="t" r="r" b="b"/>
                <a:pathLst>
                  <a:path w="20100" h="11673" fill="none" extrusionOk="0">
                    <a:moveTo>
                      <a:pt x="1" y="11673"/>
                    </a:moveTo>
                    <a:cubicBezTo>
                      <a:pt x="6704" y="7785"/>
                      <a:pt x="13407" y="3888"/>
                      <a:pt x="20099" y="0"/>
                    </a:cubicBezTo>
                  </a:path>
                </a:pathLst>
              </a:custGeom>
              <a:noFill/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800;p53">
                <a:extLst>
                  <a:ext uri="{FF2B5EF4-FFF2-40B4-BE49-F238E27FC236}">
                    <a16:creationId xmlns:a16="http://schemas.microsoft.com/office/drawing/2014/main" id="{F88BACE3-717E-9E00-EAC2-5716984973EF}"/>
                  </a:ext>
                </a:extLst>
              </p:cNvPr>
              <p:cNvSpPr/>
              <p:nvPr/>
            </p:nvSpPr>
            <p:spPr>
              <a:xfrm>
                <a:off x="2007563" y="1437494"/>
                <a:ext cx="927989" cy="1582344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35419" fill="none" extrusionOk="0">
                    <a:moveTo>
                      <a:pt x="0" y="725"/>
                    </a:moveTo>
                    <a:cubicBezTo>
                      <a:pt x="0" y="211"/>
                      <a:pt x="368" y="1"/>
                      <a:pt x="820" y="263"/>
                    </a:cubicBezTo>
                    <a:lnTo>
                      <a:pt x="19952" y="11306"/>
                    </a:lnTo>
                    <a:cubicBezTo>
                      <a:pt x="20393" y="11568"/>
                      <a:pt x="20762" y="12199"/>
                      <a:pt x="20762" y="12703"/>
                    </a:cubicBezTo>
                    <a:lnTo>
                      <a:pt x="20772" y="34694"/>
                    </a:lnTo>
                    <a:cubicBezTo>
                      <a:pt x="20772" y="35209"/>
                      <a:pt x="20404" y="35419"/>
                      <a:pt x="19963" y="35156"/>
                    </a:cubicBezTo>
                    <a:lnTo>
                      <a:pt x="820" y="24113"/>
                    </a:lnTo>
                    <a:cubicBezTo>
                      <a:pt x="379" y="23851"/>
                      <a:pt x="10" y="23221"/>
                      <a:pt x="10" y="22716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801;p53">
                <a:extLst>
                  <a:ext uri="{FF2B5EF4-FFF2-40B4-BE49-F238E27FC236}">
                    <a16:creationId xmlns:a16="http://schemas.microsoft.com/office/drawing/2014/main" id="{BE2AA76B-6B5A-9A1D-1B4F-001817D59458}"/>
                  </a:ext>
                </a:extLst>
              </p:cNvPr>
              <p:cNvSpPr/>
              <p:nvPr/>
            </p:nvSpPr>
            <p:spPr>
              <a:xfrm>
                <a:off x="1187043" y="1391969"/>
                <a:ext cx="822422" cy="1756978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39328" extrusionOk="0">
                    <a:moveTo>
                      <a:pt x="18394" y="1099"/>
                    </a:moveTo>
                    <a:lnTo>
                      <a:pt x="18394" y="1099"/>
                    </a:lnTo>
                    <a:cubicBezTo>
                      <a:pt x="18399" y="1101"/>
                      <a:pt x="18404" y="1102"/>
                      <a:pt x="18408" y="1104"/>
                    </a:cubicBezTo>
                    <a:cubicBezTo>
                      <a:pt x="18404" y="1102"/>
                      <a:pt x="18399" y="1100"/>
                      <a:pt x="18394" y="1099"/>
                    </a:cubicBezTo>
                    <a:close/>
                    <a:moveTo>
                      <a:pt x="15244" y="1"/>
                    </a:moveTo>
                    <a:cubicBezTo>
                      <a:pt x="15160" y="1"/>
                      <a:pt x="15059" y="48"/>
                      <a:pt x="14951" y="147"/>
                    </a:cubicBezTo>
                    <a:lnTo>
                      <a:pt x="568" y="13827"/>
                    </a:lnTo>
                    <a:cubicBezTo>
                      <a:pt x="253" y="14121"/>
                      <a:pt x="1" y="14763"/>
                      <a:pt x="1" y="15256"/>
                    </a:cubicBezTo>
                    <a:lnTo>
                      <a:pt x="64" y="37762"/>
                    </a:lnTo>
                    <a:cubicBezTo>
                      <a:pt x="64" y="38035"/>
                      <a:pt x="148" y="38203"/>
                      <a:pt x="274" y="38245"/>
                    </a:cubicBezTo>
                    <a:cubicBezTo>
                      <a:pt x="1302" y="38602"/>
                      <a:pt x="2330" y="38969"/>
                      <a:pt x="3358" y="39326"/>
                    </a:cubicBezTo>
                    <a:lnTo>
                      <a:pt x="3358" y="39326"/>
                    </a:lnTo>
                    <a:cubicBezTo>
                      <a:pt x="3235" y="39281"/>
                      <a:pt x="3163" y="39114"/>
                      <a:pt x="3163" y="38844"/>
                    </a:cubicBezTo>
                    <a:lnTo>
                      <a:pt x="3100" y="16339"/>
                    </a:lnTo>
                    <a:cubicBezTo>
                      <a:pt x="3090" y="15855"/>
                      <a:pt x="3342" y="15214"/>
                      <a:pt x="3657" y="14920"/>
                    </a:cubicBezTo>
                    <a:lnTo>
                      <a:pt x="18040" y="1240"/>
                    </a:lnTo>
                    <a:cubicBezTo>
                      <a:pt x="18146" y="1143"/>
                      <a:pt x="18245" y="1090"/>
                      <a:pt x="18333" y="1090"/>
                    </a:cubicBezTo>
                    <a:cubicBezTo>
                      <a:pt x="18354" y="1090"/>
                      <a:pt x="18375" y="1093"/>
                      <a:pt x="18394" y="1099"/>
                    </a:cubicBezTo>
                    <a:lnTo>
                      <a:pt x="18394" y="1099"/>
                    </a:lnTo>
                    <a:cubicBezTo>
                      <a:pt x="17369" y="733"/>
                      <a:pt x="16334" y="377"/>
                      <a:pt x="15309" y="11"/>
                    </a:cubicBezTo>
                    <a:cubicBezTo>
                      <a:pt x="15288" y="4"/>
                      <a:pt x="15267" y="1"/>
                      <a:pt x="15244" y="1"/>
                    </a:cubicBezTo>
                    <a:close/>
                    <a:moveTo>
                      <a:pt x="3358" y="39326"/>
                    </a:moveTo>
                    <a:lnTo>
                      <a:pt x="3358" y="39326"/>
                    </a:lnTo>
                    <a:cubicBezTo>
                      <a:pt x="3360" y="39326"/>
                      <a:pt x="3361" y="39327"/>
                      <a:pt x="3363" y="39328"/>
                    </a:cubicBezTo>
                    <a:cubicBezTo>
                      <a:pt x="3361" y="39327"/>
                      <a:pt x="3360" y="39326"/>
                      <a:pt x="3358" y="39326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802;p53">
                <a:extLst>
                  <a:ext uri="{FF2B5EF4-FFF2-40B4-BE49-F238E27FC236}">
                    <a16:creationId xmlns:a16="http://schemas.microsoft.com/office/drawing/2014/main" id="{FA4DEA90-9018-8A51-9546-4F1613B5FA90}"/>
                  </a:ext>
                </a:extLst>
              </p:cNvPr>
              <p:cNvSpPr/>
              <p:nvPr/>
            </p:nvSpPr>
            <p:spPr>
              <a:xfrm>
                <a:off x="1325047" y="1440710"/>
                <a:ext cx="696617" cy="1708863"/>
              </a:xfrm>
              <a:custGeom>
                <a:avLst/>
                <a:gdLst/>
                <a:ahLst/>
                <a:cxnLst/>
                <a:rect l="l" t="t" r="r" b="b"/>
                <a:pathLst>
                  <a:path w="15593" h="38251" extrusionOk="0">
                    <a:moveTo>
                      <a:pt x="15245" y="1"/>
                    </a:moveTo>
                    <a:cubicBezTo>
                      <a:pt x="15159" y="1"/>
                      <a:pt x="15059" y="49"/>
                      <a:pt x="14951" y="149"/>
                    </a:cubicBezTo>
                    <a:lnTo>
                      <a:pt x="568" y="13829"/>
                    </a:lnTo>
                    <a:cubicBezTo>
                      <a:pt x="253" y="14123"/>
                      <a:pt x="1" y="14764"/>
                      <a:pt x="11" y="15248"/>
                    </a:cubicBezTo>
                    <a:lnTo>
                      <a:pt x="74" y="37753"/>
                    </a:lnTo>
                    <a:cubicBezTo>
                      <a:pt x="74" y="38076"/>
                      <a:pt x="182" y="38250"/>
                      <a:pt x="344" y="38250"/>
                    </a:cubicBezTo>
                    <a:cubicBezTo>
                      <a:pt x="430" y="38250"/>
                      <a:pt x="532" y="38201"/>
                      <a:pt x="641" y="38099"/>
                    </a:cubicBezTo>
                    <a:lnTo>
                      <a:pt x="15025" y="24420"/>
                    </a:lnTo>
                    <a:cubicBezTo>
                      <a:pt x="15340" y="24126"/>
                      <a:pt x="15593" y="23495"/>
                      <a:pt x="15582" y="23002"/>
                    </a:cubicBezTo>
                    <a:lnTo>
                      <a:pt x="15519" y="496"/>
                    </a:lnTo>
                    <a:cubicBezTo>
                      <a:pt x="15519" y="178"/>
                      <a:pt x="15409" y="1"/>
                      <a:pt x="15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803;p53">
                <a:extLst>
                  <a:ext uri="{FF2B5EF4-FFF2-40B4-BE49-F238E27FC236}">
                    <a16:creationId xmlns:a16="http://schemas.microsoft.com/office/drawing/2014/main" id="{B5EAF4BF-1A65-AA2E-A633-64B1438AD1F0}"/>
                  </a:ext>
                </a:extLst>
              </p:cNvPr>
              <p:cNvSpPr/>
              <p:nvPr/>
            </p:nvSpPr>
            <p:spPr>
              <a:xfrm>
                <a:off x="1395457" y="1562363"/>
                <a:ext cx="661905" cy="1490358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33360" extrusionOk="0">
                    <a:moveTo>
                      <a:pt x="14808" y="555"/>
                    </a:moveTo>
                    <a:cubicBezTo>
                      <a:pt x="14810" y="555"/>
                      <a:pt x="14813" y="556"/>
                      <a:pt x="14815" y="557"/>
                    </a:cubicBezTo>
                    <a:cubicBezTo>
                      <a:pt x="14813" y="556"/>
                      <a:pt x="14810" y="555"/>
                      <a:pt x="14808" y="555"/>
                    </a:cubicBezTo>
                    <a:close/>
                    <a:moveTo>
                      <a:pt x="13213" y="1"/>
                    </a:moveTo>
                    <a:cubicBezTo>
                      <a:pt x="13140" y="1"/>
                      <a:pt x="13056" y="44"/>
                      <a:pt x="12966" y="127"/>
                    </a:cubicBezTo>
                    <a:lnTo>
                      <a:pt x="484" y="11768"/>
                    </a:lnTo>
                    <a:cubicBezTo>
                      <a:pt x="221" y="12020"/>
                      <a:pt x="1" y="12567"/>
                      <a:pt x="1" y="12987"/>
                    </a:cubicBezTo>
                    <a:lnTo>
                      <a:pt x="116" y="32393"/>
                    </a:lnTo>
                    <a:cubicBezTo>
                      <a:pt x="116" y="32635"/>
                      <a:pt x="190" y="32782"/>
                      <a:pt x="295" y="32813"/>
                    </a:cubicBezTo>
                    <a:cubicBezTo>
                      <a:pt x="809" y="33002"/>
                      <a:pt x="1324" y="33181"/>
                      <a:pt x="1839" y="33359"/>
                    </a:cubicBezTo>
                    <a:cubicBezTo>
                      <a:pt x="1724" y="33317"/>
                      <a:pt x="1650" y="33170"/>
                      <a:pt x="1650" y="32939"/>
                    </a:cubicBezTo>
                    <a:lnTo>
                      <a:pt x="1545" y="13533"/>
                    </a:lnTo>
                    <a:cubicBezTo>
                      <a:pt x="1535" y="13102"/>
                      <a:pt x="1755" y="12556"/>
                      <a:pt x="2028" y="12304"/>
                    </a:cubicBezTo>
                    <a:lnTo>
                      <a:pt x="14500" y="673"/>
                    </a:lnTo>
                    <a:cubicBezTo>
                      <a:pt x="14596" y="585"/>
                      <a:pt x="14680" y="546"/>
                      <a:pt x="14751" y="546"/>
                    </a:cubicBezTo>
                    <a:cubicBezTo>
                      <a:pt x="14771" y="546"/>
                      <a:pt x="14790" y="549"/>
                      <a:pt x="14808" y="555"/>
                    </a:cubicBezTo>
                    <a:lnTo>
                      <a:pt x="14808" y="555"/>
                    </a:lnTo>
                    <a:cubicBezTo>
                      <a:pt x="14295" y="377"/>
                      <a:pt x="13783" y="189"/>
                      <a:pt x="13270" y="11"/>
                    </a:cubicBezTo>
                    <a:cubicBezTo>
                      <a:pt x="13252" y="4"/>
                      <a:pt x="13233" y="1"/>
                      <a:pt x="13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804;p53">
                <a:extLst>
                  <a:ext uri="{FF2B5EF4-FFF2-40B4-BE49-F238E27FC236}">
                    <a16:creationId xmlns:a16="http://schemas.microsoft.com/office/drawing/2014/main" id="{540B2D19-1366-6E75-C8B0-9CA47322CE84}"/>
                  </a:ext>
                </a:extLst>
              </p:cNvPr>
              <p:cNvSpPr/>
              <p:nvPr/>
            </p:nvSpPr>
            <p:spPr>
              <a:xfrm>
                <a:off x="1463990" y="1586756"/>
                <a:ext cx="606508" cy="1466457"/>
              </a:xfrm>
              <a:custGeom>
                <a:avLst/>
                <a:gdLst/>
                <a:ahLst/>
                <a:cxnLst/>
                <a:rect l="l" t="t" r="r" b="b"/>
                <a:pathLst>
                  <a:path w="13576" h="32825" extrusionOk="0">
                    <a:moveTo>
                      <a:pt x="13220" y="0"/>
                    </a:moveTo>
                    <a:cubicBezTo>
                      <a:pt x="13146" y="0"/>
                      <a:pt x="13059" y="41"/>
                      <a:pt x="12966" y="127"/>
                    </a:cubicBezTo>
                    <a:lnTo>
                      <a:pt x="494" y="11758"/>
                    </a:lnTo>
                    <a:cubicBezTo>
                      <a:pt x="221" y="12010"/>
                      <a:pt x="1" y="12556"/>
                      <a:pt x="11" y="12987"/>
                    </a:cubicBezTo>
                    <a:lnTo>
                      <a:pt x="116" y="32393"/>
                    </a:lnTo>
                    <a:cubicBezTo>
                      <a:pt x="116" y="32670"/>
                      <a:pt x="217" y="32824"/>
                      <a:pt x="361" y="32824"/>
                    </a:cubicBezTo>
                    <a:cubicBezTo>
                      <a:pt x="435" y="32824"/>
                      <a:pt x="521" y="32784"/>
                      <a:pt x="610" y="32698"/>
                    </a:cubicBezTo>
                    <a:lnTo>
                      <a:pt x="13092" y="21067"/>
                    </a:lnTo>
                    <a:cubicBezTo>
                      <a:pt x="13365" y="20814"/>
                      <a:pt x="13575" y="20268"/>
                      <a:pt x="13575" y="19848"/>
                    </a:cubicBezTo>
                    <a:lnTo>
                      <a:pt x="13459" y="431"/>
                    </a:lnTo>
                    <a:cubicBezTo>
                      <a:pt x="13459" y="154"/>
                      <a:pt x="13363" y="0"/>
                      <a:pt x="13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7" name="Google Shape;805;p53">
              <a:extLst>
                <a:ext uri="{FF2B5EF4-FFF2-40B4-BE49-F238E27FC236}">
                  <a16:creationId xmlns:a16="http://schemas.microsoft.com/office/drawing/2014/main" id="{753821F2-A52E-6917-834E-13EC4CD4A57E}"/>
                </a:ext>
              </a:extLst>
            </p:cNvPr>
            <p:cNvGrpSpPr/>
            <p:nvPr/>
          </p:nvGrpSpPr>
          <p:grpSpPr>
            <a:xfrm>
              <a:off x="2270536" y="2760030"/>
              <a:ext cx="1666666" cy="1083364"/>
              <a:chOff x="3028945" y="2612942"/>
              <a:chExt cx="1979884" cy="1286961"/>
            </a:xfrm>
          </p:grpSpPr>
          <p:grpSp>
            <p:nvGrpSpPr>
              <p:cNvPr id="1932" name="Google Shape;806;p53">
                <a:extLst>
                  <a:ext uri="{FF2B5EF4-FFF2-40B4-BE49-F238E27FC236}">
                    <a16:creationId xmlns:a16="http://schemas.microsoft.com/office/drawing/2014/main" id="{E324F23A-8196-F289-E51C-976ABD121849}"/>
                  </a:ext>
                </a:extLst>
              </p:cNvPr>
              <p:cNvGrpSpPr/>
              <p:nvPr/>
            </p:nvGrpSpPr>
            <p:grpSpPr>
              <a:xfrm>
                <a:off x="3048248" y="2612942"/>
                <a:ext cx="1960580" cy="1159377"/>
                <a:chOff x="4923200" y="1561363"/>
                <a:chExt cx="975025" cy="576575"/>
              </a:xfrm>
            </p:grpSpPr>
            <p:sp>
              <p:nvSpPr>
                <p:cNvPr id="1979" name="Google Shape;807;p53">
                  <a:extLst>
                    <a:ext uri="{FF2B5EF4-FFF2-40B4-BE49-F238E27FC236}">
                      <a16:creationId xmlns:a16="http://schemas.microsoft.com/office/drawing/2014/main" id="{5A646205-3473-9A5D-C9B9-F6BB41314305}"/>
                    </a:ext>
                  </a:extLst>
                </p:cNvPr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808;p53">
                  <a:extLst>
                    <a:ext uri="{FF2B5EF4-FFF2-40B4-BE49-F238E27FC236}">
                      <a16:creationId xmlns:a16="http://schemas.microsoft.com/office/drawing/2014/main" id="{3E0C9050-AD3B-9F50-EB64-ED49128D2509}"/>
                    </a:ext>
                  </a:extLst>
                </p:cNvPr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809;p53">
                  <a:extLst>
                    <a:ext uri="{FF2B5EF4-FFF2-40B4-BE49-F238E27FC236}">
                      <a16:creationId xmlns:a16="http://schemas.microsoft.com/office/drawing/2014/main" id="{C8141AE7-29BB-A177-3542-81BDD6D52639}"/>
                    </a:ext>
                  </a:extLst>
                </p:cNvPr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2" name="Google Shape;810;p53">
                  <a:extLst>
                    <a:ext uri="{FF2B5EF4-FFF2-40B4-BE49-F238E27FC236}">
                      <a16:creationId xmlns:a16="http://schemas.microsoft.com/office/drawing/2014/main" id="{7FC64A2F-3946-7E64-8B05-4009D6D183FD}"/>
                    </a:ext>
                  </a:extLst>
                </p:cNvPr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811;p53">
                  <a:extLst>
                    <a:ext uri="{FF2B5EF4-FFF2-40B4-BE49-F238E27FC236}">
                      <a16:creationId xmlns:a16="http://schemas.microsoft.com/office/drawing/2014/main" id="{489C058D-7C0A-AD71-F3C5-8A84B7D707D8}"/>
                    </a:ext>
                  </a:extLst>
                </p:cNvPr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812;p53">
                  <a:extLst>
                    <a:ext uri="{FF2B5EF4-FFF2-40B4-BE49-F238E27FC236}">
                      <a16:creationId xmlns:a16="http://schemas.microsoft.com/office/drawing/2014/main" id="{74365FBF-7379-9DE3-A925-9CA7FF31FF85}"/>
                    </a:ext>
                  </a:extLst>
                </p:cNvPr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813;p53">
                  <a:extLst>
                    <a:ext uri="{FF2B5EF4-FFF2-40B4-BE49-F238E27FC236}">
                      <a16:creationId xmlns:a16="http://schemas.microsoft.com/office/drawing/2014/main" id="{DF9B00CA-B282-8209-B7E4-B7E53D5423EE}"/>
                    </a:ext>
                  </a:extLst>
                </p:cNvPr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814;p53">
                  <a:extLst>
                    <a:ext uri="{FF2B5EF4-FFF2-40B4-BE49-F238E27FC236}">
                      <a16:creationId xmlns:a16="http://schemas.microsoft.com/office/drawing/2014/main" id="{FE9FAB30-738F-AA83-F2E9-FF308F3F5BD1}"/>
                    </a:ext>
                  </a:extLst>
                </p:cNvPr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815;p53">
                  <a:extLst>
                    <a:ext uri="{FF2B5EF4-FFF2-40B4-BE49-F238E27FC236}">
                      <a16:creationId xmlns:a16="http://schemas.microsoft.com/office/drawing/2014/main" id="{B1DCF1C2-E0B9-E577-F526-1546E944B85B}"/>
                    </a:ext>
                  </a:extLst>
                </p:cNvPr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816;p53">
                  <a:extLst>
                    <a:ext uri="{FF2B5EF4-FFF2-40B4-BE49-F238E27FC236}">
                      <a16:creationId xmlns:a16="http://schemas.microsoft.com/office/drawing/2014/main" id="{113B02A0-48D2-8A25-51F1-060FBB3C258E}"/>
                    </a:ext>
                  </a:extLst>
                </p:cNvPr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817;p53">
                  <a:extLst>
                    <a:ext uri="{FF2B5EF4-FFF2-40B4-BE49-F238E27FC236}">
                      <a16:creationId xmlns:a16="http://schemas.microsoft.com/office/drawing/2014/main" id="{BB142A4C-7E32-4510-8E24-9DAD5ED56085}"/>
                    </a:ext>
                  </a:extLst>
                </p:cNvPr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0" name="Google Shape;818;p53">
                  <a:extLst>
                    <a:ext uri="{FF2B5EF4-FFF2-40B4-BE49-F238E27FC236}">
                      <a16:creationId xmlns:a16="http://schemas.microsoft.com/office/drawing/2014/main" id="{AA126731-D608-3A36-CCDD-11C10C9A7744}"/>
                    </a:ext>
                  </a:extLst>
                </p:cNvPr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1" name="Google Shape;819;p53">
                  <a:extLst>
                    <a:ext uri="{FF2B5EF4-FFF2-40B4-BE49-F238E27FC236}">
                      <a16:creationId xmlns:a16="http://schemas.microsoft.com/office/drawing/2014/main" id="{9D1B93E4-42D6-3276-0324-AB0A945ACB01}"/>
                    </a:ext>
                  </a:extLst>
                </p:cNvPr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820;p53">
                  <a:extLst>
                    <a:ext uri="{FF2B5EF4-FFF2-40B4-BE49-F238E27FC236}">
                      <a16:creationId xmlns:a16="http://schemas.microsoft.com/office/drawing/2014/main" id="{EAD71B0B-1D6C-8BA2-0A49-A8E7E4DB9D66}"/>
                    </a:ext>
                  </a:extLst>
                </p:cNvPr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821;p53">
                  <a:extLst>
                    <a:ext uri="{FF2B5EF4-FFF2-40B4-BE49-F238E27FC236}">
                      <a16:creationId xmlns:a16="http://schemas.microsoft.com/office/drawing/2014/main" id="{41C830D3-78CB-3FAC-7AB6-B605CB8B4005}"/>
                    </a:ext>
                  </a:extLst>
                </p:cNvPr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822;p53">
                  <a:extLst>
                    <a:ext uri="{FF2B5EF4-FFF2-40B4-BE49-F238E27FC236}">
                      <a16:creationId xmlns:a16="http://schemas.microsoft.com/office/drawing/2014/main" id="{FB98E8B2-5571-A518-8A23-F0DF399E8330}"/>
                    </a:ext>
                  </a:extLst>
                </p:cNvPr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5" name="Google Shape;823;p53">
                  <a:extLst>
                    <a:ext uri="{FF2B5EF4-FFF2-40B4-BE49-F238E27FC236}">
                      <a16:creationId xmlns:a16="http://schemas.microsoft.com/office/drawing/2014/main" id="{4F269113-8149-3FA9-3A24-5D2AED9C43D7}"/>
                    </a:ext>
                  </a:extLst>
                </p:cNvPr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" name="Google Shape;824;p53">
                  <a:extLst>
                    <a:ext uri="{FF2B5EF4-FFF2-40B4-BE49-F238E27FC236}">
                      <a16:creationId xmlns:a16="http://schemas.microsoft.com/office/drawing/2014/main" id="{D9102E4B-A16E-FC06-AA0B-1197A4DB46C7}"/>
                    </a:ext>
                  </a:extLst>
                </p:cNvPr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" name="Google Shape;825;p53">
                  <a:extLst>
                    <a:ext uri="{FF2B5EF4-FFF2-40B4-BE49-F238E27FC236}">
                      <a16:creationId xmlns:a16="http://schemas.microsoft.com/office/drawing/2014/main" id="{5F671D19-6F1C-34DB-204B-4F6BD0B45F9D}"/>
                    </a:ext>
                  </a:extLst>
                </p:cNvPr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" name="Google Shape;826;p53">
                  <a:extLst>
                    <a:ext uri="{FF2B5EF4-FFF2-40B4-BE49-F238E27FC236}">
                      <a16:creationId xmlns:a16="http://schemas.microsoft.com/office/drawing/2014/main" id="{67AF854D-579A-ABED-A37E-4CDED10046D9}"/>
                    </a:ext>
                  </a:extLst>
                </p:cNvPr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9" name="Google Shape;827;p53">
                  <a:extLst>
                    <a:ext uri="{FF2B5EF4-FFF2-40B4-BE49-F238E27FC236}">
                      <a16:creationId xmlns:a16="http://schemas.microsoft.com/office/drawing/2014/main" id="{78F0432E-9912-A376-1AE0-3B61706FCAFF}"/>
                    </a:ext>
                  </a:extLst>
                </p:cNvPr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0" name="Google Shape;828;p53">
                  <a:extLst>
                    <a:ext uri="{FF2B5EF4-FFF2-40B4-BE49-F238E27FC236}">
                      <a16:creationId xmlns:a16="http://schemas.microsoft.com/office/drawing/2014/main" id="{99B4E47F-5CAA-B05C-965F-AE977DDA4F2F}"/>
                    </a:ext>
                  </a:extLst>
                </p:cNvPr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1" name="Google Shape;829;p53">
                  <a:extLst>
                    <a:ext uri="{FF2B5EF4-FFF2-40B4-BE49-F238E27FC236}">
                      <a16:creationId xmlns:a16="http://schemas.microsoft.com/office/drawing/2014/main" id="{7867874A-099C-E812-3DC2-A26A2DB97F69}"/>
                    </a:ext>
                  </a:extLst>
                </p:cNvPr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2" name="Google Shape;830;p53">
                  <a:extLst>
                    <a:ext uri="{FF2B5EF4-FFF2-40B4-BE49-F238E27FC236}">
                      <a16:creationId xmlns:a16="http://schemas.microsoft.com/office/drawing/2014/main" id="{86DD0214-F5FE-4265-EC3C-806AB4EE8447}"/>
                    </a:ext>
                  </a:extLst>
                </p:cNvPr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3" name="Google Shape;831;p53">
                  <a:extLst>
                    <a:ext uri="{FF2B5EF4-FFF2-40B4-BE49-F238E27FC236}">
                      <a16:creationId xmlns:a16="http://schemas.microsoft.com/office/drawing/2014/main" id="{512E8E5F-5516-99CC-2820-CF6CB3F56F28}"/>
                    </a:ext>
                  </a:extLst>
                </p:cNvPr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4" name="Google Shape;832;p53">
                  <a:extLst>
                    <a:ext uri="{FF2B5EF4-FFF2-40B4-BE49-F238E27FC236}">
                      <a16:creationId xmlns:a16="http://schemas.microsoft.com/office/drawing/2014/main" id="{BA857207-0B0C-6348-0F56-51196513E5E6}"/>
                    </a:ext>
                  </a:extLst>
                </p:cNvPr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5" name="Google Shape;833;p53">
                  <a:extLst>
                    <a:ext uri="{FF2B5EF4-FFF2-40B4-BE49-F238E27FC236}">
                      <a16:creationId xmlns:a16="http://schemas.microsoft.com/office/drawing/2014/main" id="{2851AF00-A7D0-ED0A-17B9-A181516A6959}"/>
                    </a:ext>
                  </a:extLst>
                </p:cNvPr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6" name="Google Shape;834;p53">
                  <a:extLst>
                    <a:ext uri="{FF2B5EF4-FFF2-40B4-BE49-F238E27FC236}">
                      <a16:creationId xmlns:a16="http://schemas.microsoft.com/office/drawing/2014/main" id="{3C21B362-DC77-FDF7-2ED0-7BD7EC0EDF85}"/>
                    </a:ext>
                  </a:extLst>
                </p:cNvPr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7" name="Google Shape;835;p53">
                  <a:extLst>
                    <a:ext uri="{FF2B5EF4-FFF2-40B4-BE49-F238E27FC236}">
                      <a16:creationId xmlns:a16="http://schemas.microsoft.com/office/drawing/2014/main" id="{46D47C8F-8EF5-1934-7505-BBCCC55D147D}"/>
                    </a:ext>
                  </a:extLst>
                </p:cNvPr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8" name="Google Shape;836;p53">
                  <a:extLst>
                    <a:ext uri="{FF2B5EF4-FFF2-40B4-BE49-F238E27FC236}">
                      <a16:creationId xmlns:a16="http://schemas.microsoft.com/office/drawing/2014/main" id="{F2CD1B3C-9224-4EB4-9F7F-BE7DD282D4D7}"/>
                    </a:ext>
                  </a:extLst>
                </p:cNvPr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837;p53">
                  <a:extLst>
                    <a:ext uri="{FF2B5EF4-FFF2-40B4-BE49-F238E27FC236}">
                      <a16:creationId xmlns:a16="http://schemas.microsoft.com/office/drawing/2014/main" id="{049515B6-11F8-7390-8AEE-64203A56AF74}"/>
                    </a:ext>
                  </a:extLst>
                </p:cNvPr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0" name="Google Shape;838;p53">
                  <a:extLst>
                    <a:ext uri="{FF2B5EF4-FFF2-40B4-BE49-F238E27FC236}">
                      <a16:creationId xmlns:a16="http://schemas.microsoft.com/office/drawing/2014/main" id="{94737BB8-05AA-5911-689B-3DFD4257D01B}"/>
                    </a:ext>
                  </a:extLst>
                </p:cNvPr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1" name="Google Shape;839;p53">
                  <a:extLst>
                    <a:ext uri="{FF2B5EF4-FFF2-40B4-BE49-F238E27FC236}">
                      <a16:creationId xmlns:a16="http://schemas.microsoft.com/office/drawing/2014/main" id="{4C4913DB-3A9F-440D-66C8-56BA00F91A14}"/>
                    </a:ext>
                  </a:extLst>
                </p:cNvPr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2" name="Google Shape;840;p53">
                  <a:extLst>
                    <a:ext uri="{FF2B5EF4-FFF2-40B4-BE49-F238E27FC236}">
                      <a16:creationId xmlns:a16="http://schemas.microsoft.com/office/drawing/2014/main" id="{B194E4E6-58C2-F0D3-0B60-6C34385C58A3}"/>
                    </a:ext>
                  </a:extLst>
                </p:cNvPr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841;p53">
                  <a:extLst>
                    <a:ext uri="{FF2B5EF4-FFF2-40B4-BE49-F238E27FC236}">
                      <a16:creationId xmlns:a16="http://schemas.microsoft.com/office/drawing/2014/main" id="{3848FE0D-C967-79D4-C24B-0E0D176323A8}"/>
                    </a:ext>
                  </a:extLst>
                </p:cNvPr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842;p53">
                  <a:extLst>
                    <a:ext uri="{FF2B5EF4-FFF2-40B4-BE49-F238E27FC236}">
                      <a16:creationId xmlns:a16="http://schemas.microsoft.com/office/drawing/2014/main" id="{40DA6239-83AD-9E1B-3363-1AA43E7DEE4D}"/>
                    </a:ext>
                  </a:extLst>
                </p:cNvPr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5" name="Google Shape;843;p53">
                  <a:extLst>
                    <a:ext uri="{FF2B5EF4-FFF2-40B4-BE49-F238E27FC236}">
                      <a16:creationId xmlns:a16="http://schemas.microsoft.com/office/drawing/2014/main" id="{6C7C837E-EB78-2E03-763C-6B7323CCDB85}"/>
                    </a:ext>
                  </a:extLst>
                </p:cNvPr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6" name="Google Shape;844;p53">
                  <a:extLst>
                    <a:ext uri="{FF2B5EF4-FFF2-40B4-BE49-F238E27FC236}">
                      <a16:creationId xmlns:a16="http://schemas.microsoft.com/office/drawing/2014/main" id="{50F97F35-77FE-EB19-0F36-CF8237E869E4}"/>
                    </a:ext>
                  </a:extLst>
                </p:cNvPr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7" name="Google Shape;845;p53">
                  <a:extLst>
                    <a:ext uri="{FF2B5EF4-FFF2-40B4-BE49-F238E27FC236}">
                      <a16:creationId xmlns:a16="http://schemas.microsoft.com/office/drawing/2014/main" id="{554B8E04-3622-290C-A0A4-BE920503CA01}"/>
                    </a:ext>
                  </a:extLst>
                </p:cNvPr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8" name="Google Shape;846;p53">
                  <a:extLst>
                    <a:ext uri="{FF2B5EF4-FFF2-40B4-BE49-F238E27FC236}">
                      <a16:creationId xmlns:a16="http://schemas.microsoft.com/office/drawing/2014/main" id="{B8976AB7-0803-FCBB-5EA8-0F99A7B7CAA1}"/>
                    </a:ext>
                  </a:extLst>
                </p:cNvPr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9" name="Google Shape;847;p53">
                  <a:extLst>
                    <a:ext uri="{FF2B5EF4-FFF2-40B4-BE49-F238E27FC236}">
                      <a16:creationId xmlns:a16="http://schemas.microsoft.com/office/drawing/2014/main" id="{6ACB857C-D953-E242-3AD4-7B2A4AF5794A}"/>
                    </a:ext>
                  </a:extLst>
                </p:cNvPr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848;p53">
                  <a:extLst>
                    <a:ext uri="{FF2B5EF4-FFF2-40B4-BE49-F238E27FC236}">
                      <a16:creationId xmlns:a16="http://schemas.microsoft.com/office/drawing/2014/main" id="{AE0434D9-BF65-9758-E69C-1CF2A80ED8EB}"/>
                    </a:ext>
                  </a:extLst>
                </p:cNvPr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849;p53">
                  <a:extLst>
                    <a:ext uri="{FF2B5EF4-FFF2-40B4-BE49-F238E27FC236}">
                      <a16:creationId xmlns:a16="http://schemas.microsoft.com/office/drawing/2014/main" id="{14285FE7-7923-950B-A60E-3CFF57E76ECA}"/>
                    </a:ext>
                  </a:extLst>
                </p:cNvPr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850;p53">
                  <a:extLst>
                    <a:ext uri="{FF2B5EF4-FFF2-40B4-BE49-F238E27FC236}">
                      <a16:creationId xmlns:a16="http://schemas.microsoft.com/office/drawing/2014/main" id="{C8DF0330-FEAC-E043-3297-337EC277D17C}"/>
                    </a:ext>
                  </a:extLst>
                </p:cNvPr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851;p53">
                  <a:extLst>
                    <a:ext uri="{FF2B5EF4-FFF2-40B4-BE49-F238E27FC236}">
                      <a16:creationId xmlns:a16="http://schemas.microsoft.com/office/drawing/2014/main" id="{A15C7CC9-CF29-1D60-70E1-28252F26AC8F}"/>
                    </a:ext>
                  </a:extLst>
                </p:cNvPr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33" name="Google Shape;852;p53">
                <a:extLst>
                  <a:ext uri="{FF2B5EF4-FFF2-40B4-BE49-F238E27FC236}">
                    <a16:creationId xmlns:a16="http://schemas.microsoft.com/office/drawing/2014/main" id="{027CF1EF-677E-30F0-4617-5FFACED109D0}"/>
                  </a:ext>
                </a:extLst>
              </p:cNvPr>
              <p:cNvGrpSpPr/>
              <p:nvPr/>
            </p:nvGrpSpPr>
            <p:grpSpPr>
              <a:xfrm>
                <a:off x="3028945" y="2740526"/>
                <a:ext cx="1960580" cy="1159377"/>
                <a:chOff x="4923200" y="1561363"/>
                <a:chExt cx="975025" cy="576575"/>
              </a:xfrm>
            </p:grpSpPr>
            <p:sp>
              <p:nvSpPr>
                <p:cNvPr id="1934" name="Google Shape;853;p53">
                  <a:extLst>
                    <a:ext uri="{FF2B5EF4-FFF2-40B4-BE49-F238E27FC236}">
                      <a16:creationId xmlns:a16="http://schemas.microsoft.com/office/drawing/2014/main" id="{F32700CB-0C4D-8B24-A1EA-DF53BD5F56CA}"/>
                    </a:ext>
                  </a:extLst>
                </p:cNvPr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5" name="Google Shape;854;p53">
                  <a:extLst>
                    <a:ext uri="{FF2B5EF4-FFF2-40B4-BE49-F238E27FC236}">
                      <a16:creationId xmlns:a16="http://schemas.microsoft.com/office/drawing/2014/main" id="{77B25430-F7FE-C354-815A-16EE206358F9}"/>
                    </a:ext>
                  </a:extLst>
                </p:cNvPr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6" name="Google Shape;855;p53">
                  <a:extLst>
                    <a:ext uri="{FF2B5EF4-FFF2-40B4-BE49-F238E27FC236}">
                      <a16:creationId xmlns:a16="http://schemas.microsoft.com/office/drawing/2014/main" id="{31DC3098-FBA8-A5EE-BB53-B5001E892101}"/>
                    </a:ext>
                  </a:extLst>
                </p:cNvPr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7" name="Google Shape;856;p53">
                  <a:extLst>
                    <a:ext uri="{FF2B5EF4-FFF2-40B4-BE49-F238E27FC236}">
                      <a16:creationId xmlns:a16="http://schemas.microsoft.com/office/drawing/2014/main" id="{CF258A7C-BEA4-9DD3-9C72-61814A54F35F}"/>
                    </a:ext>
                  </a:extLst>
                </p:cNvPr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8" name="Google Shape;857;p53">
                  <a:extLst>
                    <a:ext uri="{FF2B5EF4-FFF2-40B4-BE49-F238E27FC236}">
                      <a16:creationId xmlns:a16="http://schemas.microsoft.com/office/drawing/2014/main" id="{DFDC2D4F-9CD1-810B-FC54-7B407EB7F879}"/>
                    </a:ext>
                  </a:extLst>
                </p:cNvPr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9" name="Google Shape;858;p53">
                  <a:extLst>
                    <a:ext uri="{FF2B5EF4-FFF2-40B4-BE49-F238E27FC236}">
                      <a16:creationId xmlns:a16="http://schemas.microsoft.com/office/drawing/2014/main" id="{9FC7B5E0-0D99-EC8D-D107-11F556D8A6E4}"/>
                    </a:ext>
                  </a:extLst>
                </p:cNvPr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0" name="Google Shape;859;p53">
                  <a:extLst>
                    <a:ext uri="{FF2B5EF4-FFF2-40B4-BE49-F238E27FC236}">
                      <a16:creationId xmlns:a16="http://schemas.microsoft.com/office/drawing/2014/main" id="{EE798E3C-E4E8-6922-5F4E-C51CCA7BBEB8}"/>
                    </a:ext>
                  </a:extLst>
                </p:cNvPr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1" name="Google Shape;860;p53">
                  <a:extLst>
                    <a:ext uri="{FF2B5EF4-FFF2-40B4-BE49-F238E27FC236}">
                      <a16:creationId xmlns:a16="http://schemas.microsoft.com/office/drawing/2014/main" id="{224E4AF0-BE01-EEF4-6166-12EB5CC8A0D4}"/>
                    </a:ext>
                  </a:extLst>
                </p:cNvPr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2" name="Google Shape;861;p53">
                  <a:extLst>
                    <a:ext uri="{FF2B5EF4-FFF2-40B4-BE49-F238E27FC236}">
                      <a16:creationId xmlns:a16="http://schemas.microsoft.com/office/drawing/2014/main" id="{47E17579-045C-BAA7-24D8-E57BA7ACD538}"/>
                    </a:ext>
                  </a:extLst>
                </p:cNvPr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3" name="Google Shape;862;p53">
                  <a:extLst>
                    <a:ext uri="{FF2B5EF4-FFF2-40B4-BE49-F238E27FC236}">
                      <a16:creationId xmlns:a16="http://schemas.microsoft.com/office/drawing/2014/main" id="{A91A4A82-2508-85C8-619F-D7422D8FF333}"/>
                    </a:ext>
                  </a:extLst>
                </p:cNvPr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4" name="Google Shape;863;p53">
                  <a:extLst>
                    <a:ext uri="{FF2B5EF4-FFF2-40B4-BE49-F238E27FC236}">
                      <a16:creationId xmlns:a16="http://schemas.microsoft.com/office/drawing/2014/main" id="{F7B6F327-400F-FE41-FF9B-57D86302B0D1}"/>
                    </a:ext>
                  </a:extLst>
                </p:cNvPr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5" name="Google Shape;864;p53">
                  <a:extLst>
                    <a:ext uri="{FF2B5EF4-FFF2-40B4-BE49-F238E27FC236}">
                      <a16:creationId xmlns:a16="http://schemas.microsoft.com/office/drawing/2014/main" id="{42F62190-0D5A-9EB2-065A-22075695765F}"/>
                    </a:ext>
                  </a:extLst>
                </p:cNvPr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6" name="Google Shape;865;p53">
                  <a:extLst>
                    <a:ext uri="{FF2B5EF4-FFF2-40B4-BE49-F238E27FC236}">
                      <a16:creationId xmlns:a16="http://schemas.microsoft.com/office/drawing/2014/main" id="{FCC817C5-C433-3A77-9928-2284B58932E5}"/>
                    </a:ext>
                  </a:extLst>
                </p:cNvPr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7" name="Google Shape;866;p53">
                  <a:extLst>
                    <a:ext uri="{FF2B5EF4-FFF2-40B4-BE49-F238E27FC236}">
                      <a16:creationId xmlns:a16="http://schemas.microsoft.com/office/drawing/2014/main" id="{A4C18A1C-83D0-B44E-13FD-4298BF947440}"/>
                    </a:ext>
                  </a:extLst>
                </p:cNvPr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8" name="Google Shape;867;p53">
                  <a:extLst>
                    <a:ext uri="{FF2B5EF4-FFF2-40B4-BE49-F238E27FC236}">
                      <a16:creationId xmlns:a16="http://schemas.microsoft.com/office/drawing/2014/main" id="{4325410C-65DF-2486-16C7-1D4699FF3FD0}"/>
                    </a:ext>
                  </a:extLst>
                </p:cNvPr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868;p53">
                  <a:extLst>
                    <a:ext uri="{FF2B5EF4-FFF2-40B4-BE49-F238E27FC236}">
                      <a16:creationId xmlns:a16="http://schemas.microsoft.com/office/drawing/2014/main" id="{84ADDBA7-D288-52D4-4C7B-16FF5D17E7B1}"/>
                    </a:ext>
                  </a:extLst>
                </p:cNvPr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0" name="Google Shape;869;p53">
                  <a:extLst>
                    <a:ext uri="{FF2B5EF4-FFF2-40B4-BE49-F238E27FC236}">
                      <a16:creationId xmlns:a16="http://schemas.microsoft.com/office/drawing/2014/main" id="{157F94AC-CB46-D8B3-E239-143CE8A1E7E2}"/>
                    </a:ext>
                  </a:extLst>
                </p:cNvPr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870;p53">
                  <a:extLst>
                    <a:ext uri="{FF2B5EF4-FFF2-40B4-BE49-F238E27FC236}">
                      <a16:creationId xmlns:a16="http://schemas.microsoft.com/office/drawing/2014/main" id="{E45185D1-ACDB-2141-4336-0F41F3B18CE2}"/>
                    </a:ext>
                  </a:extLst>
                </p:cNvPr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2" name="Google Shape;871;p53">
                  <a:extLst>
                    <a:ext uri="{FF2B5EF4-FFF2-40B4-BE49-F238E27FC236}">
                      <a16:creationId xmlns:a16="http://schemas.microsoft.com/office/drawing/2014/main" id="{5E65C8BA-3795-6E05-BD7F-D128532091EA}"/>
                    </a:ext>
                  </a:extLst>
                </p:cNvPr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3" name="Google Shape;872;p53">
                  <a:extLst>
                    <a:ext uri="{FF2B5EF4-FFF2-40B4-BE49-F238E27FC236}">
                      <a16:creationId xmlns:a16="http://schemas.microsoft.com/office/drawing/2014/main" id="{FB43EFE0-E0A5-D565-62C1-0DA0A2E13293}"/>
                    </a:ext>
                  </a:extLst>
                </p:cNvPr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4" name="Google Shape;873;p53">
                  <a:extLst>
                    <a:ext uri="{FF2B5EF4-FFF2-40B4-BE49-F238E27FC236}">
                      <a16:creationId xmlns:a16="http://schemas.microsoft.com/office/drawing/2014/main" id="{2935C3CB-C577-DEF0-2340-3CC924267192}"/>
                    </a:ext>
                  </a:extLst>
                </p:cNvPr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874;p53">
                  <a:extLst>
                    <a:ext uri="{FF2B5EF4-FFF2-40B4-BE49-F238E27FC236}">
                      <a16:creationId xmlns:a16="http://schemas.microsoft.com/office/drawing/2014/main" id="{806D85CB-485A-482C-C233-EB569EFA8600}"/>
                    </a:ext>
                  </a:extLst>
                </p:cNvPr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875;p53">
                  <a:extLst>
                    <a:ext uri="{FF2B5EF4-FFF2-40B4-BE49-F238E27FC236}">
                      <a16:creationId xmlns:a16="http://schemas.microsoft.com/office/drawing/2014/main" id="{79621487-BF14-C798-BD14-4CACCA3ED7BD}"/>
                    </a:ext>
                  </a:extLst>
                </p:cNvPr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7" name="Google Shape;876;p53">
                  <a:extLst>
                    <a:ext uri="{FF2B5EF4-FFF2-40B4-BE49-F238E27FC236}">
                      <a16:creationId xmlns:a16="http://schemas.microsoft.com/office/drawing/2014/main" id="{AF3E5541-9455-FB28-F8BB-CF40A4873D12}"/>
                    </a:ext>
                  </a:extLst>
                </p:cNvPr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877;p53">
                  <a:extLst>
                    <a:ext uri="{FF2B5EF4-FFF2-40B4-BE49-F238E27FC236}">
                      <a16:creationId xmlns:a16="http://schemas.microsoft.com/office/drawing/2014/main" id="{2C6B1358-D88D-F191-BB80-A4981DC63701}"/>
                    </a:ext>
                  </a:extLst>
                </p:cNvPr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878;p53">
                  <a:extLst>
                    <a:ext uri="{FF2B5EF4-FFF2-40B4-BE49-F238E27FC236}">
                      <a16:creationId xmlns:a16="http://schemas.microsoft.com/office/drawing/2014/main" id="{182FF321-FA80-0A68-1802-667B3280CB57}"/>
                    </a:ext>
                  </a:extLst>
                </p:cNvPr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0" name="Google Shape;879;p53">
                  <a:extLst>
                    <a:ext uri="{FF2B5EF4-FFF2-40B4-BE49-F238E27FC236}">
                      <a16:creationId xmlns:a16="http://schemas.microsoft.com/office/drawing/2014/main" id="{55A800F9-BF97-7CFE-9459-5D01C6E8B2EC}"/>
                    </a:ext>
                  </a:extLst>
                </p:cNvPr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880;p53">
                  <a:extLst>
                    <a:ext uri="{FF2B5EF4-FFF2-40B4-BE49-F238E27FC236}">
                      <a16:creationId xmlns:a16="http://schemas.microsoft.com/office/drawing/2014/main" id="{42141643-EDDC-EE9D-26D5-9BA6E1E47F35}"/>
                    </a:ext>
                  </a:extLst>
                </p:cNvPr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881;p53">
                  <a:extLst>
                    <a:ext uri="{FF2B5EF4-FFF2-40B4-BE49-F238E27FC236}">
                      <a16:creationId xmlns:a16="http://schemas.microsoft.com/office/drawing/2014/main" id="{89351A86-C1EC-DCBC-434C-40029F1C1BCD}"/>
                    </a:ext>
                  </a:extLst>
                </p:cNvPr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3" name="Google Shape;882;p53">
                  <a:extLst>
                    <a:ext uri="{FF2B5EF4-FFF2-40B4-BE49-F238E27FC236}">
                      <a16:creationId xmlns:a16="http://schemas.microsoft.com/office/drawing/2014/main" id="{D25F66F3-DD6D-389F-FFD5-8AA93AF46549}"/>
                    </a:ext>
                  </a:extLst>
                </p:cNvPr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883;p53">
                  <a:extLst>
                    <a:ext uri="{FF2B5EF4-FFF2-40B4-BE49-F238E27FC236}">
                      <a16:creationId xmlns:a16="http://schemas.microsoft.com/office/drawing/2014/main" id="{B603D9ED-29DF-7242-597C-D6D77A725DD2}"/>
                    </a:ext>
                  </a:extLst>
                </p:cNvPr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884;p53">
                  <a:extLst>
                    <a:ext uri="{FF2B5EF4-FFF2-40B4-BE49-F238E27FC236}">
                      <a16:creationId xmlns:a16="http://schemas.microsoft.com/office/drawing/2014/main" id="{E06689E3-08D8-65B9-9329-B88D8F0B8C63}"/>
                    </a:ext>
                  </a:extLst>
                </p:cNvPr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6" name="Google Shape;885;p53">
                  <a:extLst>
                    <a:ext uri="{FF2B5EF4-FFF2-40B4-BE49-F238E27FC236}">
                      <a16:creationId xmlns:a16="http://schemas.microsoft.com/office/drawing/2014/main" id="{D10829F4-80FC-7BAF-CC3D-AB799B7B96CF}"/>
                    </a:ext>
                  </a:extLst>
                </p:cNvPr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7" name="Google Shape;886;p53">
                  <a:extLst>
                    <a:ext uri="{FF2B5EF4-FFF2-40B4-BE49-F238E27FC236}">
                      <a16:creationId xmlns:a16="http://schemas.microsoft.com/office/drawing/2014/main" id="{BFC8514F-127A-E481-0AE8-7ECD13162BEB}"/>
                    </a:ext>
                  </a:extLst>
                </p:cNvPr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887;p53">
                  <a:extLst>
                    <a:ext uri="{FF2B5EF4-FFF2-40B4-BE49-F238E27FC236}">
                      <a16:creationId xmlns:a16="http://schemas.microsoft.com/office/drawing/2014/main" id="{CF50D040-AE39-0062-B7D5-6BB6880F830F}"/>
                    </a:ext>
                  </a:extLst>
                </p:cNvPr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9" name="Google Shape;888;p53">
                  <a:extLst>
                    <a:ext uri="{FF2B5EF4-FFF2-40B4-BE49-F238E27FC236}">
                      <a16:creationId xmlns:a16="http://schemas.microsoft.com/office/drawing/2014/main" id="{B07EC419-B8D8-3EA1-AF05-EA34E2C1CEE7}"/>
                    </a:ext>
                  </a:extLst>
                </p:cNvPr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0" name="Google Shape;889;p53">
                  <a:extLst>
                    <a:ext uri="{FF2B5EF4-FFF2-40B4-BE49-F238E27FC236}">
                      <a16:creationId xmlns:a16="http://schemas.microsoft.com/office/drawing/2014/main" id="{F989A2B6-5E91-3BE9-573B-A8D83E10D676}"/>
                    </a:ext>
                  </a:extLst>
                </p:cNvPr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890;p53">
                  <a:extLst>
                    <a:ext uri="{FF2B5EF4-FFF2-40B4-BE49-F238E27FC236}">
                      <a16:creationId xmlns:a16="http://schemas.microsoft.com/office/drawing/2014/main" id="{657F3DEC-86BD-7C75-D781-214DA29EC2BF}"/>
                    </a:ext>
                  </a:extLst>
                </p:cNvPr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" name="Google Shape;891;p53">
                  <a:extLst>
                    <a:ext uri="{FF2B5EF4-FFF2-40B4-BE49-F238E27FC236}">
                      <a16:creationId xmlns:a16="http://schemas.microsoft.com/office/drawing/2014/main" id="{2D1F5EBC-47F3-EEFB-FD04-707898057EDD}"/>
                    </a:ext>
                  </a:extLst>
                </p:cNvPr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" name="Google Shape;892;p53">
                  <a:extLst>
                    <a:ext uri="{FF2B5EF4-FFF2-40B4-BE49-F238E27FC236}">
                      <a16:creationId xmlns:a16="http://schemas.microsoft.com/office/drawing/2014/main" id="{2D29F23F-C8E1-8F1D-68C7-7AD0DB50EC90}"/>
                    </a:ext>
                  </a:extLst>
                </p:cNvPr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" name="Google Shape;893;p53">
                  <a:extLst>
                    <a:ext uri="{FF2B5EF4-FFF2-40B4-BE49-F238E27FC236}">
                      <a16:creationId xmlns:a16="http://schemas.microsoft.com/office/drawing/2014/main" id="{62E8D6CE-F343-1766-64B4-BD798424395B}"/>
                    </a:ext>
                  </a:extLst>
                </p:cNvPr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" name="Google Shape;894;p53">
                  <a:extLst>
                    <a:ext uri="{FF2B5EF4-FFF2-40B4-BE49-F238E27FC236}">
                      <a16:creationId xmlns:a16="http://schemas.microsoft.com/office/drawing/2014/main" id="{5B2695F7-C6DD-58BA-4A8B-2B62400DAFF0}"/>
                    </a:ext>
                  </a:extLst>
                </p:cNvPr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895;p53">
                  <a:extLst>
                    <a:ext uri="{FF2B5EF4-FFF2-40B4-BE49-F238E27FC236}">
                      <a16:creationId xmlns:a16="http://schemas.microsoft.com/office/drawing/2014/main" id="{CCE54D0C-D5EE-01E8-57A0-FD5D2DD2C283}"/>
                    </a:ext>
                  </a:extLst>
                </p:cNvPr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896;p53">
                  <a:extLst>
                    <a:ext uri="{FF2B5EF4-FFF2-40B4-BE49-F238E27FC236}">
                      <a16:creationId xmlns:a16="http://schemas.microsoft.com/office/drawing/2014/main" id="{7A1DFCC8-D00D-FC8F-97EF-152B4D537091}"/>
                    </a:ext>
                  </a:extLst>
                </p:cNvPr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8" name="Google Shape;897;p53">
                  <a:extLst>
                    <a:ext uri="{FF2B5EF4-FFF2-40B4-BE49-F238E27FC236}">
                      <a16:creationId xmlns:a16="http://schemas.microsoft.com/office/drawing/2014/main" id="{DDC9D58C-7033-3D17-1652-B58297DB678B}"/>
                    </a:ext>
                  </a:extLst>
                </p:cNvPr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08" name="Google Shape;898;p53">
              <a:extLst>
                <a:ext uri="{FF2B5EF4-FFF2-40B4-BE49-F238E27FC236}">
                  <a16:creationId xmlns:a16="http://schemas.microsoft.com/office/drawing/2014/main" id="{570695C7-F1D0-CC07-4DE8-D4105D44A49A}"/>
                </a:ext>
              </a:extLst>
            </p:cNvPr>
            <p:cNvGrpSpPr/>
            <p:nvPr/>
          </p:nvGrpSpPr>
          <p:grpSpPr>
            <a:xfrm>
              <a:off x="1567225" y="2060158"/>
              <a:ext cx="629072" cy="735415"/>
              <a:chOff x="2193460" y="1781543"/>
              <a:chExt cx="747293" cy="873622"/>
            </a:xfrm>
          </p:grpSpPr>
          <p:sp>
            <p:nvSpPr>
              <p:cNvPr id="1901" name="Google Shape;899;p53">
                <a:extLst>
                  <a:ext uri="{FF2B5EF4-FFF2-40B4-BE49-F238E27FC236}">
                    <a16:creationId xmlns:a16="http://schemas.microsoft.com/office/drawing/2014/main" id="{99778EF3-1531-6197-C464-2E708DA9DFB6}"/>
                  </a:ext>
                </a:extLst>
              </p:cNvPr>
              <p:cNvSpPr/>
              <p:nvPr/>
            </p:nvSpPr>
            <p:spPr>
              <a:xfrm>
                <a:off x="2249752" y="2318547"/>
                <a:ext cx="685359" cy="32358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7243" extrusionOk="0">
                    <a:moveTo>
                      <a:pt x="1" y="1"/>
                    </a:moveTo>
                    <a:lnTo>
                      <a:pt x="1" y="1724"/>
                    </a:lnTo>
                    <a:cubicBezTo>
                      <a:pt x="1" y="1829"/>
                      <a:pt x="85" y="1934"/>
                      <a:pt x="232" y="2018"/>
                    </a:cubicBezTo>
                    <a:lnTo>
                      <a:pt x="8953" y="7093"/>
                    </a:lnTo>
                    <a:cubicBezTo>
                      <a:pt x="9131" y="7193"/>
                      <a:pt x="9373" y="7243"/>
                      <a:pt x="9616" y="7243"/>
                    </a:cubicBezTo>
                    <a:cubicBezTo>
                      <a:pt x="9859" y="7243"/>
                      <a:pt x="10103" y="7193"/>
                      <a:pt x="10286" y="7093"/>
                    </a:cubicBezTo>
                    <a:lnTo>
                      <a:pt x="15341" y="4161"/>
                    </a:lnTo>
                    <a:lnTo>
                      <a:pt x="15341" y="2281"/>
                    </a:lnTo>
                    <a:lnTo>
                      <a:pt x="10424" y="5118"/>
                    </a:lnTo>
                    <a:cubicBezTo>
                      <a:pt x="10192" y="5254"/>
                      <a:pt x="9898" y="5317"/>
                      <a:pt x="9604" y="5317"/>
                    </a:cubicBezTo>
                    <a:cubicBezTo>
                      <a:pt x="9320" y="5317"/>
                      <a:pt x="9026" y="5254"/>
                      <a:pt x="8795" y="5118"/>
                    </a:cubicBezTo>
                    <a:lnTo>
                      <a:pt x="74" y="54"/>
                    </a:lnTo>
                    <a:cubicBezTo>
                      <a:pt x="53" y="43"/>
                      <a:pt x="22" y="2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900;p53">
                <a:extLst>
                  <a:ext uri="{FF2B5EF4-FFF2-40B4-BE49-F238E27FC236}">
                    <a16:creationId xmlns:a16="http://schemas.microsoft.com/office/drawing/2014/main" id="{8A7D29BA-617F-65D2-19AC-925152B96090}"/>
                  </a:ext>
                </a:extLst>
              </p:cNvPr>
              <p:cNvSpPr/>
              <p:nvPr/>
            </p:nvSpPr>
            <p:spPr>
              <a:xfrm>
                <a:off x="2249752" y="1928035"/>
                <a:ext cx="685359" cy="61495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13765" extrusionOk="0">
                    <a:moveTo>
                      <a:pt x="13975" y="0"/>
                    </a:moveTo>
                    <a:lnTo>
                      <a:pt x="232" y="7943"/>
                    </a:lnTo>
                    <a:lnTo>
                      <a:pt x="232" y="7933"/>
                    </a:lnTo>
                    <a:cubicBezTo>
                      <a:pt x="158" y="7985"/>
                      <a:pt x="106" y="8027"/>
                      <a:pt x="64" y="8080"/>
                    </a:cubicBezTo>
                    <a:cubicBezTo>
                      <a:pt x="22" y="8132"/>
                      <a:pt x="1" y="8185"/>
                      <a:pt x="1" y="8237"/>
                    </a:cubicBezTo>
                    <a:cubicBezTo>
                      <a:pt x="1" y="8290"/>
                      <a:pt x="11" y="8332"/>
                      <a:pt x="43" y="8374"/>
                    </a:cubicBezTo>
                    <a:cubicBezTo>
                      <a:pt x="85" y="8437"/>
                      <a:pt x="137" y="8489"/>
                      <a:pt x="221" y="8542"/>
                    </a:cubicBezTo>
                    <a:lnTo>
                      <a:pt x="8942" y="13607"/>
                    </a:lnTo>
                    <a:cubicBezTo>
                      <a:pt x="9120" y="13712"/>
                      <a:pt x="9365" y="13764"/>
                      <a:pt x="9609" y="13764"/>
                    </a:cubicBezTo>
                    <a:cubicBezTo>
                      <a:pt x="9853" y="13764"/>
                      <a:pt x="10098" y="13712"/>
                      <a:pt x="10276" y="13607"/>
                    </a:cubicBezTo>
                    <a:lnTo>
                      <a:pt x="15341" y="10686"/>
                    </a:lnTo>
                    <a:lnTo>
                      <a:pt x="15341" y="9488"/>
                    </a:lnTo>
                    <a:lnTo>
                      <a:pt x="11222" y="11863"/>
                    </a:lnTo>
                    <a:cubicBezTo>
                      <a:pt x="11148" y="11905"/>
                      <a:pt x="11064" y="11927"/>
                      <a:pt x="10979" y="11927"/>
                    </a:cubicBezTo>
                    <a:cubicBezTo>
                      <a:pt x="10919" y="11927"/>
                      <a:pt x="10858" y="11916"/>
                      <a:pt x="10802" y="11894"/>
                    </a:cubicBezTo>
                    <a:cubicBezTo>
                      <a:pt x="10455" y="11736"/>
                      <a:pt x="10040" y="11657"/>
                      <a:pt x="9624" y="11657"/>
                    </a:cubicBezTo>
                    <a:cubicBezTo>
                      <a:pt x="9207" y="11657"/>
                      <a:pt x="8789" y="11736"/>
                      <a:pt x="8437" y="11894"/>
                    </a:cubicBezTo>
                    <a:cubicBezTo>
                      <a:pt x="8354" y="11925"/>
                      <a:pt x="8291" y="11939"/>
                      <a:pt x="8235" y="11939"/>
                    </a:cubicBezTo>
                    <a:cubicBezTo>
                      <a:pt x="8158" y="11939"/>
                      <a:pt x="8097" y="11911"/>
                      <a:pt x="8017" y="11863"/>
                    </a:cubicBezTo>
                    <a:lnTo>
                      <a:pt x="3384" y="9173"/>
                    </a:lnTo>
                    <a:cubicBezTo>
                      <a:pt x="3247" y="9089"/>
                      <a:pt x="3205" y="9036"/>
                      <a:pt x="3342" y="8921"/>
                    </a:cubicBezTo>
                    <a:cubicBezTo>
                      <a:pt x="3783" y="8595"/>
                      <a:pt x="3856" y="8153"/>
                      <a:pt x="3573" y="7786"/>
                    </a:cubicBezTo>
                    <a:cubicBezTo>
                      <a:pt x="3541" y="7733"/>
                      <a:pt x="3499" y="7691"/>
                      <a:pt x="3457" y="7649"/>
                    </a:cubicBezTo>
                    <a:cubicBezTo>
                      <a:pt x="3426" y="7618"/>
                      <a:pt x="3384" y="7586"/>
                      <a:pt x="3342" y="7555"/>
                    </a:cubicBezTo>
                    <a:cubicBezTo>
                      <a:pt x="3331" y="7544"/>
                      <a:pt x="3331" y="7534"/>
                      <a:pt x="3321" y="7523"/>
                    </a:cubicBezTo>
                    <a:cubicBezTo>
                      <a:pt x="3258" y="7460"/>
                      <a:pt x="3279" y="7376"/>
                      <a:pt x="3384" y="7313"/>
                    </a:cubicBezTo>
                    <a:lnTo>
                      <a:pt x="14909" y="662"/>
                    </a:lnTo>
                    <a:cubicBezTo>
                      <a:pt x="14804" y="525"/>
                      <a:pt x="14668" y="410"/>
                      <a:pt x="14531" y="326"/>
                    </a:cubicBezTo>
                    <a:lnTo>
                      <a:pt x="139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901;p53">
                <a:extLst>
                  <a:ext uri="{FF2B5EF4-FFF2-40B4-BE49-F238E27FC236}">
                    <a16:creationId xmlns:a16="http://schemas.microsoft.com/office/drawing/2014/main" id="{66EF0D67-A133-D0A5-8C59-5CAD19B9EC45}"/>
                  </a:ext>
                </a:extLst>
              </p:cNvPr>
              <p:cNvSpPr/>
              <p:nvPr/>
            </p:nvSpPr>
            <p:spPr>
              <a:xfrm>
                <a:off x="2687264" y="2066575"/>
                <a:ext cx="247857" cy="219399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4911" extrusionOk="0">
                    <a:moveTo>
                      <a:pt x="4532" y="1"/>
                    </a:moveTo>
                    <a:cubicBezTo>
                      <a:pt x="3440" y="1"/>
                      <a:pt x="2346" y="243"/>
                      <a:pt x="1513" y="723"/>
                    </a:cubicBezTo>
                    <a:cubicBezTo>
                      <a:pt x="357" y="1386"/>
                      <a:pt x="0" y="2331"/>
                      <a:pt x="441" y="3172"/>
                    </a:cubicBezTo>
                    <a:cubicBezTo>
                      <a:pt x="462" y="3214"/>
                      <a:pt x="493" y="3266"/>
                      <a:pt x="515" y="3308"/>
                    </a:cubicBezTo>
                    <a:cubicBezTo>
                      <a:pt x="546" y="3350"/>
                      <a:pt x="578" y="3392"/>
                      <a:pt x="609" y="3445"/>
                    </a:cubicBezTo>
                    <a:cubicBezTo>
                      <a:pt x="820" y="3718"/>
                      <a:pt x="1103" y="3970"/>
                      <a:pt x="1492" y="4191"/>
                    </a:cubicBezTo>
                    <a:cubicBezTo>
                      <a:pt x="2312" y="4672"/>
                      <a:pt x="3393" y="4911"/>
                      <a:pt x="4477" y="4911"/>
                    </a:cubicBezTo>
                    <a:cubicBezTo>
                      <a:pt x="4837" y="4911"/>
                      <a:pt x="5197" y="4884"/>
                      <a:pt x="5548" y="4832"/>
                    </a:cubicBezTo>
                    <a:lnTo>
                      <a:pt x="5548" y="3340"/>
                    </a:lnTo>
                    <a:cubicBezTo>
                      <a:pt x="5232" y="3487"/>
                      <a:pt x="4917" y="3592"/>
                      <a:pt x="4906" y="3602"/>
                    </a:cubicBezTo>
                    <a:lnTo>
                      <a:pt x="4518" y="3319"/>
                    </a:lnTo>
                    <a:cubicBezTo>
                      <a:pt x="4539" y="3308"/>
                      <a:pt x="4896" y="3161"/>
                      <a:pt x="5190" y="3004"/>
                    </a:cubicBezTo>
                    <a:lnTo>
                      <a:pt x="4738" y="2678"/>
                    </a:lnTo>
                    <a:lnTo>
                      <a:pt x="4581" y="2552"/>
                    </a:lnTo>
                    <a:cubicBezTo>
                      <a:pt x="4497" y="2573"/>
                      <a:pt x="4402" y="2594"/>
                      <a:pt x="4318" y="2605"/>
                    </a:cubicBezTo>
                    <a:cubicBezTo>
                      <a:pt x="4129" y="2657"/>
                      <a:pt x="3961" y="2689"/>
                      <a:pt x="3804" y="2699"/>
                    </a:cubicBezTo>
                    <a:cubicBezTo>
                      <a:pt x="3752" y="2704"/>
                      <a:pt x="3701" y="2707"/>
                      <a:pt x="3652" y="2707"/>
                    </a:cubicBezTo>
                    <a:cubicBezTo>
                      <a:pt x="3512" y="2707"/>
                      <a:pt x="3382" y="2685"/>
                      <a:pt x="3257" y="2647"/>
                    </a:cubicBezTo>
                    <a:cubicBezTo>
                      <a:pt x="3152" y="2626"/>
                      <a:pt x="3057" y="2584"/>
                      <a:pt x="2963" y="2521"/>
                    </a:cubicBezTo>
                    <a:cubicBezTo>
                      <a:pt x="2396" y="2194"/>
                      <a:pt x="2522" y="1837"/>
                      <a:pt x="3078" y="1512"/>
                    </a:cubicBezTo>
                    <a:lnTo>
                      <a:pt x="3131" y="1480"/>
                    </a:lnTo>
                    <a:lnTo>
                      <a:pt x="2637" y="1102"/>
                    </a:lnTo>
                    <a:lnTo>
                      <a:pt x="2942" y="924"/>
                    </a:lnTo>
                    <a:lnTo>
                      <a:pt x="3456" y="1312"/>
                    </a:lnTo>
                    <a:cubicBezTo>
                      <a:pt x="3772" y="1165"/>
                      <a:pt x="4077" y="1060"/>
                      <a:pt x="4087" y="1050"/>
                    </a:cubicBezTo>
                    <a:lnTo>
                      <a:pt x="4486" y="1333"/>
                    </a:lnTo>
                    <a:cubicBezTo>
                      <a:pt x="4465" y="1333"/>
                      <a:pt x="4150" y="1491"/>
                      <a:pt x="3877" y="1627"/>
                    </a:cubicBezTo>
                    <a:lnTo>
                      <a:pt x="4465" y="2058"/>
                    </a:lnTo>
                    <a:cubicBezTo>
                      <a:pt x="4817" y="1951"/>
                      <a:pt x="5079" y="1900"/>
                      <a:pt x="5306" y="1900"/>
                    </a:cubicBezTo>
                    <a:cubicBezTo>
                      <a:pt x="5391" y="1900"/>
                      <a:pt x="5470" y="1907"/>
                      <a:pt x="5548" y="1921"/>
                    </a:cubicBezTo>
                    <a:lnTo>
                      <a:pt x="5548" y="72"/>
                    </a:lnTo>
                    <a:cubicBezTo>
                      <a:pt x="5215" y="25"/>
                      <a:pt x="4874" y="1"/>
                      <a:pt x="45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902;p53">
                <a:extLst>
                  <a:ext uri="{FF2B5EF4-FFF2-40B4-BE49-F238E27FC236}">
                    <a16:creationId xmlns:a16="http://schemas.microsoft.com/office/drawing/2014/main" id="{08F85CD7-F856-1299-7347-A393F12DEE3C}"/>
                  </a:ext>
                </a:extLst>
              </p:cNvPr>
              <p:cNvSpPr/>
              <p:nvPr/>
            </p:nvSpPr>
            <p:spPr>
              <a:xfrm>
                <a:off x="2236617" y="1920485"/>
                <a:ext cx="698494" cy="734680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6445" extrusionOk="0">
                    <a:moveTo>
                      <a:pt x="13975" y="1"/>
                    </a:moveTo>
                    <a:lnTo>
                      <a:pt x="379" y="7850"/>
                    </a:lnTo>
                    <a:cubicBezTo>
                      <a:pt x="137" y="7997"/>
                      <a:pt x="1" y="8196"/>
                      <a:pt x="1" y="8406"/>
                    </a:cubicBezTo>
                    <a:lnTo>
                      <a:pt x="1" y="8417"/>
                    </a:lnTo>
                    <a:lnTo>
                      <a:pt x="1" y="8627"/>
                    </a:lnTo>
                    <a:lnTo>
                      <a:pt x="1" y="10634"/>
                    </a:lnTo>
                    <a:cubicBezTo>
                      <a:pt x="1" y="10855"/>
                      <a:pt x="137" y="11044"/>
                      <a:pt x="379" y="11191"/>
                    </a:cubicBezTo>
                    <a:lnTo>
                      <a:pt x="9099" y="16255"/>
                    </a:lnTo>
                    <a:cubicBezTo>
                      <a:pt x="9320" y="16381"/>
                      <a:pt x="9614" y="16444"/>
                      <a:pt x="9908" y="16444"/>
                    </a:cubicBezTo>
                    <a:cubicBezTo>
                      <a:pt x="10202" y="16444"/>
                      <a:pt x="10496" y="16381"/>
                      <a:pt x="10728" y="16255"/>
                    </a:cubicBezTo>
                    <a:lnTo>
                      <a:pt x="15635" y="13418"/>
                    </a:lnTo>
                    <a:lnTo>
                      <a:pt x="15635" y="13250"/>
                    </a:lnTo>
                    <a:lnTo>
                      <a:pt x="15635" y="13071"/>
                    </a:lnTo>
                    <a:lnTo>
                      <a:pt x="10580" y="16003"/>
                    </a:lnTo>
                    <a:cubicBezTo>
                      <a:pt x="10397" y="16103"/>
                      <a:pt x="10153" y="16153"/>
                      <a:pt x="9910" y="16153"/>
                    </a:cubicBezTo>
                    <a:cubicBezTo>
                      <a:pt x="9667" y="16153"/>
                      <a:pt x="9425" y="16103"/>
                      <a:pt x="9247" y="16003"/>
                    </a:cubicBezTo>
                    <a:lnTo>
                      <a:pt x="526" y="10928"/>
                    </a:lnTo>
                    <a:cubicBezTo>
                      <a:pt x="379" y="10844"/>
                      <a:pt x="295" y="10739"/>
                      <a:pt x="295" y="10634"/>
                    </a:cubicBezTo>
                    <a:lnTo>
                      <a:pt x="295" y="8911"/>
                    </a:lnTo>
                    <a:cubicBezTo>
                      <a:pt x="316" y="8932"/>
                      <a:pt x="347" y="8953"/>
                      <a:pt x="368" y="8964"/>
                    </a:cubicBezTo>
                    <a:lnTo>
                      <a:pt x="9089" y="14028"/>
                    </a:lnTo>
                    <a:cubicBezTo>
                      <a:pt x="9320" y="14164"/>
                      <a:pt x="9614" y="14227"/>
                      <a:pt x="9898" y="14227"/>
                    </a:cubicBezTo>
                    <a:cubicBezTo>
                      <a:pt x="10192" y="14227"/>
                      <a:pt x="10486" y="14164"/>
                      <a:pt x="10718" y="14028"/>
                    </a:cubicBezTo>
                    <a:lnTo>
                      <a:pt x="15635" y="11191"/>
                    </a:lnTo>
                    <a:lnTo>
                      <a:pt x="15635" y="11023"/>
                    </a:lnTo>
                    <a:lnTo>
                      <a:pt x="15635" y="10855"/>
                    </a:lnTo>
                    <a:lnTo>
                      <a:pt x="10570" y="13776"/>
                    </a:lnTo>
                    <a:cubicBezTo>
                      <a:pt x="10392" y="13881"/>
                      <a:pt x="10147" y="13933"/>
                      <a:pt x="9903" y="13933"/>
                    </a:cubicBezTo>
                    <a:cubicBezTo>
                      <a:pt x="9659" y="13933"/>
                      <a:pt x="9414" y="13881"/>
                      <a:pt x="9236" y="13776"/>
                    </a:cubicBezTo>
                    <a:lnTo>
                      <a:pt x="515" y="8711"/>
                    </a:lnTo>
                    <a:cubicBezTo>
                      <a:pt x="431" y="8658"/>
                      <a:pt x="379" y="8606"/>
                      <a:pt x="337" y="8543"/>
                    </a:cubicBezTo>
                    <a:cubicBezTo>
                      <a:pt x="305" y="8501"/>
                      <a:pt x="295" y="8459"/>
                      <a:pt x="295" y="8406"/>
                    </a:cubicBezTo>
                    <a:cubicBezTo>
                      <a:pt x="295" y="8354"/>
                      <a:pt x="316" y="8301"/>
                      <a:pt x="358" y="8249"/>
                    </a:cubicBezTo>
                    <a:cubicBezTo>
                      <a:pt x="400" y="8196"/>
                      <a:pt x="452" y="8154"/>
                      <a:pt x="526" y="8102"/>
                    </a:cubicBezTo>
                    <a:lnTo>
                      <a:pt x="526" y="8112"/>
                    </a:lnTo>
                    <a:lnTo>
                      <a:pt x="14269" y="169"/>
                    </a:lnTo>
                    <a:lnTo>
                      <a:pt x="14122" y="85"/>
                    </a:lnTo>
                    <a:lnTo>
                      <a:pt x="139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903;p53">
                <a:extLst>
                  <a:ext uri="{FF2B5EF4-FFF2-40B4-BE49-F238E27FC236}">
                    <a16:creationId xmlns:a16="http://schemas.microsoft.com/office/drawing/2014/main" id="{A3F6AB90-9776-8706-0FA2-44C3457E5381}"/>
                  </a:ext>
                </a:extLst>
              </p:cNvPr>
              <p:cNvSpPr/>
              <p:nvPr/>
            </p:nvSpPr>
            <p:spPr>
              <a:xfrm>
                <a:off x="2392894" y="1957610"/>
                <a:ext cx="542220" cy="503800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1277" extrusionOk="0">
                    <a:moveTo>
                      <a:pt x="5113" y="7452"/>
                    </a:moveTo>
                    <a:cubicBezTo>
                      <a:pt x="5507" y="7452"/>
                      <a:pt x="5901" y="7539"/>
                      <a:pt x="6200" y="7712"/>
                    </a:cubicBezTo>
                    <a:cubicBezTo>
                      <a:pt x="6799" y="8059"/>
                      <a:pt x="6799" y="8626"/>
                      <a:pt x="6190" y="8973"/>
                    </a:cubicBezTo>
                    <a:cubicBezTo>
                      <a:pt x="5890" y="9146"/>
                      <a:pt x="5496" y="9233"/>
                      <a:pt x="5102" y="9233"/>
                    </a:cubicBezTo>
                    <a:cubicBezTo>
                      <a:pt x="4708" y="9233"/>
                      <a:pt x="4314" y="9146"/>
                      <a:pt x="4015" y="8973"/>
                    </a:cubicBezTo>
                    <a:cubicBezTo>
                      <a:pt x="3416" y="8626"/>
                      <a:pt x="3426" y="8059"/>
                      <a:pt x="4025" y="7712"/>
                    </a:cubicBezTo>
                    <a:cubicBezTo>
                      <a:pt x="4325" y="7539"/>
                      <a:pt x="4719" y="7452"/>
                      <a:pt x="5113" y="7452"/>
                    </a:cubicBezTo>
                    <a:close/>
                    <a:moveTo>
                      <a:pt x="11705" y="0"/>
                    </a:moveTo>
                    <a:lnTo>
                      <a:pt x="180" y="6651"/>
                    </a:lnTo>
                    <a:cubicBezTo>
                      <a:pt x="75" y="6714"/>
                      <a:pt x="54" y="6798"/>
                      <a:pt x="117" y="6861"/>
                    </a:cubicBezTo>
                    <a:cubicBezTo>
                      <a:pt x="127" y="6872"/>
                      <a:pt x="127" y="6882"/>
                      <a:pt x="138" y="6893"/>
                    </a:cubicBezTo>
                    <a:cubicBezTo>
                      <a:pt x="180" y="6924"/>
                      <a:pt x="222" y="6956"/>
                      <a:pt x="253" y="6987"/>
                    </a:cubicBezTo>
                    <a:cubicBezTo>
                      <a:pt x="295" y="7029"/>
                      <a:pt x="337" y="7071"/>
                      <a:pt x="369" y="7124"/>
                    </a:cubicBezTo>
                    <a:cubicBezTo>
                      <a:pt x="652" y="7491"/>
                      <a:pt x="579" y="7933"/>
                      <a:pt x="138" y="8259"/>
                    </a:cubicBezTo>
                    <a:cubicBezTo>
                      <a:pt x="1" y="8374"/>
                      <a:pt x="43" y="8427"/>
                      <a:pt x="180" y="8511"/>
                    </a:cubicBezTo>
                    <a:lnTo>
                      <a:pt x="4813" y="11201"/>
                    </a:lnTo>
                    <a:cubicBezTo>
                      <a:pt x="4893" y="11249"/>
                      <a:pt x="4954" y="11277"/>
                      <a:pt x="5031" y="11277"/>
                    </a:cubicBezTo>
                    <a:cubicBezTo>
                      <a:pt x="5087" y="11277"/>
                      <a:pt x="5150" y="11263"/>
                      <a:pt x="5233" y="11232"/>
                    </a:cubicBezTo>
                    <a:cubicBezTo>
                      <a:pt x="5585" y="11074"/>
                      <a:pt x="6003" y="10995"/>
                      <a:pt x="6420" y="10995"/>
                    </a:cubicBezTo>
                    <a:cubicBezTo>
                      <a:pt x="6836" y="10995"/>
                      <a:pt x="7251" y="11074"/>
                      <a:pt x="7598" y="11232"/>
                    </a:cubicBezTo>
                    <a:cubicBezTo>
                      <a:pt x="7654" y="11254"/>
                      <a:pt x="7715" y="11265"/>
                      <a:pt x="7775" y="11265"/>
                    </a:cubicBezTo>
                    <a:cubicBezTo>
                      <a:pt x="7860" y="11265"/>
                      <a:pt x="7944" y="11243"/>
                      <a:pt x="8018" y="11201"/>
                    </a:cubicBezTo>
                    <a:lnTo>
                      <a:pt x="12137" y="8826"/>
                    </a:lnTo>
                    <a:lnTo>
                      <a:pt x="12137" y="7271"/>
                    </a:lnTo>
                    <a:cubicBezTo>
                      <a:pt x="11786" y="7323"/>
                      <a:pt x="11426" y="7350"/>
                      <a:pt x="11066" y="7350"/>
                    </a:cubicBezTo>
                    <a:cubicBezTo>
                      <a:pt x="9982" y="7350"/>
                      <a:pt x="8901" y="7111"/>
                      <a:pt x="8081" y="6630"/>
                    </a:cubicBezTo>
                    <a:cubicBezTo>
                      <a:pt x="7692" y="6409"/>
                      <a:pt x="7409" y="6157"/>
                      <a:pt x="7198" y="5884"/>
                    </a:cubicBezTo>
                    <a:cubicBezTo>
                      <a:pt x="7167" y="5831"/>
                      <a:pt x="7135" y="5789"/>
                      <a:pt x="7104" y="5747"/>
                    </a:cubicBezTo>
                    <a:cubicBezTo>
                      <a:pt x="7082" y="5705"/>
                      <a:pt x="7051" y="5653"/>
                      <a:pt x="7030" y="5611"/>
                    </a:cubicBezTo>
                    <a:cubicBezTo>
                      <a:pt x="6589" y="4770"/>
                      <a:pt x="6946" y="3825"/>
                      <a:pt x="8102" y="3162"/>
                    </a:cubicBezTo>
                    <a:cubicBezTo>
                      <a:pt x="8935" y="2682"/>
                      <a:pt x="10029" y="2440"/>
                      <a:pt x="11121" y="2440"/>
                    </a:cubicBezTo>
                    <a:cubicBezTo>
                      <a:pt x="11463" y="2440"/>
                      <a:pt x="11804" y="2464"/>
                      <a:pt x="12137" y="2511"/>
                    </a:cubicBezTo>
                    <a:lnTo>
                      <a:pt x="12137" y="1061"/>
                    </a:lnTo>
                    <a:cubicBezTo>
                      <a:pt x="12137" y="715"/>
                      <a:pt x="11969" y="305"/>
                      <a:pt x="117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904;p53">
                <a:extLst>
                  <a:ext uri="{FF2B5EF4-FFF2-40B4-BE49-F238E27FC236}">
                    <a16:creationId xmlns:a16="http://schemas.microsoft.com/office/drawing/2014/main" id="{DE85B14A-FF4A-3F0D-DA4F-DDF47796983A}"/>
                  </a:ext>
                </a:extLst>
              </p:cNvPr>
              <p:cNvSpPr/>
              <p:nvPr/>
            </p:nvSpPr>
            <p:spPr>
              <a:xfrm>
                <a:off x="2545507" y="2290490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8"/>
                      <a:pt x="609" y="261"/>
                    </a:cubicBezTo>
                    <a:cubicBezTo>
                      <a:pt x="10" y="608"/>
                      <a:pt x="0" y="1175"/>
                      <a:pt x="599" y="1522"/>
                    </a:cubicBezTo>
                    <a:cubicBezTo>
                      <a:pt x="898" y="1695"/>
                      <a:pt x="1292" y="1782"/>
                      <a:pt x="1686" y="1782"/>
                    </a:cubicBezTo>
                    <a:cubicBezTo>
                      <a:pt x="2080" y="1782"/>
                      <a:pt x="2474" y="1695"/>
                      <a:pt x="2774" y="1522"/>
                    </a:cubicBezTo>
                    <a:cubicBezTo>
                      <a:pt x="3383" y="1175"/>
                      <a:pt x="3383" y="608"/>
                      <a:pt x="2784" y="261"/>
                    </a:cubicBezTo>
                    <a:cubicBezTo>
                      <a:pt x="2485" y="88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905;p53">
                <a:extLst>
                  <a:ext uri="{FF2B5EF4-FFF2-40B4-BE49-F238E27FC236}">
                    <a16:creationId xmlns:a16="http://schemas.microsoft.com/office/drawing/2014/main" id="{2735F838-8340-0A33-E88C-1B0142EF86CA}"/>
                  </a:ext>
                </a:extLst>
              </p:cNvPr>
              <p:cNvSpPr/>
              <p:nvPr/>
            </p:nvSpPr>
            <p:spPr>
              <a:xfrm>
                <a:off x="2794263" y="2107811"/>
                <a:ext cx="140860" cy="77020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724" extrusionOk="0">
                    <a:moveTo>
                      <a:pt x="1166" y="872"/>
                    </a:moveTo>
                    <a:lnTo>
                      <a:pt x="1671" y="1250"/>
                    </a:lnTo>
                    <a:cubicBezTo>
                      <a:pt x="1502" y="1294"/>
                      <a:pt x="1385" y="1315"/>
                      <a:pt x="1293" y="1315"/>
                    </a:cubicBezTo>
                    <a:cubicBezTo>
                      <a:pt x="1207" y="1315"/>
                      <a:pt x="1143" y="1297"/>
                      <a:pt x="1082" y="1261"/>
                    </a:cubicBezTo>
                    <a:cubicBezTo>
                      <a:pt x="914" y="1166"/>
                      <a:pt x="925" y="1030"/>
                      <a:pt x="1166" y="872"/>
                    </a:cubicBezTo>
                    <a:close/>
                    <a:moveTo>
                      <a:pt x="547" y="1"/>
                    </a:moveTo>
                    <a:lnTo>
                      <a:pt x="242" y="179"/>
                    </a:lnTo>
                    <a:lnTo>
                      <a:pt x="736" y="557"/>
                    </a:lnTo>
                    <a:lnTo>
                      <a:pt x="683" y="589"/>
                    </a:lnTo>
                    <a:cubicBezTo>
                      <a:pt x="127" y="914"/>
                      <a:pt x="1" y="1271"/>
                      <a:pt x="568" y="1598"/>
                    </a:cubicBezTo>
                    <a:cubicBezTo>
                      <a:pt x="662" y="1661"/>
                      <a:pt x="757" y="1703"/>
                      <a:pt x="862" y="1724"/>
                    </a:cubicBezTo>
                    <a:cubicBezTo>
                      <a:pt x="1619" y="1587"/>
                      <a:pt x="2385" y="1440"/>
                      <a:pt x="3153" y="1303"/>
                    </a:cubicBezTo>
                    <a:lnTo>
                      <a:pt x="3153" y="998"/>
                    </a:lnTo>
                    <a:cubicBezTo>
                      <a:pt x="3075" y="984"/>
                      <a:pt x="2996" y="977"/>
                      <a:pt x="2911" y="977"/>
                    </a:cubicBezTo>
                    <a:cubicBezTo>
                      <a:pt x="2684" y="977"/>
                      <a:pt x="2422" y="1028"/>
                      <a:pt x="2070" y="1135"/>
                    </a:cubicBezTo>
                    <a:lnTo>
                      <a:pt x="1482" y="704"/>
                    </a:lnTo>
                    <a:cubicBezTo>
                      <a:pt x="1755" y="568"/>
                      <a:pt x="2070" y="410"/>
                      <a:pt x="2091" y="410"/>
                    </a:cubicBezTo>
                    <a:lnTo>
                      <a:pt x="1692" y="127"/>
                    </a:lnTo>
                    <a:cubicBezTo>
                      <a:pt x="1682" y="137"/>
                      <a:pt x="1377" y="242"/>
                      <a:pt x="1061" y="389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906;p53">
                <a:extLst>
                  <a:ext uri="{FF2B5EF4-FFF2-40B4-BE49-F238E27FC236}">
                    <a16:creationId xmlns:a16="http://schemas.microsoft.com/office/drawing/2014/main" id="{C4941B19-B23C-03A5-27CB-71CD48D91214}"/>
                  </a:ext>
                </a:extLst>
              </p:cNvPr>
              <p:cNvSpPr/>
              <p:nvPr/>
            </p:nvSpPr>
            <p:spPr>
              <a:xfrm>
                <a:off x="2832774" y="2166023"/>
                <a:ext cx="107979" cy="61517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377" extrusionOk="0">
                    <a:moveTo>
                      <a:pt x="2291" y="0"/>
                    </a:moveTo>
                    <a:cubicBezTo>
                      <a:pt x="1523" y="137"/>
                      <a:pt x="757" y="284"/>
                      <a:pt x="0" y="421"/>
                    </a:cubicBezTo>
                    <a:cubicBezTo>
                      <a:pt x="125" y="459"/>
                      <a:pt x="255" y="481"/>
                      <a:pt x="395" y="481"/>
                    </a:cubicBezTo>
                    <a:cubicBezTo>
                      <a:pt x="444" y="481"/>
                      <a:pt x="495" y="478"/>
                      <a:pt x="547" y="473"/>
                    </a:cubicBezTo>
                    <a:cubicBezTo>
                      <a:pt x="704" y="463"/>
                      <a:pt x="872" y="431"/>
                      <a:pt x="1061" y="379"/>
                    </a:cubicBezTo>
                    <a:cubicBezTo>
                      <a:pt x="1145" y="368"/>
                      <a:pt x="1240" y="347"/>
                      <a:pt x="1324" y="326"/>
                    </a:cubicBezTo>
                    <a:lnTo>
                      <a:pt x="1481" y="452"/>
                    </a:lnTo>
                    <a:lnTo>
                      <a:pt x="1933" y="778"/>
                    </a:lnTo>
                    <a:cubicBezTo>
                      <a:pt x="1639" y="935"/>
                      <a:pt x="1282" y="1082"/>
                      <a:pt x="1261" y="1093"/>
                    </a:cubicBezTo>
                    <a:lnTo>
                      <a:pt x="1649" y="1376"/>
                    </a:lnTo>
                    <a:cubicBezTo>
                      <a:pt x="1660" y="1366"/>
                      <a:pt x="1975" y="1261"/>
                      <a:pt x="2291" y="1114"/>
                    </a:cubicBezTo>
                    <a:lnTo>
                      <a:pt x="2291" y="568"/>
                    </a:lnTo>
                    <a:cubicBezTo>
                      <a:pt x="2406" y="473"/>
                      <a:pt x="2417" y="379"/>
                      <a:pt x="2343" y="295"/>
                    </a:cubicBezTo>
                    <a:cubicBezTo>
                      <a:pt x="2322" y="274"/>
                      <a:pt x="2312" y="263"/>
                      <a:pt x="2291" y="253"/>
                    </a:cubicBezTo>
                    <a:lnTo>
                      <a:pt x="2291" y="147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907;p53">
                <a:extLst>
                  <a:ext uri="{FF2B5EF4-FFF2-40B4-BE49-F238E27FC236}">
                    <a16:creationId xmlns:a16="http://schemas.microsoft.com/office/drawing/2014/main" id="{DCB1C954-C60D-8BF3-A4D9-628878D93852}"/>
                  </a:ext>
                </a:extLst>
              </p:cNvPr>
              <p:cNvSpPr/>
              <p:nvPr/>
            </p:nvSpPr>
            <p:spPr>
              <a:xfrm>
                <a:off x="2835097" y="2146768"/>
                <a:ext cx="33819" cy="1979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3" extrusionOk="0">
                    <a:moveTo>
                      <a:pt x="252" y="0"/>
                    </a:moveTo>
                    <a:cubicBezTo>
                      <a:pt x="11" y="158"/>
                      <a:pt x="0" y="294"/>
                      <a:pt x="168" y="389"/>
                    </a:cubicBezTo>
                    <a:cubicBezTo>
                      <a:pt x="229" y="425"/>
                      <a:pt x="293" y="443"/>
                      <a:pt x="379" y="443"/>
                    </a:cubicBezTo>
                    <a:cubicBezTo>
                      <a:pt x="471" y="443"/>
                      <a:pt x="588" y="422"/>
                      <a:pt x="757" y="378"/>
                    </a:cubicBezTo>
                    <a:lnTo>
                      <a:pt x="2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908;p53">
                <a:extLst>
                  <a:ext uri="{FF2B5EF4-FFF2-40B4-BE49-F238E27FC236}">
                    <a16:creationId xmlns:a16="http://schemas.microsoft.com/office/drawing/2014/main" id="{EBE26188-2EC3-439A-C0F7-4D70D4608FD5}"/>
                  </a:ext>
                </a:extLst>
              </p:cNvPr>
              <p:cNvSpPr/>
              <p:nvPr/>
            </p:nvSpPr>
            <p:spPr>
              <a:xfrm>
                <a:off x="2270884" y="2178220"/>
                <a:ext cx="664228" cy="323447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7240" extrusionOk="0">
                    <a:moveTo>
                      <a:pt x="0" y="1"/>
                    </a:moveTo>
                    <a:lnTo>
                      <a:pt x="0" y="1608"/>
                    </a:lnTo>
                    <a:lnTo>
                      <a:pt x="0" y="1724"/>
                    </a:lnTo>
                    <a:cubicBezTo>
                      <a:pt x="0" y="1829"/>
                      <a:pt x="84" y="1934"/>
                      <a:pt x="231" y="2018"/>
                    </a:cubicBezTo>
                    <a:lnTo>
                      <a:pt x="8952" y="7082"/>
                    </a:lnTo>
                    <a:cubicBezTo>
                      <a:pt x="9131" y="7187"/>
                      <a:pt x="9372" y="7240"/>
                      <a:pt x="9615" y="7240"/>
                    </a:cubicBezTo>
                    <a:cubicBezTo>
                      <a:pt x="9858" y="7240"/>
                      <a:pt x="10103" y="7187"/>
                      <a:pt x="10287" y="7082"/>
                    </a:cubicBezTo>
                    <a:lnTo>
                      <a:pt x="14868" y="4434"/>
                    </a:lnTo>
                    <a:lnTo>
                      <a:pt x="14868" y="2553"/>
                    </a:lnTo>
                    <a:lnTo>
                      <a:pt x="10423" y="5117"/>
                    </a:lnTo>
                    <a:cubicBezTo>
                      <a:pt x="10203" y="5254"/>
                      <a:pt x="9908" y="5317"/>
                      <a:pt x="9603" y="5317"/>
                    </a:cubicBezTo>
                    <a:cubicBezTo>
                      <a:pt x="9309" y="5317"/>
                      <a:pt x="9015" y="5254"/>
                      <a:pt x="8795" y="5117"/>
                    </a:cubicBezTo>
                    <a:lnTo>
                      <a:pt x="74" y="53"/>
                    </a:lnTo>
                    <a:cubicBezTo>
                      <a:pt x="53" y="32"/>
                      <a:pt x="21" y="2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909;p53">
                <a:extLst>
                  <a:ext uri="{FF2B5EF4-FFF2-40B4-BE49-F238E27FC236}">
                    <a16:creationId xmlns:a16="http://schemas.microsoft.com/office/drawing/2014/main" id="{498BE4BD-E010-6D37-6200-B0444B74EF7B}"/>
                  </a:ext>
                </a:extLst>
              </p:cNvPr>
              <p:cNvSpPr/>
              <p:nvPr/>
            </p:nvSpPr>
            <p:spPr>
              <a:xfrm>
                <a:off x="2856229" y="2006441"/>
                <a:ext cx="33819" cy="19746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2" extrusionOk="0">
                    <a:moveTo>
                      <a:pt x="253" y="0"/>
                    </a:moveTo>
                    <a:cubicBezTo>
                      <a:pt x="11" y="157"/>
                      <a:pt x="1" y="283"/>
                      <a:pt x="169" y="378"/>
                    </a:cubicBezTo>
                    <a:cubicBezTo>
                      <a:pt x="232" y="420"/>
                      <a:pt x="297" y="441"/>
                      <a:pt x="388" y="441"/>
                    </a:cubicBezTo>
                    <a:cubicBezTo>
                      <a:pt x="478" y="441"/>
                      <a:pt x="594" y="420"/>
                      <a:pt x="757" y="37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910;p53">
                <a:extLst>
                  <a:ext uri="{FF2B5EF4-FFF2-40B4-BE49-F238E27FC236}">
                    <a16:creationId xmlns:a16="http://schemas.microsoft.com/office/drawing/2014/main" id="{1DE7254B-90A2-2361-5D8A-653B418B16B9}"/>
                  </a:ext>
                </a:extLst>
              </p:cNvPr>
              <p:cNvSpPr/>
              <p:nvPr/>
            </p:nvSpPr>
            <p:spPr>
              <a:xfrm>
                <a:off x="2708351" y="1928035"/>
                <a:ext cx="226770" cy="217523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4869" extrusionOk="0">
                    <a:moveTo>
                      <a:pt x="3710" y="0"/>
                    </a:moveTo>
                    <a:cubicBezTo>
                      <a:pt x="2900" y="95"/>
                      <a:pt x="2134" y="315"/>
                      <a:pt x="1513" y="683"/>
                    </a:cubicBezTo>
                    <a:cubicBezTo>
                      <a:pt x="358" y="1345"/>
                      <a:pt x="0" y="2290"/>
                      <a:pt x="442" y="3131"/>
                    </a:cubicBezTo>
                    <a:cubicBezTo>
                      <a:pt x="463" y="3173"/>
                      <a:pt x="495" y="3215"/>
                      <a:pt x="516" y="3268"/>
                    </a:cubicBezTo>
                    <a:lnTo>
                      <a:pt x="610" y="3394"/>
                    </a:lnTo>
                    <a:cubicBezTo>
                      <a:pt x="820" y="3667"/>
                      <a:pt x="1104" y="3930"/>
                      <a:pt x="1492" y="4151"/>
                    </a:cubicBezTo>
                    <a:cubicBezTo>
                      <a:pt x="2317" y="4629"/>
                      <a:pt x="3396" y="4869"/>
                      <a:pt x="4477" y="4869"/>
                    </a:cubicBezTo>
                    <a:cubicBezTo>
                      <a:pt x="4677" y="4869"/>
                      <a:pt x="4877" y="4860"/>
                      <a:pt x="5076" y="4844"/>
                    </a:cubicBezTo>
                    <a:lnTo>
                      <a:pt x="5076" y="3499"/>
                    </a:lnTo>
                    <a:cubicBezTo>
                      <a:pt x="4981" y="3530"/>
                      <a:pt x="4908" y="3562"/>
                      <a:pt x="4897" y="3562"/>
                    </a:cubicBezTo>
                    <a:lnTo>
                      <a:pt x="4518" y="3278"/>
                    </a:lnTo>
                    <a:cubicBezTo>
                      <a:pt x="4539" y="3268"/>
                      <a:pt x="4813" y="3152"/>
                      <a:pt x="5076" y="3026"/>
                    </a:cubicBezTo>
                    <a:lnTo>
                      <a:pt x="5076" y="2879"/>
                    </a:lnTo>
                    <a:lnTo>
                      <a:pt x="4739" y="2638"/>
                    </a:lnTo>
                    <a:lnTo>
                      <a:pt x="4581" y="2512"/>
                    </a:lnTo>
                    <a:cubicBezTo>
                      <a:pt x="4497" y="2533"/>
                      <a:pt x="4413" y="2543"/>
                      <a:pt x="4319" y="2564"/>
                    </a:cubicBezTo>
                    <a:cubicBezTo>
                      <a:pt x="4130" y="2617"/>
                      <a:pt x="3962" y="2648"/>
                      <a:pt x="3804" y="2659"/>
                    </a:cubicBezTo>
                    <a:cubicBezTo>
                      <a:pt x="3753" y="2664"/>
                      <a:pt x="3702" y="2667"/>
                      <a:pt x="3654" y="2667"/>
                    </a:cubicBezTo>
                    <a:cubicBezTo>
                      <a:pt x="3513" y="2667"/>
                      <a:pt x="3382" y="2645"/>
                      <a:pt x="3258" y="2606"/>
                    </a:cubicBezTo>
                    <a:cubicBezTo>
                      <a:pt x="3152" y="2575"/>
                      <a:pt x="3058" y="2533"/>
                      <a:pt x="2963" y="2480"/>
                    </a:cubicBezTo>
                    <a:cubicBezTo>
                      <a:pt x="2396" y="2154"/>
                      <a:pt x="2522" y="1786"/>
                      <a:pt x="3079" y="1471"/>
                    </a:cubicBezTo>
                    <a:lnTo>
                      <a:pt x="3131" y="1440"/>
                    </a:lnTo>
                    <a:lnTo>
                      <a:pt x="2627" y="1062"/>
                    </a:lnTo>
                    <a:lnTo>
                      <a:pt x="2932" y="883"/>
                    </a:lnTo>
                    <a:lnTo>
                      <a:pt x="3458" y="1272"/>
                    </a:lnTo>
                    <a:cubicBezTo>
                      <a:pt x="3773" y="1125"/>
                      <a:pt x="4077" y="1009"/>
                      <a:pt x="4088" y="1009"/>
                    </a:cubicBezTo>
                    <a:lnTo>
                      <a:pt x="4487" y="1293"/>
                    </a:lnTo>
                    <a:cubicBezTo>
                      <a:pt x="4466" y="1293"/>
                      <a:pt x="4151" y="1450"/>
                      <a:pt x="3878" y="1587"/>
                    </a:cubicBezTo>
                    <a:lnTo>
                      <a:pt x="4466" y="2017"/>
                    </a:lnTo>
                    <a:cubicBezTo>
                      <a:pt x="4697" y="1944"/>
                      <a:pt x="4897" y="1902"/>
                      <a:pt x="5076" y="1870"/>
                    </a:cubicBezTo>
                    <a:lnTo>
                      <a:pt x="5076" y="1723"/>
                    </a:lnTo>
                    <a:cubicBezTo>
                      <a:pt x="5076" y="1219"/>
                      <a:pt x="4707" y="588"/>
                      <a:pt x="4266" y="326"/>
                    </a:cubicBezTo>
                    <a:lnTo>
                      <a:pt x="3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911;p53">
                <a:extLst>
                  <a:ext uri="{FF2B5EF4-FFF2-40B4-BE49-F238E27FC236}">
                    <a16:creationId xmlns:a16="http://schemas.microsoft.com/office/drawing/2014/main" id="{F591AD2F-BB39-0821-C445-63FF78EB459E}"/>
                  </a:ext>
                </a:extLst>
              </p:cNvPr>
              <p:cNvSpPr/>
              <p:nvPr/>
            </p:nvSpPr>
            <p:spPr>
              <a:xfrm>
                <a:off x="2270884" y="1864193"/>
                <a:ext cx="664228" cy="538423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12052" extrusionOk="0">
                    <a:moveTo>
                      <a:pt x="11011" y="0"/>
                    </a:moveTo>
                    <a:lnTo>
                      <a:pt x="231" y="6220"/>
                    </a:lnTo>
                    <a:cubicBezTo>
                      <a:pt x="158" y="6262"/>
                      <a:pt x="105" y="6315"/>
                      <a:pt x="63" y="6367"/>
                    </a:cubicBezTo>
                    <a:cubicBezTo>
                      <a:pt x="21" y="6409"/>
                      <a:pt x="0" y="6472"/>
                      <a:pt x="0" y="6514"/>
                    </a:cubicBezTo>
                    <a:lnTo>
                      <a:pt x="0" y="6525"/>
                    </a:lnTo>
                    <a:cubicBezTo>
                      <a:pt x="0" y="6567"/>
                      <a:pt x="11" y="6619"/>
                      <a:pt x="42" y="6661"/>
                    </a:cubicBezTo>
                    <a:cubicBezTo>
                      <a:pt x="74" y="6724"/>
                      <a:pt x="137" y="6777"/>
                      <a:pt x="221" y="6829"/>
                    </a:cubicBezTo>
                    <a:lnTo>
                      <a:pt x="8942" y="11894"/>
                    </a:lnTo>
                    <a:cubicBezTo>
                      <a:pt x="9120" y="11999"/>
                      <a:pt x="9365" y="12051"/>
                      <a:pt x="9609" y="12051"/>
                    </a:cubicBezTo>
                    <a:cubicBezTo>
                      <a:pt x="9853" y="12051"/>
                      <a:pt x="10097" y="11999"/>
                      <a:pt x="10276" y="11894"/>
                    </a:cubicBezTo>
                    <a:lnTo>
                      <a:pt x="14868" y="9246"/>
                    </a:lnTo>
                    <a:lnTo>
                      <a:pt x="14868" y="8038"/>
                    </a:lnTo>
                    <a:lnTo>
                      <a:pt x="11221" y="10150"/>
                    </a:lnTo>
                    <a:cubicBezTo>
                      <a:pt x="11153" y="10190"/>
                      <a:pt x="11076" y="10208"/>
                      <a:pt x="10997" y="10208"/>
                    </a:cubicBezTo>
                    <a:cubicBezTo>
                      <a:pt x="10931" y="10208"/>
                      <a:pt x="10864" y="10195"/>
                      <a:pt x="10801" y="10171"/>
                    </a:cubicBezTo>
                    <a:cubicBezTo>
                      <a:pt x="10454" y="10019"/>
                      <a:pt x="10039" y="9942"/>
                      <a:pt x="9623" y="9942"/>
                    </a:cubicBezTo>
                    <a:cubicBezTo>
                      <a:pt x="9207" y="9942"/>
                      <a:pt x="8789" y="10019"/>
                      <a:pt x="8438" y="10171"/>
                    </a:cubicBezTo>
                    <a:cubicBezTo>
                      <a:pt x="8353" y="10206"/>
                      <a:pt x="8290" y="10221"/>
                      <a:pt x="8234" y="10221"/>
                    </a:cubicBezTo>
                    <a:cubicBezTo>
                      <a:pt x="8158" y="10221"/>
                      <a:pt x="8096" y="10192"/>
                      <a:pt x="8017" y="10150"/>
                    </a:cubicBezTo>
                    <a:lnTo>
                      <a:pt x="3383" y="7450"/>
                    </a:lnTo>
                    <a:cubicBezTo>
                      <a:pt x="3247" y="7376"/>
                      <a:pt x="3205" y="7324"/>
                      <a:pt x="3341" y="7208"/>
                    </a:cubicBezTo>
                    <a:cubicBezTo>
                      <a:pt x="3773" y="6882"/>
                      <a:pt x="3857" y="6441"/>
                      <a:pt x="3573" y="6063"/>
                    </a:cubicBezTo>
                    <a:cubicBezTo>
                      <a:pt x="3541" y="6021"/>
                      <a:pt x="3499" y="5979"/>
                      <a:pt x="3457" y="5937"/>
                    </a:cubicBezTo>
                    <a:cubicBezTo>
                      <a:pt x="3425" y="5905"/>
                      <a:pt x="3383" y="5874"/>
                      <a:pt x="3341" y="5842"/>
                    </a:cubicBezTo>
                    <a:cubicBezTo>
                      <a:pt x="3331" y="5832"/>
                      <a:pt x="3331" y="5821"/>
                      <a:pt x="3320" y="5811"/>
                    </a:cubicBezTo>
                    <a:cubicBezTo>
                      <a:pt x="3257" y="5737"/>
                      <a:pt x="3278" y="5664"/>
                      <a:pt x="3383" y="5601"/>
                    </a:cubicBezTo>
                    <a:lnTo>
                      <a:pt x="12052" y="599"/>
                    </a:lnTo>
                    <a:lnTo>
                      <a:pt x="11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912;p53">
                <a:extLst>
                  <a:ext uri="{FF2B5EF4-FFF2-40B4-BE49-F238E27FC236}">
                    <a16:creationId xmlns:a16="http://schemas.microsoft.com/office/drawing/2014/main" id="{ACE5290F-EB17-294B-96E8-CDA7B505EE17}"/>
                  </a:ext>
                </a:extLst>
              </p:cNvPr>
              <p:cNvSpPr/>
              <p:nvPr/>
            </p:nvSpPr>
            <p:spPr>
              <a:xfrm>
                <a:off x="2257749" y="1856643"/>
                <a:ext cx="677362" cy="658152"/>
              </a:xfrm>
              <a:custGeom>
                <a:avLst/>
                <a:gdLst/>
                <a:ahLst/>
                <a:cxnLst/>
                <a:rect l="l" t="t" r="r" b="b"/>
                <a:pathLst>
                  <a:path w="15162" h="14732" extrusionOk="0">
                    <a:moveTo>
                      <a:pt x="11011" y="1"/>
                    </a:moveTo>
                    <a:lnTo>
                      <a:pt x="378" y="6137"/>
                    </a:lnTo>
                    <a:cubicBezTo>
                      <a:pt x="126" y="6284"/>
                      <a:pt x="0" y="6473"/>
                      <a:pt x="0" y="6694"/>
                    </a:cubicBezTo>
                    <a:lnTo>
                      <a:pt x="0" y="6704"/>
                    </a:lnTo>
                    <a:lnTo>
                      <a:pt x="0" y="8806"/>
                    </a:lnTo>
                    <a:lnTo>
                      <a:pt x="0" y="8922"/>
                    </a:lnTo>
                    <a:cubicBezTo>
                      <a:pt x="0" y="9132"/>
                      <a:pt x="137" y="9331"/>
                      <a:pt x="378" y="9468"/>
                    </a:cubicBezTo>
                    <a:lnTo>
                      <a:pt x="9099" y="14542"/>
                    </a:lnTo>
                    <a:cubicBezTo>
                      <a:pt x="9320" y="14668"/>
                      <a:pt x="9614" y="14731"/>
                      <a:pt x="9908" y="14731"/>
                    </a:cubicBezTo>
                    <a:cubicBezTo>
                      <a:pt x="10202" y="14731"/>
                      <a:pt x="10497" y="14668"/>
                      <a:pt x="10728" y="14542"/>
                    </a:cubicBezTo>
                    <a:lnTo>
                      <a:pt x="15162" y="11979"/>
                    </a:lnTo>
                    <a:lnTo>
                      <a:pt x="15162" y="11801"/>
                    </a:lnTo>
                    <a:lnTo>
                      <a:pt x="15162" y="11632"/>
                    </a:lnTo>
                    <a:lnTo>
                      <a:pt x="10581" y="14280"/>
                    </a:lnTo>
                    <a:cubicBezTo>
                      <a:pt x="10397" y="14385"/>
                      <a:pt x="10152" y="14438"/>
                      <a:pt x="9909" y="14438"/>
                    </a:cubicBezTo>
                    <a:cubicBezTo>
                      <a:pt x="9666" y="14438"/>
                      <a:pt x="9425" y="14385"/>
                      <a:pt x="9246" y="14280"/>
                    </a:cubicBezTo>
                    <a:lnTo>
                      <a:pt x="525" y="9216"/>
                    </a:lnTo>
                    <a:cubicBezTo>
                      <a:pt x="378" y="9132"/>
                      <a:pt x="294" y="9027"/>
                      <a:pt x="294" y="8922"/>
                    </a:cubicBezTo>
                    <a:lnTo>
                      <a:pt x="294" y="8806"/>
                    </a:lnTo>
                    <a:lnTo>
                      <a:pt x="294" y="7199"/>
                    </a:lnTo>
                    <a:cubicBezTo>
                      <a:pt x="315" y="7220"/>
                      <a:pt x="347" y="7230"/>
                      <a:pt x="368" y="7251"/>
                    </a:cubicBezTo>
                    <a:lnTo>
                      <a:pt x="9089" y="12315"/>
                    </a:lnTo>
                    <a:cubicBezTo>
                      <a:pt x="9309" y="12452"/>
                      <a:pt x="9603" y="12515"/>
                      <a:pt x="9897" y="12515"/>
                    </a:cubicBezTo>
                    <a:cubicBezTo>
                      <a:pt x="10202" y="12515"/>
                      <a:pt x="10497" y="12452"/>
                      <a:pt x="10717" y="12315"/>
                    </a:cubicBezTo>
                    <a:lnTo>
                      <a:pt x="15162" y="9751"/>
                    </a:lnTo>
                    <a:lnTo>
                      <a:pt x="15162" y="9583"/>
                    </a:lnTo>
                    <a:lnTo>
                      <a:pt x="15162" y="9415"/>
                    </a:lnTo>
                    <a:lnTo>
                      <a:pt x="10570" y="12063"/>
                    </a:lnTo>
                    <a:cubicBezTo>
                      <a:pt x="10391" y="12168"/>
                      <a:pt x="10147" y="12220"/>
                      <a:pt x="9903" y="12220"/>
                    </a:cubicBezTo>
                    <a:cubicBezTo>
                      <a:pt x="9659" y="12220"/>
                      <a:pt x="9414" y="12168"/>
                      <a:pt x="9236" y="12063"/>
                    </a:cubicBezTo>
                    <a:lnTo>
                      <a:pt x="515" y="6998"/>
                    </a:lnTo>
                    <a:cubicBezTo>
                      <a:pt x="431" y="6946"/>
                      <a:pt x="368" y="6893"/>
                      <a:pt x="336" y="6830"/>
                    </a:cubicBezTo>
                    <a:cubicBezTo>
                      <a:pt x="305" y="6788"/>
                      <a:pt x="294" y="6736"/>
                      <a:pt x="294" y="6694"/>
                    </a:cubicBezTo>
                    <a:lnTo>
                      <a:pt x="294" y="6683"/>
                    </a:lnTo>
                    <a:cubicBezTo>
                      <a:pt x="294" y="6641"/>
                      <a:pt x="315" y="6578"/>
                      <a:pt x="357" y="6536"/>
                    </a:cubicBezTo>
                    <a:cubicBezTo>
                      <a:pt x="399" y="6484"/>
                      <a:pt x="452" y="6431"/>
                      <a:pt x="525" y="6389"/>
                    </a:cubicBezTo>
                    <a:lnTo>
                      <a:pt x="11305" y="169"/>
                    </a:lnTo>
                    <a:lnTo>
                      <a:pt x="11158" y="85"/>
                    </a:lnTo>
                    <a:lnTo>
                      <a:pt x="110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913;p53">
                <a:extLst>
                  <a:ext uri="{FF2B5EF4-FFF2-40B4-BE49-F238E27FC236}">
                    <a16:creationId xmlns:a16="http://schemas.microsoft.com/office/drawing/2014/main" id="{839F116E-6B46-A57C-2976-02B63ACF9BF5}"/>
                  </a:ext>
                </a:extLst>
              </p:cNvPr>
              <p:cNvSpPr/>
              <p:nvPr/>
            </p:nvSpPr>
            <p:spPr>
              <a:xfrm>
                <a:off x="2414070" y="1890954"/>
                <a:ext cx="521045" cy="429863"/>
              </a:xfrm>
              <a:custGeom>
                <a:avLst/>
                <a:gdLst/>
                <a:ahLst/>
                <a:cxnLst/>
                <a:rect l="l" t="t" r="r" b="b"/>
                <a:pathLst>
                  <a:path w="11663" h="9622" extrusionOk="0">
                    <a:moveTo>
                      <a:pt x="5111" y="5803"/>
                    </a:moveTo>
                    <a:cubicBezTo>
                      <a:pt x="5506" y="5803"/>
                      <a:pt x="5900" y="5889"/>
                      <a:pt x="6199" y="6062"/>
                    </a:cubicBezTo>
                    <a:cubicBezTo>
                      <a:pt x="6798" y="6410"/>
                      <a:pt x="6788" y="6977"/>
                      <a:pt x="6188" y="7323"/>
                    </a:cubicBezTo>
                    <a:cubicBezTo>
                      <a:pt x="5889" y="7497"/>
                      <a:pt x="5495" y="7584"/>
                      <a:pt x="5101" y="7584"/>
                    </a:cubicBezTo>
                    <a:cubicBezTo>
                      <a:pt x="4707" y="7584"/>
                      <a:pt x="4313" y="7497"/>
                      <a:pt x="4014" y="7323"/>
                    </a:cubicBezTo>
                    <a:cubicBezTo>
                      <a:pt x="3414" y="6977"/>
                      <a:pt x="3414" y="6410"/>
                      <a:pt x="4024" y="6062"/>
                    </a:cubicBezTo>
                    <a:cubicBezTo>
                      <a:pt x="4323" y="5889"/>
                      <a:pt x="4717" y="5803"/>
                      <a:pt x="5111" y="5803"/>
                    </a:cubicBezTo>
                    <a:close/>
                    <a:moveTo>
                      <a:pt x="8847" y="0"/>
                    </a:moveTo>
                    <a:lnTo>
                      <a:pt x="178" y="5002"/>
                    </a:lnTo>
                    <a:cubicBezTo>
                      <a:pt x="73" y="5065"/>
                      <a:pt x="52" y="5138"/>
                      <a:pt x="115" y="5212"/>
                    </a:cubicBezTo>
                    <a:cubicBezTo>
                      <a:pt x="126" y="5222"/>
                      <a:pt x="126" y="5233"/>
                      <a:pt x="136" y="5243"/>
                    </a:cubicBezTo>
                    <a:cubicBezTo>
                      <a:pt x="178" y="5275"/>
                      <a:pt x="220" y="5306"/>
                      <a:pt x="252" y="5338"/>
                    </a:cubicBezTo>
                    <a:cubicBezTo>
                      <a:pt x="294" y="5380"/>
                      <a:pt x="336" y="5422"/>
                      <a:pt x="368" y="5464"/>
                    </a:cubicBezTo>
                    <a:cubicBezTo>
                      <a:pt x="652" y="5842"/>
                      <a:pt x="568" y="6283"/>
                      <a:pt x="136" y="6609"/>
                    </a:cubicBezTo>
                    <a:cubicBezTo>
                      <a:pt x="0" y="6725"/>
                      <a:pt x="42" y="6777"/>
                      <a:pt x="178" y="6851"/>
                    </a:cubicBezTo>
                    <a:lnTo>
                      <a:pt x="4812" y="9551"/>
                    </a:lnTo>
                    <a:cubicBezTo>
                      <a:pt x="4891" y="9593"/>
                      <a:pt x="4953" y="9622"/>
                      <a:pt x="5029" y="9622"/>
                    </a:cubicBezTo>
                    <a:cubicBezTo>
                      <a:pt x="5085" y="9622"/>
                      <a:pt x="5148" y="9607"/>
                      <a:pt x="5233" y="9572"/>
                    </a:cubicBezTo>
                    <a:cubicBezTo>
                      <a:pt x="5584" y="9420"/>
                      <a:pt x="6002" y="9343"/>
                      <a:pt x="6418" y="9343"/>
                    </a:cubicBezTo>
                    <a:cubicBezTo>
                      <a:pt x="6834" y="9343"/>
                      <a:pt x="7249" y="9420"/>
                      <a:pt x="7596" y="9572"/>
                    </a:cubicBezTo>
                    <a:cubicBezTo>
                      <a:pt x="7659" y="9596"/>
                      <a:pt x="7726" y="9609"/>
                      <a:pt x="7792" y="9609"/>
                    </a:cubicBezTo>
                    <a:cubicBezTo>
                      <a:pt x="7871" y="9609"/>
                      <a:pt x="7948" y="9591"/>
                      <a:pt x="8016" y="9551"/>
                    </a:cubicBezTo>
                    <a:lnTo>
                      <a:pt x="11663" y="7439"/>
                    </a:lnTo>
                    <a:lnTo>
                      <a:pt x="11663" y="5674"/>
                    </a:lnTo>
                    <a:cubicBezTo>
                      <a:pt x="11464" y="5690"/>
                      <a:pt x="11264" y="5699"/>
                      <a:pt x="11064" y="5699"/>
                    </a:cubicBezTo>
                    <a:cubicBezTo>
                      <a:pt x="9983" y="5699"/>
                      <a:pt x="8904" y="5459"/>
                      <a:pt x="8079" y="4981"/>
                    </a:cubicBezTo>
                    <a:cubicBezTo>
                      <a:pt x="7691" y="4760"/>
                      <a:pt x="7407" y="4497"/>
                      <a:pt x="7197" y="4224"/>
                    </a:cubicBezTo>
                    <a:lnTo>
                      <a:pt x="7103" y="4098"/>
                    </a:lnTo>
                    <a:cubicBezTo>
                      <a:pt x="7082" y="4045"/>
                      <a:pt x="7050" y="4003"/>
                      <a:pt x="7029" y="3961"/>
                    </a:cubicBezTo>
                    <a:cubicBezTo>
                      <a:pt x="6587" y="3120"/>
                      <a:pt x="6945" y="2175"/>
                      <a:pt x="8100" y="1513"/>
                    </a:cubicBezTo>
                    <a:cubicBezTo>
                      <a:pt x="8721" y="1145"/>
                      <a:pt x="9487" y="925"/>
                      <a:pt x="10297" y="830"/>
                    </a:cubicBezTo>
                    <a:lnTo>
                      <a:pt x="88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914;p53">
                <a:extLst>
                  <a:ext uri="{FF2B5EF4-FFF2-40B4-BE49-F238E27FC236}">
                    <a16:creationId xmlns:a16="http://schemas.microsoft.com/office/drawing/2014/main" id="{254B9FCC-08C1-682C-D29F-A2503C220A73}"/>
                  </a:ext>
                </a:extLst>
              </p:cNvPr>
              <p:cNvSpPr/>
              <p:nvPr/>
            </p:nvSpPr>
            <p:spPr>
              <a:xfrm>
                <a:off x="2566594" y="215016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0" y="608"/>
                      <a:pt x="0" y="1175"/>
                      <a:pt x="600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1"/>
                    </a:cubicBezTo>
                    <a:cubicBezTo>
                      <a:pt x="3374" y="1175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915;p53">
                <a:extLst>
                  <a:ext uri="{FF2B5EF4-FFF2-40B4-BE49-F238E27FC236}">
                    <a16:creationId xmlns:a16="http://schemas.microsoft.com/office/drawing/2014/main" id="{A73E59E2-BC7D-3424-60B3-69BB2B1017A2}"/>
                  </a:ext>
                </a:extLst>
              </p:cNvPr>
              <p:cNvSpPr/>
              <p:nvPr/>
            </p:nvSpPr>
            <p:spPr>
              <a:xfrm>
                <a:off x="2935082" y="2056612"/>
                <a:ext cx="5182" cy="6612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8" extrusionOk="0">
                    <a:moveTo>
                      <a:pt x="1" y="1"/>
                    </a:moveTo>
                    <a:lnTo>
                      <a:pt x="1" y="148"/>
                    </a:lnTo>
                    <a:cubicBezTo>
                      <a:pt x="43" y="127"/>
                      <a:pt x="74" y="106"/>
                      <a:pt x="116" y="8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916;p53">
                <a:extLst>
                  <a:ext uri="{FF2B5EF4-FFF2-40B4-BE49-F238E27FC236}">
                    <a16:creationId xmlns:a16="http://schemas.microsoft.com/office/drawing/2014/main" id="{6942DAE3-B756-FE9A-003A-93A05047A67B}"/>
                  </a:ext>
                </a:extLst>
              </p:cNvPr>
              <p:cNvSpPr/>
              <p:nvPr/>
            </p:nvSpPr>
            <p:spPr>
              <a:xfrm>
                <a:off x="2815395" y="1967439"/>
                <a:ext cx="124420" cy="89216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1997" extrusionOk="0">
                    <a:moveTo>
                      <a:pt x="1167" y="873"/>
                    </a:moveTo>
                    <a:lnTo>
                      <a:pt x="1671" y="1251"/>
                    </a:lnTo>
                    <a:cubicBezTo>
                      <a:pt x="1508" y="1293"/>
                      <a:pt x="1392" y="1314"/>
                      <a:pt x="1302" y="1314"/>
                    </a:cubicBezTo>
                    <a:cubicBezTo>
                      <a:pt x="1211" y="1314"/>
                      <a:pt x="1146" y="1293"/>
                      <a:pt x="1083" y="1251"/>
                    </a:cubicBezTo>
                    <a:cubicBezTo>
                      <a:pt x="915" y="1156"/>
                      <a:pt x="925" y="1030"/>
                      <a:pt x="1167" y="873"/>
                    </a:cubicBezTo>
                    <a:close/>
                    <a:moveTo>
                      <a:pt x="536" y="1"/>
                    </a:moveTo>
                    <a:lnTo>
                      <a:pt x="231" y="180"/>
                    </a:lnTo>
                    <a:lnTo>
                      <a:pt x="735" y="558"/>
                    </a:lnTo>
                    <a:lnTo>
                      <a:pt x="683" y="589"/>
                    </a:lnTo>
                    <a:cubicBezTo>
                      <a:pt x="126" y="904"/>
                      <a:pt x="0" y="1272"/>
                      <a:pt x="567" y="1598"/>
                    </a:cubicBezTo>
                    <a:cubicBezTo>
                      <a:pt x="662" y="1651"/>
                      <a:pt x="756" y="1693"/>
                      <a:pt x="862" y="1724"/>
                    </a:cubicBezTo>
                    <a:cubicBezTo>
                      <a:pt x="986" y="1763"/>
                      <a:pt x="1117" y="1785"/>
                      <a:pt x="1258" y="1785"/>
                    </a:cubicBezTo>
                    <a:cubicBezTo>
                      <a:pt x="1306" y="1785"/>
                      <a:pt x="1357" y="1782"/>
                      <a:pt x="1408" y="1777"/>
                    </a:cubicBezTo>
                    <a:cubicBezTo>
                      <a:pt x="1566" y="1766"/>
                      <a:pt x="1734" y="1735"/>
                      <a:pt x="1923" y="1682"/>
                    </a:cubicBezTo>
                    <a:cubicBezTo>
                      <a:pt x="2017" y="1661"/>
                      <a:pt x="2101" y="1651"/>
                      <a:pt x="2185" y="1630"/>
                    </a:cubicBezTo>
                    <a:lnTo>
                      <a:pt x="2343" y="1756"/>
                    </a:lnTo>
                    <a:lnTo>
                      <a:pt x="2680" y="1997"/>
                    </a:lnTo>
                    <a:lnTo>
                      <a:pt x="2680" y="1693"/>
                    </a:lnTo>
                    <a:cubicBezTo>
                      <a:pt x="2711" y="1682"/>
                      <a:pt x="2753" y="1672"/>
                      <a:pt x="2785" y="1672"/>
                    </a:cubicBezTo>
                    <a:lnTo>
                      <a:pt x="2680" y="1588"/>
                    </a:lnTo>
                    <a:lnTo>
                      <a:pt x="2680" y="1546"/>
                    </a:lnTo>
                    <a:lnTo>
                      <a:pt x="2680" y="1461"/>
                    </a:lnTo>
                    <a:lnTo>
                      <a:pt x="2680" y="1387"/>
                    </a:lnTo>
                    <a:lnTo>
                      <a:pt x="2680" y="988"/>
                    </a:lnTo>
                    <a:cubicBezTo>
                      <a:pt x="2501" y="1020"/>
                      <a:pt x="2301" y="1062"/>
                      <a:pt x="2070" y="1135"/>
                    </a:cubicBezTo>
                    <a:lnTo>
                      <a:pt x="1482" y="705"/>
                    </a:lnTo>
                    <a:cubicBezTo>
                      <a:pt x="1755" y="568"/>
                      <a:pt x="2070" y="411"/>
                      <a:pt x="2091" y="411"/>
                    </a:cubicBezTo>
                    <a:lnTo>
                      <a:pt x="1692" y="127"/>
                    </a:lnTo>
                    <a:cubicBezTo>
                      <a:pt x="168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917;p53">
                <a:extLst>
                  <a:ext uri="{FF2B5EF4-FFF2-40B4-BE49-F238E27FC236}">
                    <a16:creationId xmlns:a16="http://schemas.microsoft.com/office/drawing/2014/main" id="{99AF9F5A-310F-3B59-F1AA-DCD515BF2173}"/>
                  </a:ext>
                </a:extLst>
              </p:cNvPr>
              <p:cNvSpPr/>
              <p:nvPr/>
            </p:nvSpPr>
            <p:spPr>
              <a:xfrm>
                <a:off x="2910197" y="2063180"/>
                <a:ext cx="24929" cy="2403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38" extrusionOk="0">
                    <a:moveTo>
                      <a:pt x="558" y="1"/>
                    </a:moveTo>
                    <a:cubicBezTo>
                      <a:pt x="295" y="127"/>
                      <a:pt x="21" y="243"/>
                      <a:pt x="0" y="253"/>
                    </a:cubicBezTo>
                    <a:lnTo>
                      <a:pt x="379" y="537"/>
                    </a:lnTo>
                    <a:cubicBezTo>
                      <a:pt x="390" y="537"/>
                      <a:pt x="463" y="505"/>
                      <a:pt x="558" y="474"/>
                    </a:cubicBezTo>
                    <a:lnTo>
                      <a:pt x="5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918;p53">
                <a:extLst>
                  <a:ext uri="{FF2B5EF4-FFF2-40B4-BE49-F238E27FC236}">
                    <a16:creationId xmlns:a16="http://schemas.microsoft.com/office/drawing/2014/main" id="{80FA345B-41B1-31EF-BCB4-2E29C0E401C3}"/>
                  </a:ext>
                </a:extLst>
              </p:cNvPr>
              <p:cNvSpPr/>
              <p:nvPr/>
            </p:nvSpPr>
            <p:spPr>
              <a:xfrm>
                <a:off x="2206595" y="2065547"/>
                <a:ext cx="728515" cy="323492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7241" extrusionOk="0">
                    <a:moveTo>
                      <a:pt x="0" y="1"/>
                    </a:moveTo>
                    <a:cubicBezTo>
                      <a:pt x="0" y="568"/>
                      <a:pt x="10" y="1146"/>
                      <a:pt x="10" y="1713"/>
                    </a:cubicBezTo>
                    <a:cubicBezTo>
                      <a:pt x="10" y="1818"/>
                      <a:pt x="94" y="1923"/>
                      <a:pt x="241" y="2018"/>
                    </a:cubicBezTo>
                    <a:lnTo>
                      <a:pt x="8952" y="7082"/>
                    </a:lnTo>
                    <a:cubicBezTo>
                      <a:pt x="9136" y="7188"/>
                      <a:pt x="9380" y="7240"/>
                      <a:pt x="9623" y="7240"/>
                    </a:cubicBezTo>
                    <a:cubicBezTo>
                      <a:pt x="9866" y="7240"/>
                      <a:pt x="10107" y="7188"/>
                      <a:pt x="10286" y="7082"/>
                    </a:cubicBezTo>
                    <a:lnTo>
                      <a:pt x="16307" y="3604"/>
                    </a:lnTo>
                    <a:lnTo>
                      <a:pt x="16307" y="1724"/>
                    </a:lnTo>
                    <a:lnTo>
                      <a:pt x="10433" y="5117"/>
                    </a:lnTo>
                    <a:cubicBezTo>
                      <a:pt x="10202" y="5243"/>
                      <a:pt x="9908" y="5306"/>
                      <a:pt x="9613" y="5306"/>
                    </a:cubicBezTo>
                    <a:cubicBezTo>
                      <a:pt x="9319" y="5306"/>
                      <a:pt x="9025" y="5243"/>
                      <a:pt x="8805" y="5117"/>
                    </a:cubicBezTo>
                    <a:lnTo>
                      <a:pt x="84" y="43"/>
                    </a:lnTo>
                    <a:cubicBezTo>
                      <a:pt x="52" y="32"/>
                      <a:pt x="31" y="1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919;p53">
                <a:extLst>
                  <a:ext uri="{FF2B5EF4-FFF2-40B4-BE49-F238E27FC236}">
                    <a16:creationId xmlns:a16="http://schemas.microsoft.com/office/drawing/2014/main" id="{BF3E6E51-2344-7D4E-E8D8-56ABF926B8DC}"/>
                  </a:ext>
                </a:extLst>
              </p:cNvPr>
              <p:cNvSpPr/>
              <p:nvPr/>
            </p:nvSpPr>
            <p:spPr>
              <a:xfrm>
                <a:off x="2791895" y="1893769"/>
                <a:ext cx="34355" cy="19344"/>
              </a:xfrm>
              <a:custGeom>
                <a:avLst/>
                <a:gdLst/>
                <a:ahLst/>
                <a:cxnLst/>
                <a:rect l="l" t="t" r="r" b="b"/>
                <a:pathLst>
                  <a:path w="769" h="433" extrusionOk="0">
                    <a:moveTo>
                      <a:pt x="253" y="0"/>
                    </a:moveTo>
                    <a:cubicBezTo>
                      <a:pt x="22" y="148"/>
                      <a:pt x="1" y="284"/>
                      <a:pt x="169" y="379"/>
                    </a:cubicBezTo>
                    <a:cubicBezTo>
                      <a:pt x="235" y="414"/>
                      <a:pt x="298" y="432"/>
                      <a:pt x="384" y="432"/>
                    </a:cubicBezTo>
                    <a:cubicBezTo>
                      <a:pt x="476" y="432"/>
                      <a:pt x="594" y="411"/>
                      <a:pt x="768" y="36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920;p53">
                <a:extLst>
                  <a:ext uri="{FF2B5EF4-FFF2-40B4-BE49-F238E27FC236}">
                    <a16:creationId xmlns:a16="http://schemas.microsoft.com/office/drawing/2014/main" id="{4BD2A8FC-9841-0FFF-69A4-FCE109766D65}"/>
                  </a:ext>
                </a:extLst>
              </p:cNvPr>
              <p:cNvSpPr/>
              <p:nvPr/>
            </p:nvSpPr>
            <p:spPr>
              <a:xfrm>
                <a:off x="2206595" y="1789093"/>
                <a:ext cx="728515" cy="500405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11201" extrusionOk="0">
                    <a:moveTo>
                      <a:pt x="9550" y="0"/>
                    </a:moveTo>
                    <a:lnTo>
                      <a:pt x="241" y="5379"/>
                    </a:lnTo>
                    <a:cubicBezTo>
                      <a:pt x="168" y="5422"/>
                      <a:pt x="105" y="5464"/>
                      <a:pt x="63" y="5516"/>
                    </a:cubicBezTo>
                    <a:cubicBezTo>
                      <a:pt x="31" y="5569"/>
                      <a:pt x="0" y="5622"/>
                      <a:pt x="0" y="5674"/>
                    </a:cubicBezTo>
                    <a:lnTo>
                      <a:pt x="0" y="5685"/>
                    </a:lnTo>
                    <a:cubicBezTo>
                      <a:pt x="0" y="5727"/>
                      <a:pt x="21" y="5769"/>
                      <a:pt x="42" y="5811"/>
                    </a:cubicBezTo>
                    <a:cubicBezTo>
                      <a:pt x="84" y="5874"/>
                      <a:pt x="147" y="5937"/>
                      <a:pt x="231" y="5979"/>
                    </a:cubicBezTo>
                    <a:lnTo>
                      <a:pt x="8952" y="11043"/>
                    </a:lnTo>
                    <a:cubicBezTo>
                      <a:pt x="9131" y="11148"/>
                      <a:pt x="9372" y="11201"/>
                      <a:pt x="9615" y="11201"/>
                    </a:cubicBezTo>
                    <a:cubicBezTo>
                      <a:pt x="9858" y="11201"/>
                      <a:pt x="10102" y="11148"/>
                      <a:pt x="10286" y="11043"/>
                    </a:cubicBezTo>
                    <a:lnTo>
                      <a:pt x="16307" y="7565"/>
                    </a:lnTo>
                    <a:lnTo>
                      <a:pt x="16307" y="6367"/>
                    </a:lnTo>
                    <a:lnTo>
                      <a:pt x="11221" y="9309"/>
                    </a:lnTo>
                    <a:cubicBezTo>
                      <a:pt x="11155" y="9345"/>
                      <a:pt x="11076" y="9364"/>
                      <a:pt x="10995" y="9364"/>
                    </a:cubicBezTo>
                    <a:cubicBezTo>
                      <a:pt x="10933" y="9364"/>
                      <a:pt x="10870" y="9353"/>
                      <a:pt x="10811" y="9330"/>
                    </a:cubicBezTo>
                    <a:cubicBezTo>
                      <a:pt x="10464" y="9172"/>
                      <a:pt x="10047" y="9094"/>
                      <a:pt x="9628" y="9094"/>
                    </a:cubicBezTo>
                    <a:cubicBezTo>
                      <a:pt x="9209" y="9094"/>
                      <a:pt x="8789" y="9172"/>
                      <a:pt x="8437" y="9330"/>
                    </a:cubicBezTo>
                    <a:cubicBezTo>
                      <a:pt x="8357" y="9361"/>
                      <a:pt x="8297" y="9375"/>
                      <a:pt x="8243" y="9375"/>
                    </a:cubicBezTo>
                    <a:cubicBezTo>
                      <a:pt x="8168" y="9375"/>
                      <a:pt x="8106" y="9348"/>
                      <a:pt x="8027" y="9299"/>
                    </a:cubicBezTo>
                    <a:lnTo>
                      <a:pt x="3393" y="6609"/>
                    </a:lnTo>
                    <a:cubicBezTo>
                      <a:pt x="3246" y="6525"/>
                      <a:pt x="3215" y="6483"/>
                      <a:pt x="3341" y="6367"/>
                    </a:cubicBezTo>
                    <a:cubicBezTo>
                      <a:pt x="3783" y="6031"/>
                      <a:pt x="3867" y="5590"/>
                      <a:pt x="3583" y="5222"/>
                    </a:cubicBezTo>
                    <a:cubicBezTo>
                      <a:pt x="3551" y="5180"/>
                      <a:pt x="3509" y="5127"/>
                      <a:pt x="3467" y="5085"/>
                    </a:cubicBezTo>
                    <a:cubicBezTo>
                      <a:pt x="3425" y="5054"/>
                      <a:pt x="3393" y="5022"/>
                      <a:pt x="3351" y="4991"/>
                    </a:cubicBezTo>
                    <a:cubicBezTo>
                      <a:pt x="3341" y="4980"/>
                      <a:pt x="3330" y="4970"/>
                      <a:pt x="3320" y="4970"/>
                    </a:cubicBezTo>
                    <a:cubicBezTo>
                      <a:pt x="3267" y="4896"/>
                      <a:pt x="3288" y="4812"/>
                      <a:pt x="3393" y="4749"/>
                    </a:cubicBezTo>
                    <a:lnTo>
                      <a:pt x="10580" y="599"/>
                    </a:lnTo>
                    <a:lnTo>
                      <a:pt x="9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921;p53">
                <a:extLst>
                  <a:ext uri="{FF2B5EF4-FFF2-40B4-BE49-F238E27FC236}">
                    <a16:creationId xmlns:a16="http://schemas.microsoft.com/office/drawing/2014/main" id="{E719FA37-7BB4-DE03-2237-49F972BBEF6E}"/>
                  </a:ext>
                </a:extLst>
              </p:cNvPr>
              <p:cNvSpPr/>
              <p:nvPr/>
            </p:nvSpPr>
            <p:spPr>
              <a:xfrm>
                <a:off x="2644509" y="1840247"/>
                <a:ext cx="290611" cy="192147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4301" extrusionOk="0">
                    <a:moveTo>
                      <a:pt x="1724" y="1"/>
                    </a:moveTo>
                    <a:cubicBezTo>
                      <a:pt x="1651" y="32"/>
                      <a:pt x="1577" y="74"/>
                      <a:pt x="1503" y="116"/>
                    </a:cubicBezTo>
                    <a:cubicBezTo>
                      <a:pt x="358" y="778"/>
                      <a:pt x="1" y="1724"/>
                      <a:pt x="432" y="2564"/>
                    </a:cubicBezTo>
                    <a:cubicBezTo>
                      <a:pt x="463" y="2616"/>
                      <a:pt x="484" y="2658"/>
                      <a:pt x="516" y="2700"/>
                    </a:cubicBezTo>
                    <a:cubicBezTo>
                      <a:pt x="547" y="2753"/>
                      <a:pt x="579" y="2795"/>
                      <a:pt x="610" y="2838"/>
                    </a:cubicBezTo>
                    <a:cubicBezTo>
                      <a:pt x="810" y="3111"/>
                      <a:pt x="1104" y="3363"/>
                      <a:pt x="1482" y="3583"/>
                    </a:cubicBezTo>
                    <a:cubicBezTo>
                      <a:pt x="2306" y="4062"/>
                      <a:pt x="3389" y="4300"/>
                      <a:pt x="4474" y="4300"/>
                    </a:cubicBezTo>
                    <a:cubicBezTo>
                      <a:pt x="5174" y="4300"/>
                      <a:pt x="5874" y="4201"/>
                      <a:pt x="6505" y="4003"/>
                    </a:cubicBezTo>
                    <a:lnTo>
                      <a:pt x="6505" y="3688"/>
                    </a:lnTo>
                    <a:cubicBezTo>
                      <a:pt x="6505" y="3436"/>
                      <a:pt x="6410" y="3153"/>
                      <a:pt x="6273" y="2901"/>
                    </a:cubicBezTo>
                    <a:lnTo>
                      <a:pt x="6021" y="3027"/>
                    </a:lnTo>
                    <a:lnTo>
                      <a:pt x="5601" y="2711"/>
                    </a:lnTo>
                    <a:cubicBezTo>
                      <a:pt x="5265" y="2869"/>
                      <a:pt x="4918" y="2995"/>
                      <a:pt x="4897" y="2995"/>
                    </a:cubicBezTo>
                    <a:lnTo>
                      <a:pt x="4518" y="2711"/>
                    </a:lnTo>
                    <a:cubicBezTo>
                      <a:pt x="4539" y="2711"/>
                      <a:pt x="4887" y="2553"/>
                      <a:pt x="5181" y="2406"/>
                    </a:cubicBezTo>
                    <a:lnTo>
                      <a:pt x="4740" y="2070"/>
                    </a:lnTo>
                    <a:lnTo>
                      <a:pt x="4581" y="1955"/>
                    </a:lnTo>
                    <a:cubicBezTo>
                      <a:pt x="4487" y="1965"/>
                      <a:pt x="4403" y="1986"/>
                      <a:pt x="4319" y="1997"/>
                    </a:cubicBezTo>
                    <a:cubicBezTo>
                      <a:pt x="4119" y="2049"/>
                      <a:pt x="3951" y="2081"/>
                      <a:pt x="3804" y="2091"/>
                    </a:cubicBezTo>
                    <a:cubicBezTo>
                      <a:pt x="3737" y="2098"/>
                      <a:pt x="3673" y="2101"/>
                      <a:pt x="3612" y="2101"/>
                    </a:cubicBezTo>
                    <a:cubicBezTo>
                      <a:pt x="3481" y="2101"/>
                      <a:pt x="3362" y="2085"/>
                      <a:pt x="3248" y="2049"/>
                    </a:cubicBezTo>
                    <a:cubicBezTo>
                      <a:pt x="3153" y="2018"/>
                      <a:pt x="3058" y="1976"/>
                      <a:pt x="2963" y="1913"/>
                    </a:cubicBezTo>
                    <a:cubicBezTo>
                      <a:pt x="2386" y="1587"/>
                      <a:pt x="2522" y="1230"/>
                      <a:pt x="3069" y="904"/>
                    </a:cubicBezTo>
                    <a:lnTo>
                      <a:pt x="3132" y="872"/>
                    </a:lnTo>
                    <a:lnTo>
                      <a:pt x="2753" y="599"/>
                    </a:lnTo>
                    <a:lnTo>
                      <a:pt x="17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922;p53">
                <a:extLst>
                  <a:ext uri="{FF2B5EF4-FFF2-40B4-BE49-F238E27FC236}">
                    <a16:creationId xmlns:a16="http://schemas.microsoft.com/office/drawing/2014/main" id="{1E068D4B-5D4B-9015-2767-BB47DC470A2B}"/>
                  </a:ext>
                </a:extLst>
              </p:cNvPr>
              <p:cNvSpPr/>
              <p:nvPr/>
            </p:nvSpPr>
            <p:spPr>
              <a:xfrm>
                <a:off x="2193460" y="1781543"/>
                <a:ext cx="741650" cy="620580"/>
              </a:xfrm>
              <a:custGeom>
                <a:avLst/>
                <a:gdLst/>
                <a:ahLst/>
                <a:cxnLst/>
                <a:rect l="l" t="t" r="r" b="b"/>
                <a:pathLst>
                  <a:path w="16601" h="13891" extrusionOk="0">
                    <a:moveTo>
                      <a:pt x="9550" y="1"/>
                    </a:moveTo>
                    <a:lnTo>
                      <a:pt x="388" y="5286"/>
                    </a:lnTo>
                    <a:cubicBezTo>
                      <a:pt x="136" y="5433"/>
                      <a:pt x="0" y="5633"/>
                      <a:pt x="0" y="5854"/>
                    </a:cubicBezTo>
                    <a:cubicBezTo>
                      <a:pt x="0" y="6589"/>
                      <a:pt x="10" y="7335"/>
                      <a:pt x="10" y="8070"/>
                    </a:cubicBezTo>
                    <a:cubicBezTo>
                      <a:pt x="10" y="8291"/>
                      <a:pt x="136" y="8480"/>
                      <a:pt x="388" y="8627"/>
                    </a:cubicBezTo>
                    <a:lnTo>
                      <a:pt x="9099" y="13692"/>
                    </a:lnTo>
                    <a:cubicBezTo>
                      <a:pt x="9330" y="13818"/>
                      <a:pt x="9624" y="13891"/>
                      <a:pt x="9918" y="13891"/>
                    </a:cubicBezTo>
                    <a:cubicBezTo>
                      <a:pt x="10213" y="13891"/>
                      <a:pt x="10507" y="13818"/>
                      <a:pt x="10727" y="13692"/>
                    </a:cubicBezTo>
                    <a:lnTo>
                      <a:pt x="16601" y="10298"/>
                    </a:lnTo>
                    <a:lnTo>
                      <a:pt x="16601" y="10129"/>
                    </a:lnTo>
                    <a:lnTo>
                      <a:pt x="16601" y="9961"/>
                    </a:lnTo>
                    <a:lnTo>
                      <a:pt x="10580" y="13439"/>
                    </a:lnTo>
                    <a:cubicBezTo>
                      <a:pt x="10401" y="13545"/>
                      <a:pt x="10160" y="13597"/>
                      <a:pt x="9917" y="13597"/>
                    </a:cubicBezTo>
                    <a:cubicBezTo>
                      <a:pt x="9674" y="13597"/>
                      <a:pt x="9430" y="13545"/>
                      <a:pt x="9246" y="13439"/>
                    </a:cubicBezTo>
                    <a:lnTo>
                      <a:pt x="535" y="8375"/>
                    </a:lnTo>
                    <a:cubicBezTo>
                      <a:pt x="388" y="8280"/>
                      <a:pt x="304" y="8175"/>
                      <a:pt x="304" y="8070"/>
                    </a:cubicBezTo>
                    <a:cubicBezTo>
                      <a:pt x="304" y="7503"/>
                      <a:pt x="294" y="6925"/>
                      <a:pt x="294" y="6358"/>
                    </a:cubicBezTo>
                    <a:lnTo>
                      <a:pt x="294" y="6358"/>
                    </a:lnTo>
                    <a:cubicBezTo>
                      <a:pt x="325" y="6368"/>
                      <a:pt x="346" y="6389"/>
                      <a:pt x="378" y="6400"/>
                    </a:cubicBezTo>
                    <a:lnTo>
                      <a:pt x="9099" y="11474"/>
                    </a:lnTo>
                    <a:cubicBezTo>
                      <a:pt x="9319" y="11600"/>
                      <a:pt x="9613" y="11663"/>
                      <a:pt x="9907" y="11663"/>
                    </a:cubicBezTo>
                    <a:cubicBezTo>
                      <a:pt x="10202" y="11663"/>
                      <a:pt x="10496" y="11600"/>
                      <a:pt x="10727" y="11474"/>
                    </a:cubicBezTo>
                    <a:lnTo>
                      <a:pt x="16601" y="8081"/>
                    </a:lnTo>
                    <a:lnTo>
                      <a:pt x="16601" y="7913"/>
                    </a:lnTo>
                    <a:lnTo>
                      <a:pt x="16601" y="7734"/>
                    </a:lnTo>
                    <a:lnTo>
                      <a:pt x="10580" y="11212"/>
                    </a:lnTo>
                    <a:cubicBezTo>
                      <a:pt x="10396" y="11317"/>
                      <a:pt x="10152" y="11370"/>
                      <a:pt x="9909" y="11370"/>
                    </a:cubicBezTo>
                    <a:cubicBezTo>
                      <a:pt x="9666" y="11370"/>
                      <a:pt x="9425" y="11317"/>
                      <a:pt x="9246" y="11212"/>
                    </a:cubicBezTo>
                    <a:lnTo>
                      <a:pt x="525" y="6148"/>
                    </a:lnTo>
                    <a:cubicBezTo>
                      <a:pt x="441" y="6106"/>
                      <a:pt x="378" y="6043"/>
                      <a:pt x="336" y="5980"/>
                    </a:cubicBezTo>
                    <a:cubicBezTo>
                      <a:pt x="315" y="5938"/>
                      <a:pt x="294" y="5896"/>
                      <a:pt x="294" y="5854"/>
                    </a:cubicBezTo>
                    <a:lnTo>
                      <a:pt x="294" y="5843"/>
                    </a:lnTo>
                    <a:cubicBezTo>
                      <a:pt x="294" y="5791"/>
                      <a:pt x="325" y="5738"/>
                      <a:pt x="357" y="5685"/>
                    </a:cubicBezTo>
                    <a:cubicBezTo>
                      <a:pt x="399" y="5633"/>
                      <a:pt x="462" y="5591"/>
                      <a:pt x="535" y="5548"/>
                    </a:cubicBezTo>
                    <a:lnTo>
                      <a:pt x="9844" y="169"/>
                    </a:lnTo>
                    <a:lnTo>
                      <a:pt x="9697" y="85"/>
                    </a:lnTo>
                    <a:lnTo>
                      <a:pt x="95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923;p53">
                <a:extLst>
                  <a:ext uri="{FF2B5EF4-FFF2-40B4-BE49-F238E27FC236}">
                    <a16:creationId xmlns:a16="http://schemas.microsoft.com/office/drawing/2014/main" id="{01A90EE5-53A6-4765-D255-5B4099FB354A}"/>
                  </a:ext>
                </a:extLst>
              </p:cNvPr>
              <p:cNvSpPr/>
              <p:nvPr/>
            </p:nvSpPr>
            <p:spPr>
              <a:xfrm>
                <a:off x="2350228" y="1815854"/>
                <a:ext cx="584885" cy="392112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8777" extrusionOk="0">
                    <a:moveTo>
                      <a:pt x="5105" y="4962"/>
                    </a:moveTo>
                    <a:cubicBezTo>
                      <a:pt x="5498" y="4962"/>
                      <a:pt x="5889" y="5049"/>
                      <a:pt x="6188" y="5222"/>
                    </a:cubicBezTo>
                    <a:cubicBezTo>
                      <a:pt x="6788" y="5569"/>
                      <a:pt x="6788" y="6125"/>
                      <a:pt x="6188" y="6472"/>
                    </a:cubicBezTo>
                    <a:cubicBezTo>
                      <a:pt x="5884" y="6651"/>
                      <a:pt x="5490" y="6740"/>
                      <a:pt x="5097" y="6740"/>
                    </a:cubicBezTo>
                    <a:cubicBezTo>
                      <a:pt x="4704" y="6740"/>
                      <a:pt x="4313" y="6651"/>
                      <a:pt x="4014" y="6472"/>
                    </a:cubicBezTo>
                    <a:cubicBezTo>
                      <a:pt x="3415" y="6125"/>
                      <a:pt x="3415" y="5569"/>
                      <a:pt x="4014" y="5222"/>
                    </a:cubicBezTo>
                    <a:cubicBezTo>
                      <a:pt x="4319" y="5049"/>
                      <a:pt x="4713" y="4962"/>
                      <a:pt x="5105" y="4962"/>
                    </a:cubicBezTo>
                    <a:close/>
                    <a:moveTo>
                      <a:pt x="7365" y="0"/>
                    </a:moveTo>
                    <a:lnTo>
                      <a:pt x="178" y="4150"/>
                    </a:lnTo>
                    <a:cubicBezTo>
                      <a:pt x="73" y="4213"/>
                      <a:pt x="52" y="4297"/>
                      <a:pt x="105" y="4371"/>
                    </a:cubicBezTo>
                    <a:cubicBezTo>
                      <a:pt x="115" y="4371"/>
                      <a:pt x="126" y="4381"/>
                      <a:pt x="136" y="4392"/>
                    </a:cubicBezTo>
                    <a:cubicBezTo>
                      <a:pt x="178" y="4423"/>
                      <a:pt x="210" y="4455"/>
                      <a:pt x="252" y="4486"/>
                    </a:cubicBezTo>
                    <a:cubicBezTo>
                      <a:pt x="294" y="4528"/>
                      <a:pt x="336" y="4581"/>
                      <a:pt x="368" y="4623"/>
                    </a:cubicBezTo>
                    <a:cubicBezTo>
                      <a:pt x="652" y="4991"/>
                      <a:pt x="568" y="5432"/>
                      <a:pt x="126" y="5768"/>
                    </a:cubicBezTo>
                    <a:cubicBezTo>
                      <a:pt x="0" y="5884"/>
                      <a:pt x="31" y="5926"/>
                      <a:pt x="178" y="6010"/>
                    </a:cubicBezTo>
                    <a:lnTo>
                      <a:pt x="4812" y="8700"/>
                    </a:lnTo>
                    <a:cubicBezTo>
                      <a:pt x="4891" y="8749"/>
                      <a:pt x="4953" y="8776"/>
                      <a:pt x="5028" y="8776"/>
                    </a:cubicBezTo>
                    <a:cubicBezTo>
                      <a:pt x="5082" y="8776"/>
                      <a:pt x="5142" y="8762"/>
                      <a:pt x="5222" y="8731"/>
                    </a:cubicBezTo>
                    <a:cubicBezTo>
                      <a:pt x="5574" y="8573"/>
                      <a:pt x="5994" y="8495"/>
                      <a:pt x="6413" y="8495"/>
                    </a:cubicBezTo>
                    <a:cubicBezTo>
                      <a:pt x="6832" y="8495"/>
                      <a:pt x="7249" y="8573"/>
                      <a:pt x="7596" y="8731"/>
                    </a:cubicBezTo>
                    <a:cubicBezTo>
                      <a:pt x="7655" y="8754"/>
                      <a:pt x="7718" y="8765"/>
                      <a:pt x="7780" y="8765"/>
                    </a:cubicBezTo>
                    <a:cubicBezTo>
                      <a:pt x="7861" y="8765"/>
                      <a:pt x="7940" y="8746"/>
                      <a:pt x="8006" y="8710"/>
                    </a:cubicBezTo>
                    <a:lnTo>
                      <a:pt x="13092" y="5768"/>
                    </a:lnTo>
                    <a:lnTo>
                      <a:pt x="13092" y="4549"/>
                    </a:lnTo>
                    <a:cubicBezTo>
                      <a:pt x="12461" y="4747"/>
                      <a:pt x="11761" y="4846"/>
                      <a:pt x="11061" y="4846"/>
                    </a:cubicBezTo>
                    <a:cubicBezTo>
                      <a:pt x="9976" y="4846"/>
                      <a:pt x="8893" y="4608"/>
                      <a:pt x="8069" y="4129"/>
                    </a:cubicBezTo>
                    <a:cubicBezTo>
                      <a:pt x="7691" y="3909"/>
                      <a:pt x="7397" y="3657"/>
                      <a:pt x="7197" y="3384"/>
                    </a:cubicBezTo>
                    <a:cubicBezTo>
                      <a:pt x="7166" y="3341"/>
                      <a:pt x="7134" y="3299"/>
                      <a:pt x="7103" y="3246"/>
                    </a:cubicBezTo>
                    <a:cubicBezTo>
                      <a:pt x="7071" y="3204"/>
                      <a:pt x="7050" y="3162"/>
                      <a:pt x="7019" y="3110"/>
                    </a:cubicBezTo>
                    <a:cubicBezTo>
                      <a:pt x="6588" y="2270"/>
                      <a:pt x="6945" y="1324"/>
                      <a:pt x="8090" y="662"/>
                    </a:cubicBezTo>
                    <a:cubicBezTo>
                      <a:pt x="8164" y="620"/>
                      <a:pt x="8238" y="578"/>
                      <a:pt x="8311" y="547"/>
                    </a:cubicBezTo>
                    <a:lnTo>
                      <a:pt x="7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924;p53">
                <a:extLst>
                  <a:ext uri="{FF2B5EF4-FFF2-40B4-BE49-F238E27FC236}">
                    <a16:creationId xmlns:a16="http://schemas.microsoft.com/office/drawing/2014/main" id="{5E717B87-521A-7D0F-8839-1853CBFB4AF5}"/>
                  </a:ext>
                </a:extLst>
              </p:cNvPr>
              <p:cNvSpPr/>
              <p:nvPr/>
            </p:nvSpPr>
            <p:spPr>
              <a:xfrm>
                <a:off x="2502752" y="2037536"/>
                <a:ext cx="150733" cy="79477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79" extrusionOk="0">
                    <a:moveTo>
                      <a:pt x="1691" y="0"/>
                    </a:moveTo>
                    <a:cubicBezTo>
                      <a:pt x="1299" y="0"/>
                      <a:pt x="905" y="87"/>
                      <a:pt x="600" y="260"/>
                    </a:cubicBezTo>
                    <a:cubicBezTo>
                      <a:pt x="1" y="607"/>
                      <a:pt x="1" y="1163"/>
                      <a:pt x="600" y="1510"/>
                    </a:cubicBezTo>
                    <a:cubicBezTo>
                      <a:pt x="899" y="1689"/>
                      <a:pt x="1290" y="1778"/>
                      <a:pt x="1683" y="1778"/>
                    </a:cubicBezTo>
                    <a:cubicBezTo>
                      <a:pt x="2076" y="1778"/>
                      <a:pt x="2470" y="1689"/>
                      <a:pt x="2774" y="1510"/>
                    </a:cubicBezTo>
                    <a:cubicBezTo>
                      <a:pt x="3374" y="1163"/>
                      <a:pt x="3374" y="607"/>
                      <a:pt x="2774" y="260"/>
                    </a:cubicBezTo>
                    <a:cubicBezTo>
                      <a:pt x="2475" y="87"/>
                      <a:pt x="2084" y="0"/>
                      <a:pt x="1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925;p53">
                <a:extLst>
                  <a:ext uri="{FF2B5EF4-FFF2-40B4-BE49-F238E27FC236}">
                    <a16:creationId xmlns:a16="http://schemas.microsoft.com/office/drawing/2014/main" id="{F742D123-F802-8F5C-3C5D-B2D68E01F8F1}"/>
                  </a:ext>
                </a:extLst>
              </p:cNvPr>
              <p:cNvSpPr/>
              <p:nvPr/>
            </p:nvSpPr>
            <p:spPr>
              <a:xfrm>
                <a:off x="2751106" y="1867008"/>
                <a:ext cx="177449" cy="108471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428" extrusionOk="0">
                    <a:moveTo>
                      <a:pt x="1166" y="599"/>
                    </a:moveTo>
                    <a:lnTo>
                      <a:pt x="1681" y="967"/>
                    </a:lnTo>
                    <a:cubicBezTo>
                      <a:pt x="1507" y="1010"/>
                      <a:pt x="1389" y="1031"/>
                      <a:pt x="1297" y="1031"/>
                    </a:cubicBezTo>
                    <a:cubicBezTo>
                      <a:pt x="1211" y="1031"/>
                      <a:pt x="1148" y="1013"/>
                      <a:pt x="1082" y="978"/>
                    </a:cubicBezTo>
                    <a:cubicBezTo>
                      <a:pt x="914" y="883"/>
                      <a:pt x="935" y="747"/>
                      <a:pt x="1166" y="599"/>
                    </a:cubicBezTo>
                    <a:close/>
                    <a:moveTo>
                      <a:pt x="367" y="0"/>
                    </a:moveTo>
                    <a:lnTo>
                      <a:pt x="746" y="273"/>
                    </a:lnTo>
                    <a:lnTo>
                      <a:pt x="683" y="305"/>
                    </a:lnTo>
                    <a:cubicBezTo>
                      <a:pt x="136" y="631"/>
                      <a:pt x="0" y="988"/>
                      <a:pt x="577" y="1314"/>
                    </a:cubicBezTo>
                    <a:cubicBezTo>
                      <a:pt x="672" y="1377"/>
                      <a:pt x="767" y="1419"/>
                      <a:pt x="862" y="1450"/>
                    </a:cubicBezTo>
                    <a:cubicBezTo>
                      <a:pt x="976" y="1486"/>
                      <a:pt x="1095" y="1502"/>
                      <a:pt x="1226" y="1502"/>
                    </a:cubicBezTo>
                    <a:cubicBezTo>
                      <a:pt x="1287" y="1502"/>
                      <a:pt x="1351" y="1499"/>
                      <a:pt x="1418" y="1492"/>
                    </a:cubicBezTo>
                    <a:cubicBezTo>
                      <a:pt x="1565" y="1482"/>
                      <a:pt x="1733" y="1450"/>
                      <a:pt x="1933" y="1398"/>
                    </a:cubicBezTo>
                    <a:cubicBezTo>
                      <a:pt x="2017" y="1387"/>
                      <a:pt x="2101" y="1366"/>
                      <a:pt x="2195" y="1356"/>
                    </a:cubicBezTo>
                    <a:lnTo>
                      <a:pt x="2354" y="1471"/>
                    </a:lnTo>
                    <a:lnTo>
                      <a:pt x="2795" y="1807"/>
                    </a:lnTo>
                    <a:cubicBezTo>
                      <a:pt x="2501" y="1954"/>
                      <a:pt x="2153" y="2112"/>
                      <a:pt x="2132" y="2112"/>
                    </a:cubicBezTo>
                    <a:lnTo>
                      <a:pt x="2511" y="2396"/>
                    </a:lnTo>
                    <a:cubicBezTo>
                      <a:pt x="2532" y="2396"/>
                      <a:pt x="2879" y="2270"/>
                      <a:pt x="3215" y="2112"/>
                    </a:cubicBezTo>
                    <a:lnTo>
                      <a:pt x="3635" y="2428"/>
                    </a:lnTo>
                    <a:lnTo>
                      <a:pt x="3887" y="2302"/>
                    </a:lnTo>
                    <a:lnTo>
                      <a:pt x="3972" y="2260"/>
                    </a:lnTo>
                    <a:lnTo>
                      <a:pt x="3740" y="2091"/>
                    </a:lnTo>
                    <a:cubicBezTo>
                      <a:pt x="3698" y="2028"/>
                      <a:pt x="3645" y="1975"/>
                      <a:pt x="3593" y="1912"/>
                    </a:cubicBezTo>
                    <a:cubicBezTo>
                      <a:pt x="3498" y="1828"/>
                      <a:pt x="3404" y="1755"/>
                      <a:pt x="3309" y="1692"/>
                    </a:cubicBezTo>
                    <a:lnTo>
                      <a:pt x="3152" y="1597"/>
                    </a:lnTo>
                    <a:lnTo>
                      <a:pt x="2826" y="1419"/>
                    </a:lnTo>
                    <a:lnTo>
                      <a:pt x="2795" y="1387"/>
                    </a:lnTo>
                    <a:lnTo>
                      <a:pt x="2637" y="1272"/>
                    </a:lnTo>
                    <a:cubicBezTo>
                      <a:pt x="2616" y="1272"/>
                      <a:pt x="2606" y="1272"/>
                      <a:pt x="2595" y="1282"/>
                    </a:cubicBezTo>
                    <a:lnTo>
                      <a:pt x="2396" y="116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926;p53">
                <a:extLst>
                  <a:ext uri="{FF2B5EF4-FFF2-40B4-BE49-F238E27FC236}">
                    <a16:creationId xmlns:a16="http://schemas.microsoft.com/office/drawing/2014/main" id="{A370BCF4-A403-3323-377A-1F4FDE728DE1}"/>
                  </a:ext>
                </a:extLst>
              </p:cNvPr>
              <p:cNvSpPr/>
              <p:nvPr/>
            </p:nvSpPr>
            <p:spPr>
              <a:xfrm>
                <a:off x="2750123" y="1854767"/>
                <a:ext cx="13224" cy="710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59" extrusionOk="0">
                    <a:moveTo>
                      <a:pt x="211" y="1"/>
                    </a:moveTo>
                    <a:cubicBezTo>
                      <a:pt x="137" y="22"/>
                      <a:pt x="74" y="33"/>
                      <a:pt x="1" y="43"/>
                    </a:cubicBezTo>
                    <a:lnTo>
                      <a:pt x="200" y="159"/>
                    </a:lnTo>
                    <a:cubicBezTo>
                      <a:pt x="232" y="148"/>
                      <a:pt x="263" y="148"/>
                      <a:pt x="295" y="138"/>
                    </a:cubicBezTo>
                    <a:cubicBezTo>
                      <a:pt x="263" y="96"/>
                      <a:pt x="242" y="54"/>
                      <a:pt x="2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927;p53">
                <a:extLst>
                  <a:ext uri="{FF2B5EF4-FFF2-40B4-BE49-F238E27FC236}">
                    <a16:creationId xmlns:a16="http://schemas.microsoft.com/office/drawing/2014/main" id="{5AD82148-28AD-CE2C-6C76-1136F51EF244}"/>
                  </a:ext>
                </a:extLst>
              </p:cNvPr>
              <p:cNvSpPr/>
              <p:nvPr/>
            </p:nvSpPr>
            <p:spPr>
              <a:xfrm>
                <a:off x="2759058" y="1860887"/>
                <a:ext cx="8042" cy="571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28" extrusionOk="0">
                    <a:moveTo>
                      <a:pt x="95" y="1"/>
                    </a:moveTo>
                    <a:cubicBezTo>
                      <a:pt x="63" y="11"/>
                      <a:pt x="32" y="11"/>
                      <a:pt x="0" y="22"/>
                    </a:cubicBezTo>
                    <a:lnTo>
                      <a:pt x="179" y="127"/>
                    </a:lnTo>
                    <a:cubicBezTo>
                      <a:pt x="147" y="85"/>
                      <a:pt x="116" y="43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928;p53">
                <a:extLst>
                  <a:ext uri="{FF2B5EF4-FFF2-40B4-BE49-F238E27FC236}">
                    <a16:creationId xmlns:a16="http://schemas.microsoft.com/office/drawing/2014/main" id="{D7D52C9E-B204-2BF9-924A-FBEFBC77154F}"/>
                  </a:ext>
                </a:extLst>
              </p:cNvPr>
              <p:cNvSpPr/>
              <p:nvPr/>
            </p:nvSpPr>
            <p:spPr>
              <a:xfrm>
                <a:off x="2767502" y="1867008"/>
                <a:ext cx="99089" cy="56827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72" extrusionOk="0">
                    <a:moveTo>
                      <a:pt x="0" y="0"/>
                    </a:moveTo>
                    <a:cubicBezTo>
                      <a:pt x="200" y="273"/>
                      <a:pt x="495" y="525"/>
                      <a:pt x="873" y="747"/>
                    </a:cubicBezTo>
                    <a:cubicBezTo>
                      <a:pt x="1272" y="978"/>
                      <a:pt x="1723" y="1156"/>
                      <a:pt x="2218" y="1272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929;p53">
                <a:extLst>
                  <a:ext uri="{FF2B5EF4-FFF2-40B4-BE49-F238E27FC236}">
                    <a16:creationId xmlns:a16="http://schemas.microsoft.com/office/drawing/2014/main" id="{87348F10-716B-3B02-2329-9E85FF1AA3C7}"/>
                  </a:ext>
                </a:extLst>
              </p:cNvPr>
              <p:cNvSpPr/>
              <p:nvPr/>
            </p:nvSpPr>
            <p:spPr>
              <a:xfrm>
                <a:off x="2767055" y="1866561"/>
                <a:ext cx="983" cy="491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" extrusionOk="0">
                    <a:moveTo>
                      <a:pt x="0" y="0"/>
                    </a:moveTo>
                    <a:cubicBezTo>
                      <a:pt x="0" y="0"/>
                      <a:pt x="0" y="10"/>
                      <a:pt x="10" y="10"/>
                    </a:cubicBezTo>
                    <a:lnTo>
                      <a:pt x="21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9" name="Google Shape;930;p53">
              <a:extLst>
                <a:ext uri="{FF2B5EF4-FFF2-40B4-BE49-F238E27FC236}">
                  <a16:creationId xmlns:a16="http://schemas.microsoft.com/office/drawing/2014/main" id="{A48898CC-B098-F58A-D339-418BCA182874}"/>
                </a:ext>
              </a:extLst>
            </p:cNvPr>
            <p:cNvGrpSpPr/>
            <p:nvPr/>
          </p:nvGrpSpPr>
          <p:grpSpPr>
            <a:xfrm>
              <a:off x="945636" y="2773584"/>
              <a:ext cx="1174369" cy="1009243"/>
              <a:chOff x="1455055" y="2629044"/>
              <a:chExt cx="1395068" cy="1198910"/>
            </a:xfrm>
          </p:grpSpPr>
          <p:sp>
            <p:nvSpPr>
              <p:cNvPr id="1882" name="Google Shape;931;p53">
                <a:extLst>
                  <a:ext uri="{FF2B5EF4-FFF2-40B4-BE49-F238E27FC236}">
                    <a16:creationId xmlns:a16="http://schemas.microsoft.com/office/drawing/2014/main" id="{4F15965F-6565-0A43-A6C9-73AFA16BF69E}"/>
                  </a:ext>
                </a:extLst>
              </p:cNvPr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932;p53">
                <a:extLst>
                  <a:ext uri="{FF2B5EF4-FFF2-40B4-BE49-F238E27FC236}">
                    <a16:creationId xmlns:a16="http://schemas.microsoft.com/office/drawing/2014/main" id="{B3A756CD-CC32-7D67-2D05-387843668ED1}"/>
                  </a:ext>
                </a:extLst>
              </p:cNvPr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933;p53">
                <a:extLst>
                  <a:ext uri="{FF2B5EF4-FFF2-40B4-BE49-F238E27FC236}">
                    <a16:creationId xmlns:a16="http://schemas.microsoft.com/office/drawing/2014/main" id="{F4772342-E75F-8F6F-8333-4D607BCE2E3D}"/>
                  </a:ext>
                </a:extLst>
              </p:cNvPr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934;p53">
                <a:extLst>
                  <a:ext uri="{FF2B5EF4-FFF2-40B4-BE49-F238E27FC236}">
                    <a16:creationId xmlns:a16="http://schemas.microsoft.com/office/drawing/2014/main" id="{EED69388-381C-8FAF-2698-C280DFCE35EB}"/>
                  </a:ext>
                </a:extLst>
              </p:cNvPr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935;p53">
                <a:extLst>
                  <a:ext uri="{FF2B5EF4-FFF2-40B4-BE49-F238E27FC236}">
                    <a16:creationId xmlns:a16="http://schemas.microsoft.com/office/drawing/2014/main" id="{879D6F08-78B7-6C60-94E3-6DF5CC8AFEA5}"/>
                  </a:ext>
                </a:extLst>
              </p:cNvPr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936;p53">
                <a:extLst>
                  <a:ext uri="{FF2B5EF4-FFF2-40B4-BE49-F238E27FC236}">
                    <a16:creationId xmlns:a16="http://schemas.microsoft.com/office/drawing/2014/main" id="{C9F4BE57-6EB3-B489-5432-EDEF07717F83}"/>
                  </a:ext>
                </a:extLst>
              </p:cNvPr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937;p53">
                <a:extLst>
                  <a:ext uri="{FF2B5EF4-FFF2-40B4-BE49-F238E27FC236}">
                    <a16:creationId xmlns:a16="http://schemas.microsoft.com/office/drawing/2014/main" id="{16971DD7-DF03-3475-7C3D-BD412A72E5FD}"/>
                  </a:ext>
                </a:extLst>
              </p:cNvPr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938;p53">
                <a:extLst>
                  <a:ext uri="{FF2B5EF4-FFF2-40B4-BE49-F238E27FC236}">
                    <a16:creationId xmlns:a16="http://schemas.microsoft.com/office/drawing/2014/main" id="{F80BBB5D-99FF-2869-92DB-AB74BD8B7569}"/>
                  </a:ext>
                </a:extLst>
              </p:cNvPr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939;p53">
                <a:extLst>
                  <a:ext uri="{FF2B5EF4-FFF2-40B4-BE49-F238E27FC236}">
                    <a16:creationId xmlns:a16="http://schemas.microsoft.com/office/drawing/2014/main" id="{33E98B9C-EC9E-2859-F462-A41A3FC009B3}"/>
                  </a:ext>
                </a:extLst>
              </p:cNvPr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940;p53">
                <a:extLst>
                  <a:ext uri="{FF2B5EF4-FFF2-40B4-BE49-F238E27FC236}">
                    <a16:creationId xmlns:a16="http://schemas.microsoft.com/office/drawing/2014/main" id="{DA8B5840-9741-BDA4-5E40-A194BF23BB00}"/>
                  </a:ext>
                </a:extLst>
              </p:cNvPr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941;p53">
                <a:extLst>
                  <a:ext uri="{FF2B5EF4-FFF2-40B4-BE49-F238E27FC236}">
                    <a16:creationId xmlns:a16="http://schemas.microsoft.com/office/drawing/2014/main" id="{BDD22CBA-2C70-5ECD-4E99-C80F599B55F2}"/>
                  </a:ext>
                </a:extLst>
              </p:cNvPr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942;p53">
                <a:extLst>
                  <a:ext uri="{FF2B5EF4-FFF2-40B4-BE49-F238E27FC236}">
                    <a16:creationId xmlns:a16="http://schemas.microsoft.com/office/drawing/2014/main" id="{5DAD5357-848A-0F69-F6CC-5844D4D2B57A}"/>
                  </a:ext>
                </a:extLst>
              </p:cNvPr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943;p53">
                <a:extLst>
                  <a:ext uri="{FF2B5EF4-FFF2-40B4-BE49-F238E27FC236}">
                    <a16:creationId xmlns:a16="http://schemas.microsoft.com/office/drawing/2014/main" id="{C20E61FF-CFB8-9A4F-1F67-C48B4FA43F51}"/>
                  </a:ext>
                </a:extLst>
              </p:cNvPr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944;p53">
                <a:extLst>
                  <a:ext uri="{FF2B5EF4-FFF2-40B4-BE49-F238E27FC236}">
                    <a16:creationId xmlns:a16="http://schemas.microsoft.com/office/drawing/2014/main" id="{F3A0B370-995F-1594-8C06-6B7C5B89779B}"/>
                  </a:ext>
                </a:extLst>
              </p:cNvPr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945;p53">
                <a:extLst>
                  <a:ext uri="{FF2B5EF4-FFF2-40B4-BE49-F238E27FC236}">
                    <a16:creationId xmlns:a16="http://schemas.microsoft.com/office/drawing/2014/main" id="{5BF43250-49B7-CDAD-0C03-24C095930434}"/>
                  </a:ext>
                </a:extLst>
              </p:cNvPr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946;p53">
                <a:extLst>
                  <a:ext uri="{FF2B5EF4-FFF2-40B4-BE49-F238E27FC236}">
                    <a16:creationId xmlns:a16="http://schemas.microsoft.com/office/drawing/2014/main" id="{7F183C39-83CE-2F7D-C9BD-9E1D792D9483}"/>
                  </a:ext>
                </a:extLst>
              </p:cNvPr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947;p53">
                <a:extLst>
                  <a:ext uri="{FF2B5EF4-FFF2-40B4-BE49-F238E27FC236}">
                    <a16:creationId xmlns:a16="http://schemas.microsoft.com/office/drawing/2014/main" id="{38894048-18F4-09A0-9F74-7566A8A7AB2E}"/>
                  </a:ext>
                </a:extLst>
              </p:cNvPr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948;p53">
                <a:extLst>
                  <a:ext uri="{FF2B5EF4-FFF2-40B4-BE49-F238E27FC236}">
                    <a16:creationId xmlns:a16="http://schemas.microsoft.com/office/drawing/2014/main" id="{CD7D941B-6463-A35E-2E4B-AB16ADDB3683}"/>
                  </a:ext>
                </a:extLst>
              </p:cNvPr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949;p53">
                <a:extLst>
                  <a:ext uri="{FF2B5EF4-FFF2-40B4-BE49-F238E27FC236}">
                    <a16:creationId xmlns:a16="http://schemas.microsoft.com/office/drawing/2014/main" id="{F69CE511-9772-CE19-876E-CA561906EEBB}"/>
                  </a:ext>
                </a:extLst>
              </p:cNvPr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10" name="Google Shape;950;p53">
              <a:extLst>
                <a:ext uri="{FF2B5EF4-FFF2-40B4-BE49-F238E27FC236}">
                  <a16:creationId xmlns:a16="http://schemas.microsoft.com/office/drawing/2014/main" id="{D2925F7A-5291-B045-4301-39E45A2C2F95}"/>
                </a:ext>
              </a:extLst>
            </p:cNvPr>
            <p:cNvSpPr/>
            <p:nvPr/>
          </p:nvSpPr>
          <p:spPr>
            <a:xfrm>
              <a:off x="1441496" y="1780403"/>
              <a:ext cx="750382" cy="1294901"/>
            </a:xfrm>
            <a:custGeom>
              <a:avLst/>
              <a:gdLst/>
              <a:ahLst/>
              <a:cxnLst/>
              <a:rect l="l" t="t" r="r" b="b"/>
              <a:pathLst>
                <a:path w="19953" h="34432" fill="none" extrusionOk="0">
                  <a:moveTo>
                    <a:pt x="1" y="0"/>
                  </a:moveTo>
                  <a:lnTo>
                    <a:pt x="19133" y="11043"/>
                  </a:lnTo>
                  <a:cubicBezTo>
                    <a:pt x="19574" y="11305"/>
                    <a:pt x="19943" y="11936"/>
                    <a:pt x="19943" y="12440"/>
                  </a:cubicBezTo>
                  <a:lnTo>
                    <a:pt x="19953" y="34431"/>
                  </a:lnTo>
                </a:path>
              </a:pathLst>
            </a:custGeom>
            <a:noFill/>
            <a:ln w="73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1" name="Google Shape;951;p53">
              <a:extLst>
                <a:ext uri="{FF2B5EF4-FFF2-40B4-BE49-F238E27FC236}">
                  <a16:creationId xmlns:a16="http://schemas.microsoft.com/office/drawing/2014/main" id="{B6BE7E8D-CFBE-34F9-90EC-D786305FB43D}"/>
                </a:ext>
              </a:extLst>
            </p:cNvPr>
            <p:cNvGrpSpPr/>
            <p:nvPr/>
          </p:nvGrpSpPr>
          <p:grpSpPr>
            <a:xfrm>
              <a:off x="1791664" y="3016450"/>
              <a:ext cx="938089" cy="1008684"/>
              <a:chOff x="2342231" y="2896027"/>
              <a:chExt cx="1114384" cy="1198247"/>
            </a:xfrm>
          </p:grpSpPr>
          <p:sp>
            <p:nvSpPr>
              <p:cNvPr id="1812" name="Google Shape;952;p53">
                <a:extLst>
                  <a:ext uri="{FF2B5EF4-FFF2-40B4-BE49-F238E27FC236}">
                    <a16:creationId xmlns:a16="http://schemas.microsoft.com/office/drawing/2014/main" id="{B7F4DA12-B5AA-F19A-85A2-C9132F9A7E8D}"/>
                  </a:ext>
                </a:extLst>
              </p:cNvPr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953;p53">
                <a:extLst>
                  <a:ext uri="{FF2B5EF4-FFF2-40B4-BE49-F238E27FC236}">
                    <a16:creationId xmlns:a16="http://schemas.microsoft.com/office/drawing/2014/main" id="{4F795E6F-6D90-D2CA-F0C5-AFCAE399697F}"/>
                  </a:ext>
                </a:extLst>
              </p:cNvPr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954;p53">
                <a:extLst>
                  <a:ext uri="{FF2B5EF4-FFF2-40B4-BE49-F238E27FC236}">
                    <a16:creationId xmlns:a16="http://schemas.microsoft.com/office/drawing/2014/main" id="{15C08F3C-8A7B-96EE-DC4E-2059D6259226}"/>
                  </a:ext>
                </a:extLst>
              </p:cNvPr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955;p53">
                <a:extLst>
                  <a:ext uri="{FF2B5EF4-FFF2-40B4-BE49-F238E27FC236}">
                    <a16:creationId xmlns:a16="http://schemas.microsoft.com/office/drawing/2014/main" id="{9A43E205-540C-AC33-C274-14DC061071CC}"/>
                  </a:ext>
                </a:extLst>
              </p:cNvPr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956;p53">
                <a:extLst>
                  <a:ext uri="{FF2B5EF4-FFF2-40B4-BE49-F238E27FC236}">
                    <a16:creationId xmlns:a16="http://schemas.microsoft.com/office/drawing/2014/main" id="{675451CE-15C3-B750-23D2-20C9F3C3AE30}"/>
                  </a:ext>
                </a:extLst>
              </p:cNvPr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957;p53">
                <a:extLst>
                  <a:ext uri="{FF2B5EF4-FFF2-40B4-BE49-F238E27FC236}">
                    <a16:creationId xmlns:a16="http://schemas.microsoft.com/office/drawing/2014/main" id="{A5DEF546-7339-BACD-9D95-4853C6E0125E}"/>
                  </a:ext>
                </a:extLst>
              </p:cNvPr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958;p53">
                <a:extLst>
                  <a:ext uri="{FF2B5EF4-FFF2-40B4-BE49-F238E27FC236}">
                    <a16:creationId xmlns:a16="http://schemas.microsoft.com/office/drawing/2014/main" id="{2E3DC146-F588-35AC-9805-1C3FBAD711A1}"/>
                  </a:ext>
                </a:extLst>
              </p:cNvPr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959;p53">
                <a:extLst>
                  <a:ext uri="{FF2B5EF4-FFF2-40B4-BE49-F238E27FC236}">
                    <a16:creationId xmlns:a16="http://schemas.microsoft.com/office/drawing/2014/main" id="{144BA331-6CC5-6CD2-113B-1038BBD28AC7}"/>
                  </a:ext>
                </a:extLst>
              </p:cNvPr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960;p53">
                <a:extLst>
                  <a:ext uri="{FF2B5EF4-FFF2-40B4-BE49-F238E27FC236}">
                    <a16:creationId xmlns:a16="http://schemas.microsoft.com/office/drawing/2014/main" id="{277C1F82-991F-1CE5-F358-4B7535760BCC}"/>
                  </a:ext>
                </a:extLst>
              </p:cNvPr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961;p53">
                <a:extLst>
                  <a:ext uri="{FF2B5EF4-FFF2-40B4-BE49-F238E27FC236}">
                    <a16:creationId xmlns:a16="http://schemas.microsoft.com/office/drawing/2014/main" id="{62D4F006-9DC1-A4D9-7A60-1B9DDB46D038}"/>
                  </a:ext>
                </a:extLst>
              </p:cNvPr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962;p53">
                <a:extLst>
                  <a:ext uri="{FF2B5EF4-FFF2-40B4-BE49-F238E27FC236}">
                    <a16:creationId xmlns:a16="http://schemas.microsoft.com/office/drawing/2014/main" id="{2D24D0B8-4661-B0A3-20C8-1FBD60174A70}"/>
                  </a:ext>
                </a:extLst>
              </p:cNvPr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963;p53">
                <a:extLst>
                  <a:ext uri="{FF2B5EF4-FFF2-40B4-BE49-F238E27FC236}">
                    <a16:creationId xmlns:a16="http://schemas.microsoft.com/office/drawing/2014/main" id="{FA7211C8-E695-9E49-B964-81799B4809E5}"/>
                  </a:ext>
                </a:extLst>
              </p:cNvPr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964;p53">
                <a:extLst>
                  <a:ext uri="{FF2B5EF4-FFF2-40B4-BE49-F238E27FC236}">
                    <a16:creationId xmlns:a16="http://schemas.microsoft.com/office/drawing/2014/main" id="{EF71BF77-41DB-F3D5-733E-4BC1C2B5CA8B}"/>
                  </a:ext>
                </a:extLst>
              </p:cNvPr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965;p53">
                <a:extLst>
                  <a:ext uri="{FF2B5EF4-FFF2-40B4-BE49-F238E27FC236}">
                    <a16:creationId xmlns:a16="http://schemas.microsoft.com/office/drawing/2014/main" id="{E1F69759-7C27-9257-31B5-26F9764F281B}"/>
                  </a:ext>
                </a:extLst>
              </p:cNvPr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966;p53">
                <a:extLst>
                  <a:ext uri="{FF2B5EF4-FFF2-40B4-BE49-F238E27FC236}">
                    <a16:creationId xmlns:a16="http://schemas.microsoft.com/office/drawing/2014/main" id="{D1F210AC-58B3-8EEE-C236-E9B69021B492}"/>
                  </a:ext>
                </a:extLst>
              </p:cNvPr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967;p53">
                <a:extLst>
                  <a:ext uri="{FF2B5EF4-FFF2-40B4-BE49-F238E27FC236}">
                    <a16:creationId xmlns:a16="http://schemas.microsoft.com/office/drawing/2014/main" id="{8FB07021-D3EE-975E-6A79-4E237EE336E1}"/>
                  </a:ext>
                </a:extLst>
              </p:cNvPr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968;p53">
                <a:extLst>
                  <a:ext uri="{FF2B5EF4-FFF2-40B4-BE49-F238E27FC236}">
                    <a16:creationId xmlns:a16="http://schemas.microsoft.com/office/drawing/2014/main" id="{80B3183D-01DD-CF90-C9F7-446439225EDC}"/>
                  </a:ext>
                </a:extLst>
              </p:cNvPr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969;p53">
                <a:extLst>
                  <a:ext uri="{FF2B5EF4-FFF2-40B4-BE49-F238E27FC236}">
                    <a16:creationId xmlns:a16="http://schemas.microsoft.com/office/drawing/2014/main" id="{6FA4E30C-2372-D3A3-83C6-FCC7050C84D8}"/>
                  </a:ext>
                </a:extLst>
              </p:cNvPr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970;p53">
                <a:extLst>
                  <a:ext uri="{FF2B5EF4-FFF2-40B4-BE49-F238E27FC236}">
                    <a16:creationId xmlns:a16="http://schemas.microsoft.com/office/drawing/2014/main" id="{317EB60A-704C-5B3F-6DC0-F9BD367604E7}"/>
                  </a:ext>
                </a:extLst>
              </p:cNvPr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971;p53">
                <a:extLst>
                  <a:ext uri="{FF2B5EF4-FFF2-40B4-BE49-F238E27FC236}">
                    <a16:creationId xmlns:a16="http://schemas.microsoft.com/office/drawing/2014/main" id="{576B2B53-03E4-866D-3C6A-8951AC74A794}"/>
                  </a:ext>
                </a:extLst>
              </p:cNvPr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972;p53">
                <a:extLst>
                  <a:ext uri="{FF2B5EF4-FFF2-40B4-BE49-F238E27FC236}">
                    <a16:creationId xmlns:a16="http://schemas.microsoft.com/office/drawing/2014/main" id="{DF638906-2D95-EF62-3C54-95A385EEA1D5}"/>
                  </a:ext>
                </a:extLst>
              </p:cNvPr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973;p53">
                <a:extLst>
                  <a:ext uri="{FF2B5EF4-FFF2-40B4-BE49-F238E27FC236}">
                    <a16:creationId xmlns:a16="http://schemas.microsoft.com/office/drawing/2014/main" id="{C69C183E-AE38-1630-DF89-2AFA5CB7B763}"/>
                  </a:ext>
                </a:extLst>
              </p:cNvPr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974;p53">
                <a:extLst>
                  <a:ext uri="{FF2B5EF4-FFF2-40B4-BE49-F238E27FC236}">
                    <a16:creationId xmlns:a16="http://schemas.microsoft.com/office/drawing/2014/main" id="{866B3151-3D81-B423-2FE7-B81DA16EBDCE}"/>
                  </a:ext>
                </a:extLst>
              </p:cNvPr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975;p53">
                <a:extLst>
                  <a:ext uri="{FF2B5EF4-FFF2-40B4-BE49-F238E27FC236}">
                    <a16:creationId xmlns:a16="http://schemas.microsoft.com/office/drawing/2014/main" id="{F373F97B-41A4-FE40-C966-4B3F758C341B}"/>
                  </a:ext>
                </a:extLst>
              </p:cNvPr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976;p53">
                <a:extLst>
                  <a:ext uri="{FF2B5EF4-FFF2-40B4-BE49-F238E27FC236}">
                    <a16:creationId xmlns:a16="http://schemas.microsoft.com/office/drawing/2014/main" id="{7FCED6C5-3187-CDCA-76F6-DD4D1E37781A}"/>
                  </a:ext>
                </a:extLst>
              </p:cNvPr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977;p53">
                <a:extLst>
                  <a:ext uri="{FF2B5EF4-FFF2-40B4-BE49-F238E27FC236}">
                    <a16:creationId xmlns:a16="http://schemas.microsoft.com/office/drawing/2014/main" id="{B67EC12E-9CB1-22A4-517B-0FBF3E76B7B3}"/>
                  </a:ext>
                </a:extLst>
              </p:cNvPr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978;p53">
                <a:extLst>
                  <a:ext uri="{FF2B5EF4-FFF2-40B4-BE49-F238E27FC236}">
                    <a16:creationId xmlns:a16="http://schemas.microsoft.com/office/drawing/2014/main" id="{727567ED-5C7B-8788-3312-6524B47A9E02}"/>
                  </a:ext>
                </a:extLst>
              </p:cNvPr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979;p53">
                <a:extLst>
                  <a:ext uri="{FF2B5EF4-FFF2-40B4-BE49-F238E27FC236}">
                    <a16:creationId xmlns:a16="http://schemas.microsoft.com/office/drawing/2014/main" id="{4240FF0E-F1AB-339E-952F-9E17B2AE2ACE}"/>
                  </a:ext>
                </a:extLst>
              </p:cNvPr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980;p53">
                <a:extLst>
                  <a:ext uri="{FF2B5EF4-FFF2-40B4-BE49-F238E27FC236}">
                    <a16:creationId xmlns:a16="http://schemas.microsoft.com/office/drawing/2014/main" id="{B79E3FFF-C2AD-C145-7330-9A0D80D0470A}"/>
                  </a:ext>
                </a:extLst>
              </p:cNvPr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981;p53">
                <a:extLst>
                  <a:ext uri="{FF2B5EF4-FFF2-40B4-BE49-F238E27FC236}">
                    <a16:creationId xmlns:a16="http://schemas.microsoft.com/office/drawing/2014/main" id="{A8686F24-788F-FF15-4128-0615C3ED93E3}"/>
                  </a:ext>
                </a:extLst>
              </p:cNvPr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982;p53">
                <a:extLst>
                  <a:ext uri="{FF2B5EF4-FFF2-40B4-BE49-F238E27FC236}">
                    <a16:creationId xmlns:a16="http://schemas.microsoft.com/office/drawing/2014/main" id="{6FC9C07E-5FAB-5523-6415-DE97DA5817B6}"/>
                  </a:ext>
                </a:extLst>
              </p:cNvPr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983;p53">
                <a:extLst>
                  <a:ext uri="{FF2B5EF4-FFF2-40B4-BE49-F238E27FC236}">
                    <a16:creationId xmlns:a16="http://schemas.microsoft.com/office/drawing/2014/main" id="{7F620C0B-1B2C-2BD7-CF4D-5D8176980527}"/>
                  </a:ext>
                </a:extLst>
              </p:cNvPr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984;p53">
                <a:extLst>
                  <a:ext uri="{FF2B5EF4-FFF2-40B4-BE49-F238E27FC236}">
                    <a16:creationId xmlns:a16="http://schemas.microsoft.com/office/drawing/2014/main" id="{30099AE2-FE57-C40A-7E0D-D2FC72D95BF9}"/>
                  </a:ext>
                </a:extLst>
              </p:cNvPr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985;p53">
                <a:extLst>
                  <a:ext uri="{FF2B5EF4-FFF2-40B4-BE49-F238E27FC236}">
                    <a16:creationId xmlns:a16="http://schemas.microsoft.com/office/drawing/2014/main" id="{75C72628-2556-C791-F60A-B3A956B40993}"/>
                  </a:ext>
                </a:extLst>
              </p:cNvPr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986;p53">
                <a:extLst>
                  <a:ext uri="{FF2B5EF4-FFF2-40B4-BE49-F238E27FC236}">
                    <a16:creationId xmlns:a16="http://schemas.microsoft.com/office/drawing/2014/main" id="{3F8725FA-9545-3F7D-9DBA-80ABFFBEF2B6}"/>
                  </a:ext>
                </a:extLst>
              </p:cNvPr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987;p53">
                <a:extLst>
                  <a:ext uri="{FF2B5EF4-FFF2-40B4-BE49-F238E27FC236}">
                    <a16:creationId xmlns:a16="http://schemas.microsoft.com/office/drawing/2014/main" id="{4ED45261-AE9C-09EF-466C-BC8A73850558}"/>
                  </a:ext>
                </a:extLst>
              </p:cNvPr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988;p53">
                <a:extLst>
                  <a:ext uri="{FF2B5EF4-FFF2-40B4-BE49-F238E27FC236}">
                    <a16:creationId xmlns:a16="http://schemas.microsoft.com/office/drawing/2014/main" id="{25305E0A-B785-4ACE-BCDC-DFC13752B475}"/>
                  </a:ext>
                </a:extLst>
              </p:cNvPr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989;p53">
                <a:extLst>
                  <a:ext uri="{FF2B5EF4-FFF2-40B4-BE49-F238E27FC236}">
                    <a16:creationId xmlns:a16="http://schemas.microsoft.com/office/drawing/2014/main" id="{F8EBAAE2-CB55-21C1-94C7-D5749B579D8D}"/>
                  </a:ext>
                </a:extLst>
              </p:cNvPr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990;p53">
                <a:extLst>
                  <a:ext uri="{FF2B5EF4-FFF2-40B4-BE49-F238E27FC236}">
                    <a16:creationId xmlns:a16="http://schemas.microsoft.com/office/drawing/2014/main" id="{C579C402-518A-76FF-CF9D-30CE538F4EAE}"/>
                  </a:ext>
                </a:extLst>
              </p:cNvPr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991;p53">
                <a:extLst>
                  <a:ext uri="{FF2B5EF4-FFF2-40B4-BE49-F238E27FC236}">
                    <a16:creationId xmlns:a16="http://schemas.microsoft.com/office/drawing/2014/main" id="{D07D8A1A-F9AD-21F5-3B37-18460B19DD7A}"/>
                  </a:ext>
                </a:extLst>
              </p:cNvPr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992;p53">
                <a:extLst>
                  <a:ext uri="{FF2B5EF4-FFF2-40B4-BE49-F238E27FC236}">
                    <a16:creationId xmlns:a16="http://schemas.microsoft.com/office/drawing/2014/main" id="{329D7676-8236-8D57-6AF8-B79E08AB7C97}"/>
                  </a:ext>
                </a:extLst>
              </p:cNvPr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993;p53">
                <a:extLst>
                  <a:ext uri="{FF2B5EF4-FFF2-40B4-BE49-F238E27FC236}">
                    <a16:creationId xmlns:a16="http://schemas.microsoft.com/office/drawing/2014/main" id="{797615EA-3E01-77E6-BF5F-B353D9A5F29E}"/>
                  </a:ext>
                </a:extLst>
              </p:cNvPr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994;p53">
                <a:extLst>
                  <a:ext uri="{FF2B5EF4-FFF2-40B4-BE49-F238E27FC236}">
                    <a16:creationId xmlns:a16="http://schemas.microsoft.com/office/drawing/2014/main" id="{3BFBFF1C-8533-015B-D51A-E700F5F2A6C1}"/>
                  </a:ext>
                </a:extLst>
              </p:cNvPr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995;p53">
                <a:extLst>
                  <a:ext uri="{FF2B5EF4-FFF2-40B4-BE49-F238E27FC236}">
                    <a16:creationId xmlns:a16="http://schemas.microsoft.com/office/drawing/2014/main" id="{8810C708-C6EF-01D5-B91D-816261B87A84}"/>
                  </a:ext>
                </a:extLst>
              </p:cNvPr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996;p53">
                <a:extLst>
                  <a:ext uri="{FF2B5EF4-FFF2-40B4-BE49-F238E27FC236}">
                    <a16:creationId xmlns:a16="http://schemas.microsoft.com/office/drawing/2014/main" id="{8534F8C6-FFF8-5A68-D258-86CD2FB1E397}"/>
                  </a:ext>
                </a:extLst>
              </p:cNvPr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997;p53">
                <a:extLst>
                  <a:ext uri="{FF2B5EF4-FFF2-40B4-BE49-F238E27FC236}">
                    <a16:creationId xmlns:a16="http://schemas.microsoft.com/office/drawing/2014/main" id="{CF2B2094-09D4-CFAB-DB2F-CFBD1BDD8A86}"/>
                  </a:ext>
                </a:extLst>
              </p:cNvPr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998;p53">
                <a:extLst>
                  <a:ext uri="{FF2B5EF4-FFF2-40B4-BE49-F238E27FC236}">
                    <a16:creationId xmlns:a16="http://schemas.microsoft.com/office/drawing/2014/main" id="{3FBE43F1-9E9E-102F-B879-13B2B3E69AD9}"/>
                  </a:ext>
                </a:extLst>
              </p:cNvPr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999;p53">
                <a:extLst>
                  <a:ext uri="{FF2B5EF4-FFF2-40B4-BE49-F238E27FC236}">
                    <a16:creationId xmlns:a16="http://schemas.microsoft.com/office/drawing/2014/main" id="{F1BB62DA-D30D-7466-2CAB-1330189ED8C5}"/>
                  </a:ext>
                </a:extLst>
              </p:cNvPr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000;p53">
                <a:extLst>
                  <a:ext uri="{FF2B5EF4-FFF2-40B4-BE49-F238E27FC236}">
                    <a16:creationId xmlns:a16="http://schemas.microsoft.com/office/drawing/2014/main" id="{205A5307-69BF-5B9C-6B01-055B59D3E07D}"/>
                  </a:ext>
                </a:extLst>
              </p:cNvPr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001;p53">
                <a:extLst>
                  <a:ext uri="{FF2B5EF4-FFF2-40B4-BE49-F238E27FC236}">
                    <a16:creationId xmlns:a16="http://schemas.microsoft.com/office/drawing/2014/main" id="{B2C266DD-C479-EF80-8608-3636CD016EE3}"/>
                  </a:ext>
                </a:extLst>
              </p:cNvPr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002;p53">
                <a:extLst>
                  <a:ext uri="{FF2B5EF4-FFF2-40B4-BE49-F238E27FC236}">
                    <a16:creationId xmlns:a16="http://schemas.microsoft.com/office/drawing/2014/main" id="{79C443B0-0E95-27FB-D22A-C9104A8F5FD1}"/>
                  </a:ext>
                </a:extLst>
              </p:cNvPr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003;p53">
                <a:extLst>
                  <a:ext uri="{FF2B5EF4-FFF2-40B4-BE49-F238E27FC236}">
                    <a16:creationId xmlns:a16="http://schemas.microsoft.com/office/drawing/2014/main" id="{64087191-7121-59AB-34B5-31D57F179304}"/>
                  </a:ext>
                </a:extLst>
              </p:cNvPr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004;p53">
                <a:extLst>
                  <a:ext uri="{FF2B5EF4-FFF2-40B4-BE49-F238E27FC236}">
                    <a16:creationId xmlns:a16="http://schemas.microsoft.com/office/drawing/2014/main" id="{406098F2-05D1-35C6-4D07-69A4F9F0D780}"/>
                  </a:ext>
                </a:extLst>
              </p:cNvPr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005;p53">
                <a:extLst>
                  <a:ext uri="{FF2B5EF4-FFF2-40B4-BE49-F238E27FC236}">
                    <a16:creationId xmlns:a16="http://schemas.microsoft.com/office/drawing/2014/main" id="{33B69668-8793-F56F-E963-B5BA5CD13D9E}"/>
                  </a:ext>
                </a:extLst>
              </p:cNvPr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006;p53">
                <a:extLst>
                  <a:ext uri="{FF2B5EF4-FFF2-40B4-BE49-F238E27FC236}">
                    <a16:creationId xmlns:a16="http://schemas.microsoft.com/office/drawing/2014/main" id="{C5D36321-80A1-8DC5-8A0E-A6A2ACDA93AA}"/>
                  </a:ext>
                </a:extLst>
              </p:cNvPr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007;p53">
                <a:extLst>
                  <a:ext uri="{FF2B5EF4-FFF2-40B4-BE49-F238E27FC236}">
                    <a16:creationId xmlns:a16="http://schemas.microsoft.com/office/drawing/2014/main" id="{1362F5F7-431A-87CE-40C8-22C344C3473F}"/>
                  </a:ext>
                </a:extLst>
              </p:cNvPr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008;p53">
                <a:extLst>
                  <a:ext uri="{FF2B5EF4-FFF2-40B4-BE49-F238E27FC236}">
                    <a16:creationId xmlns:a16="http://schemas.microsoft.com/office/drawing/2014/main" id="{9697E681-A3E9-BA28-2F0B-139B179C511A}"/>
                  </a:ext>
                </a:extLst>
              </p:cNvPr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8" extrusionOk="0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009;p53">
                <a:extLst>
                  <a:ext uri="{FF2B5EF4-FFF2-40B4-BE49-F238E27FC236}">
                    <a16:creationId xmlns:a16="http://schemas.microsoft.com/office/drawing/2014/main" id="{DD7AC136-56FA-E2A5-F4D2-8125D5C5BF1C}"/>
                  </a:ext>
                </a:extLst>
              </p:cNvPr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010;p53">
                <a:extLst>
                  <a:ext uri="{FF2B5EF4-FFF2-40B4-BE49-F238E27FC236}">
                    <a16:creationId xmlns:a16="http://schemas.microsoft.com/office/drawing/2014/main" id="{479C6CED-B812-07AB-69EC-0826BDA1EE80}"/>
                  </a:ext>
                </a:extLst>
              </p:cNvPr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1" extrusionOk="0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011;p53">
                <a:extLst>
                  <a:ext uri="{FF2B5EF4-FFF2-40B4-BE49-F238E27FC236}">
                    <a16:creationId xmlns:a16="http://schemas.microsoft.com/office/drawing/2014/main" id="{C109E16D-F8A2-10F7-9162-F7A6FDE1F976}"/>
                  </a:ext>
                </a:extLst>
              </p:cNvPr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012;p53">
                <a:extLst>
                  <a:ext uri="{FF2B5EF4-FFF2-40B4-BE49-F238E27FC236}">
                    <a16:creationId xmlns:a16="http://schemas.microsoft.com/office/drawing/2014/main" id="{C0A4D4DB-75B1-1FE8-10AA-CC7978D37C29}"/>
                  </a:ext>
                </a:extLst>
              </p:cNvPr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013;p53">
                <a:extLst>
                  <a:ext uri="{FF2B5EF4-FFF2-40B4-BE49-F238E27FC236}">
                    <a16:creationId xmlns:a16="http://schemas.microsoft.com/office/drawing/2014/main" id="{9D725540-881C-E0B5-A9A1-E8D2A35546EE}"/>
                  </a:ext>
                </a:extLst>
              </p:cNvPr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89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014;p53">
                <a:extLst>
                  <a:ext uri="{FF2B5EF4-FFF2-40B4-BE49-F238E27FC236}">
                    <a16:creationId xmlns:a16="http://schemas.microsoft.com/office/drawing/2014/main" id="{A5A29956-3FA7-43F9-5CD0-66DF5278AAF8}"/>
                  </a:ext>
                </a:extLst>
              </p:cNvPr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015;p53">
                <a:extLst>
                  <a:ext uri="{FF2B5EF4-FFF2-40B4-BE49-F238E27FC236}">
                    <a16:creationId xmlns:a16="http://schemas.microsoft.com/office/drawing/2014/main" id="{4A5C83DF-23E6-0FE2-5980-88E8E3D7C2E3}"/>
                  </a:ext>
                </a:extLst>
              </p:cNvPr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016;p53">
                <a:extLst>
                  <a:ext uri="{FF2B5EF4-FFF2-40B4-BE49-F238E27FC236}">
                    <a16:creationId xmlns:a16="http://schemas.microsoft.com/office/drawing/2014/main" id="{85C223BB-628C-79B8-447E-B7F752967C81}"/>
                  </a:ext>
                </a:extLst>
              </p:cNvPr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1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017;p53">
                <a:extLst>
                  <a:ext uri="{FF2B5EF4-FFF2-40B4-BE49-F238E27FC236}">
                    <a16:creationId xmlns:a16="http://schemas.microsoft.com/office/drawing/2014/main" id="{A58C4B02-A538-26FB-A7CB-76B335847628}"/>
                  </a:ext>
                </a:extLst>
              </p:cNvPr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018;p53">
                <a:extLst>
                  <a:ext uri="{FF2B5EF4-FFF2-40B4-BE49-F238E27FC236}">
                    <a16:creationId xmlns:a16="http://schemas.microsoft.com/office/drawing/2014/main" id="{453261D8-6EFE-AD90-1A3D-DF32E13BF86B}"/>
                  </a:ext>
                </a:extLst>
              </p:cNvPr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019;p53">
                <a:extLst>
                  <a:ext uri="{FF2B5EF4-FFF2-40B4-BE49-F238E27FC236}">
                    <a16:creationId xmlns:a16="http://schemas.microsoft.com/office/drawing/2014/main" id="{6464BF67-7B0F-A95D-2D60-7659D3530BD0}"/>
                  </a:ext>
                </a:extLst>
              </p:cNvPr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020;p53">
                <a:extLst>
                  <a:ext uri="{FF2B5EF4-FFF2-40B4-BE49-F238E27FC236}">
                    <a16:creationId xmlns:a16="http://schemas.microsoft.com/office/drawing/2014/main" id="{46DF5E0A-5ED8-E069-999C-95EF203368BA}"/>
                  </a:ext>
                </a:extLst>
              </p:cNvPr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021;p53">
                <a:extLst>
                  <a:ext uri="{FF2B5EF4-FFF2-40B4-BE49-F238E27FC236}">
                    <a16:creationId xmlns:a16="http://schemas.microsoft.com/office/drawing/2014/main" id="{FE40796F-173F-02BE-DF07-6F74F71D4BDF}"/>
                  </a:ext>
                </a:extLst>
              </p:cNvPr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34" name="วงรี 2033">
            <a:extLst>
              <a:ext uri="{FF2B5EF4-FFF2-40B4-BE49-F238E27FC236}">
                <a16:creationId xmlns:a16="http://schemas.microsoft.com/office/drawing/2014/main" id="{1A1D7C14-715F-4B12-5561-AFDA9197B346}"/>
              </a:ext>
            </a:extLst>
          </p:cNvPr>
          <p:cNvSpPr/>
          <p:nvPr/>
        </p:nvSpPr>
        <p:spPr>
          <a:xfrm>
            <a:off x="5113810" y="2480641"/>
            <a:ext cx="555352" cy="5553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b="1" dirty="0"/>
              <a:t>เพิ่ม</a:t>
            </a:r>
          </a:p>
        </p:txBody>
      </p:sp>
      <p:grpSp>
        <p:nvGrpSpPr>
          <p:cNvPr id="2035" name="Google Shape;1456;p57">
            <a:extLst>
              <a:ext uri="{FF2B5EF4-FFF2-40B4-BE49-F238E27FC236}">
                <a16:creationId xmlns:a16="http://schemas.microsoft.com/office/drawing/2014/main" id="{BA23213E-A816-3A33-D8B3-EEDB09D3ABEE}"/>
              </a:ext>
            </a:extLst>
          </p:cNvPr>
          <p:cNvGrpSpPr/>
          <p:nvPr/>
        </p:nvGrpSpPr>
        <p:grpSpPr>
          <a:xfrm>
            <a:off x="562910" y="729999"/>
            <a:ext cx="8096842" cy="3895766"/>
            <a:chOff x="904343" y="694880"/>
            <a:chExt cx="7274693" cy="3332820"/>
          </a:xfrm>
        </p:grpSpPr>
        <p:sp>
          <p:nvSpPr>
            <p:cNvPr id="2036" name="Google Shape;1457;p57">
              <a:extLst>
                <a:ext uri="{FF2B5EF4-FFF2-40B4-BE49-F238E27FC236}">
                  <a16:creationId xmlns:a16="http://schemas.microsoft.com/office/drawing/2014/main" id="{673B9567-238D-4C1C-5617-BC8B05093885}"/>
                </a:ext>
              </a:extLst>
            </p:cNvPr>
            <p:cNvSpPr/>
            <p:nvPr/>
          </p:nvSpPr>
          <p:spPr>
            <a:xfrm>
              <a:off x="7512646" y="31311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1458;p57">
              <a:extLst>
                <a:ext uri="{FF2B5EF4-FFF2-40B4-BE49-F238E27FC236}">
                  <a16:creationId xmlns:a16="http://schemas.microsoft.com/office/drawing/2014/main" id="{B6546BBE-5C52-465D-D5B2-918F317CEDF9}"/>
                </a:ext>
              </a:extLst>
            </p:cNvPr>
            <p:cNvSpPr/>
            <p:nvPr/>
          </p:nvSpPr>
          <p:spPr>
            <a:xfrm>
              <a:off x="8036539" y="3735134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1459;p57">
              <a:extLst>
                <a:ext uri="{FF2B5EF4-FFF2-40B4-BE49-F238E27FC236}">
                  <a16:creationId xmlns:a16="http://schemas.microsoft.com/office/drawing/2014/main" id="{EA5314A9-4AFA-338E-3019-A9AF49F60728}"/>
                </a:ext>
              </a:extLst>
            </p:cNvPr>
            <p:cNvSpPr/>
            <p:nvPr/>
          </p:nvSpPr>
          <p:spPr>
            <a:xfrm>
              <a:off x="904343" y="3837457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1460;p57">
              <a:extLst>
                <a:ext uri="{FF2B5EF4-FFF2-40B4-BE49-F238E27FC236}">
                  <a16:creationId xmlns:a16="http://schemas.microsoft.com/office/drawing/2014/main" id="{A13B167E-879E-9B10-D4B3-0D489A178C86}"/>
                </a:ext>
              </a:extLst>
            </p:cNvPr>
            <p:cNvSpPr/>
            <p:nvPr/>
          </p:nvSpPr>
          <p:spPr>
            <a:xfrm>
              <a:off x="5596278" y="3867968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1462;p57">
              <a:extLst>
                <a:ext uri="{FF2B5EF4-FFF2-40B4-BE49-F238E27FC236}">
                  <a16:creationId xmlns:a16="http://schemas.microsoft.com/office/drawing/2014/main" id="{D53C57A8-2283-8775-6C11-5222B5C06EBB}"/>
                </a:ext>
              </a:extLst>
            </p:cNvPr>
            <p:cNvSpPr/>
            <p:nvPr/>
          </p:nvSpPr>
          <p:spPr>
            <a:xfrm>
              <a:off x="6122291" y="893488"/>
              <a:ext cx="672504" cy="41821"/>
            </a:xfrm>
            <a:custGeom>
              <a:avLst/>
              <a:gdLst/>
              <a:ahLst/>
              <a:cxnLst/>
              <a:rect l="l" t="t" r="r" b="b"/>
              <a:pathLst>
                <a:path w="6947" h="432" fill="none" extrusionOk="0">
                  <a:moveTo>
                    <a:pt x="1" y="1"/>
                  </a:moveTo>
                  <a:cubicBezTo>
                    <a:pt x="579" y="1"/>
                    <a:pt x="579" y="432"/>
                    <a:pt x="1157" y="432"/>
                  </a:cubicBezTo>
                  <a:cubicBezTo>
                    <a:pt x="1735" y="432"/>
                    <a:pt x="1735" y="1"/>
                    <a:pt x="2312" y="1"/>
                  </a:cubicBezTo>
                  <a:cubicBezTo>
                    <a:pt x="2891" y="1"/>
                    <a:pt x="2891" y="432"/>
                    <a:pt x="3468" y="432"/>
                  </a:cubicBezTo>
                  <a:cubicBezTo>
                    <a:pt x="4046" y="432"/>
                    <a:pt x="4046" y="1"/>
                    <a:pt x="4624" y="1"/>
                  </a:cubicBezTo>
                  <a:cubicBezTo>
                    <a:pt x="5202" y="1"/>
                    <a:pt x="5202" y="432"/>
                    <a:pt x="5779" y="432"/>
                  </a:cubicBezTo>
                  <a:cubicBezTo>
                    <a:pt x="6358" y="432"/>
                    <a:pt x="6358" y="1"/>
                    <a:pt x="6946" y="1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1463;p57">
              <a:extLst>
                <a:ext uri="{FF2B5EF4-FFF2-40B4-BE49-F238E27FC236}">
                  <a16:creationId xmlns:a16="http://schemas.microsoft.com/office/drawing/2014/main" id="{29DB25C4-D568-005B-DBB6-EB9683981EA8}"/>
                </a:ext>
              </a:extLst>
            </p:cNvPr>
            <p:cNvSpPr/>
            <p:nvPr/>
          </p:nvSpPr>
          <p:spPr>
            <a:xfrm>
              <a:off x="1038920" y="781057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2" name="Google Shape;1464;p57">
              <a:extLst>
                <a:ext uri="{FF2B5EF4-FFF2-40B4-BE49-F238E27FC236}">
                  <a16:creationId xmlns:a16="http://schemas.microsoft.com/office/drawing/2014/main" id="{9499BBB4-1451-D755-947C-135B5F04C690}"/>
                </a:ext>
              </a:extLst>
            </p:cNvPr>
            <p:cNvGrpSpPr/>
            <p:nvPr/>
          </p:nvGrpSpPr>
          <p:grpSpPr>
            <a:xfrm>
              <a:off x="6648971" y="1467405"/>
              <a:ext cx="99806" cy="99809"/>
              <a:chOff x="3688596" y="3879680"/>
              <a:chExt cx="99806" cy="99809"/>
            </a:xfrm>
          </p:grpSpPr>
          <p:sp>
            <p:nvSpPr>
              <p:cNvPr id="2047" name="Google Shape;1465;p57">
                <a:extLst>
                  <a:ext uri="{FF2B5EF4-FFF2-40B4-BE49-F238E27FC236}">
                    <a16:creationId xmlns:a16="http://schemas.microsoft.com/office/drawing/2014/main" id="{FCAA981D-B2B9-F37F-182B-5C7C2768C91B}"/>
                  </a:ext>
                </a:extLst>
              </p:cNvPr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1466;p57">
                <a:extLst>
                  <a:ext uri="{FF2B5EF4-FFF2-40B4-BE49-F238E27FC236}">
                    <a16:creationId xmlns:a16="http://schemas.microsoft.com/office/drawing/2014/main" id="{1594D163-6088-DAD3-B574-1E3B0D8F5842}"/>
                  </a:ext>
                </a:extLst>
              </p:cNvPr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3" name="Google Shape;1467;p57">
              <a:extLst>
                <a:ext uri="{FF2B5EF4-FFF2-40B4-BE49-F238E27FC236}">
                  <a16:creationId xmlns:a16="http://schemas.microsoft.com/office/drawing/2014/main" id="{5E364006-99CB-885B-2B97-31D701164974}"/>
                </a:ext>
              </a:extLst>
            </p:cNvPr>
            <p:cNvGrpSpPr/>
            <p:nvPr/>
          </p:nvGrpSpPr>
          <p:grpSpPr>
            <a:xfrm>
              <a:off x="2033296" y="694880"/>
              <a:ext cx="99806" cy="99809"/>
              <a:chOff x="3688596" y="3879680"/>
              <a:chExt cx="99806" cy="99809"/>
            </a:xfrm>
          </p:grpSpPr>
          <p:sp>
            <p:nvSpPr>
              <p:cNvPr id="2045" name="Google Shape;1468;p57">
                <a:extLst>
                  <a:ext uri="{FF2B5EF4-FFF2-40B4-BE49-F238E27FC236}">
                    <a16:creationId xmlns:a16="http://schemas.microsoft.com/office/drawing/2014/main" id="{3E11F25F-0367-3F8A-9754-47756843ECCE}"/>
                  </a:ext>
                </a:extLst>
              </p:cNvPr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1469;p57">
                <a:extLst>
                  <a:ext uri="{FF2B5EF4-FFF2-40B4-BE49-F238E27FC236}">
                    <a16:creationId xmlns:a16="http://schemas.microsoft.com/office/drawing/2014/main" id="{D4A68CA4-1D6F-5564-B166-47467F499D86}"/>
                  </a:ext>
                </a:extLst>
              </p:cNvPr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4" name="Google Shape;1470;p57">
              <a:extLst>
                <a:ext uri="{FF2B5EF4-FFF2-40B4-BE49-F238E27FC236}">
                  <a16:creationId xmlns:a16="http://schemas.microsoft.com/office/drawing/2014/main" id="{D9C8AA63-FD11-D88C-A26B-7CF0B5B346FC}"/>
                </a:ext>
              </a:extLst>
            </p:cNvPr>
            <p:cNvSpPr/>
            <p:nvPr/>
          </p:nvSpPr>
          <p:spPr>
            <a:xfrm flipH="1">
              <a:off x="4996171" y="1400655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371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57"/>
          <p:cNvSpPr txBox="1">
            <a:spLocks noGrp="1"/>
          </p:cNvSpPr>
          <p:nvPr>
            <p:ph type="title"/>
          </p:nvPr>
        </p:nvSpPr>
        <p:spPr>
          <a:xfrm>
            <a:off x="1673872" y="469142"/>
            <a:ext cx="5796256" cy="6833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Keptang</a:t>
            </a:r>
            <a:br>
              <a:rPr lang="en-US" sz="2800" dirty="0"/>
            </a:br>
            <a:r>
              <a:rPr lang="th-TH" sz="1200" b="0" dirty="0"/>
              <a:t>เว็บไซต์สรุปรายรับรายจ่าย</a:t>
            </a:r>
            <a:endParaRPr sz="2800" b="0" dirty="0"/>
          </a:p>
        </p:txBody>
      </p:sp>
      <p:sp>
        <p:nvSpPr>
          <p:cNvPr id="1666" name="Google Shape;1409;p57">
            <a:extLst>
              <a:ext uri="{FF2B5EF4-FFF2-40B4-BE49-F238E27FC236}">
                <a16:creationId xmlns:a16="http://schemas.microsoft.com/office/drawing/2014/main" id="{0EC3F4F3-469F-E524-C821-14DCFA4D3525}"/>
              </a:ext>
            </a:extLst>
          </p:cNvPr>
          <p:cNvSpPr txBox="1">
            <a:spLocks/>
          </p:cNvSpPr>
          <p:nvPr/>
        </p:nvSpPr>
        <p:spPr>
          <a:xfrm>
            <a:off x="0" y="-60036"/>
            <a:ext cx="5796256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th-TH" sz="1400" b="0" dirty="0">
                <a:solidFill>
                  <a:schemeClr val="bg1"/>
                </a:solidFill>
              </a:rPr>
              <a:t>หน้าหลัก</a:t>
            </a:r>
            <a:r>
              <a:rPr lang="en-US" sz="1400" b="0" dirty="0">
                <a:solidFill>
                  <a:schemeClr val="bg1"/>
                </a:solidFill>
              </a:rPr>
              <a:t>   </a:t>
            </a:r>
            <a:r>
              <a:rPr lang="th-TH" sz="1400" b="0" dirty="0">
                <a:solidFill>
                  <a:schemeClr val="bg1"/>
                </a:solidFill>
              </a:rPr>
              <a:t>รายรับ</a:t>
            </a:r>
            <a:r>
              <a:rPr lang="en-US" sz="1400" b="0" dirty="0">
                <a:solidFill>
                  <a:schemeClr val="bg1"/>
                </a:solidFill>
              </a:rPr>
              <a:t>/</a:t>
            </a:r>
            <a:r>
              <a:rPr lang="th-TH" sz="1400" b="0" dirty="0">
                <a:solidFill>
                  <a:schemeClr val="bg1"/>
                </a:solidFill>
              </a:rPr>
              <a:t>รายจ่ายวันนี้    เพิ่มรายรับ</a:t>
            </a:r>
            <a:r>
              <a:rPr lang="en-US" sz="1400" b="0" dirty="0">
                <a:solidFill>
                  <a:schemeClr val="bg1"/>
                </a:solidFill>
              </a:rPr>
              <a:t>/</a:t>
            </a:r>
            <a:r>
              <a:rPr lang="th-TH" sz="1400" b="0" dirty="0">
                <a:solidFill>
                  <a:schemeClr val="bg1"/>
                </a:solidFill>
              </a:rPr>
              <a:t>รายจ่าย    </a:t>
            </a:r>
            <a:r>
              <a:rPr lang="th-TH" sz="1400" b="0" dirty="0">
                <a:solidFill>
                  <a:srgbClr val="FFFF00"/>
                </a:solidFill>
              </a:rPr>
              <a:t>แก้ไขรายรับ</a:t>
            </a:r>
            <a:r>
              <a:rPr lang="en-US" sz="1400" b="0" dirty="0">
                <a:solidFill>
                  <a:srgbClr val="FFFF00"/>
                </a:solidFill>
              </a:rPr>
              <a:t>/</a:t>
            </a:r>
            <a:r>
              <a:rPr lang="th-TH" sz="1400" b="0" dirty="0">
                <a:solidFill>
                  <a:srgbClr val="FFFF00"/>
                </a:solidFill>
              </a:rPr>
              <a:t>รายจ่าย </a:t>
            </a:r>
            <a:r>
              <a:rPr lang="th-TH" sz="1600" b="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667" name="Google Shape;1409;p57">
            <a:extLst>
              <a:ext uri="{FF2B5EF4-FFF2-40B4-BE49-F238E27FC236}">
                <a16:creationId xmlns:a16="http://schemas.microsoft.com/office/drawing/2014/main" id="{7A39E8EC-B74F-B65E-B702-AB4D7904FAFA}"/>
              </a:ext>
            </a:extLst>
          </p:cNvPr>
          <p:cNvSpPr txBox="1">
            <a:spLocks/>
          </p:cNvSpPr>
          <p:nvPr/>
        </p:nvSpPr>
        <p:spPr>
          <a:xfrm>
            <a:off x="8407022" y="-31578"/>
            <a:ext cx="832466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th-TH" sz="1600" b="0" dirty="0">
                <a:solidFill>
                  <a:schemeClr val="bg1"/>
                </a:solidFill>
              </a:rPr>
              <a:t>โปรไฟล์</a:t>
            </a:r>
          </a:p>
        </p:txBody>
      </p:sp>
      <p:sp>
        <p:nvSpPr>
          <p:cNvPr id="1668" name="Google Shape;1409;p57">
            <a:extLst>
              <a:ext uri="{FF2B5EF4-FFF2-40B4-BE49-F238E27FC236}">
                <a16:creationId xmlns:a16="http://schemas.microsoft.com/office/drawing/2014/main" id="{69EDFE08-E81F-34A2-1771-1B72BD97467B}"/>
              </a:ext>
            </a:extLst>
          </p:cNvPr>
          <p:cNvSpPr txBox="1">
            <a:spLocks/>
          </p:cNvSpPr>
          <p:nvPr/>
        </p:nvSpPr>
        <p:spPr>
          <a:xfrm>
            <a:off x="695572" y="1176203"/>
            <a:ext cx="5796256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th-TH" sz="1600" b="0" dirty="0">
                <a:solidFill>
                  <a:schemeClr val="tx1"/>
                </a:solidFill>
              </a:rPr>
              <a:t>แก้ไขรายรับ</a:t>
            </a:r>
            <a:r>
              <a:rPr lang="en-US" sz="1600" b="0" dirty="0">
                <a:solidFill>
                  <a:schemeClr val="tx1"/>
                </a:solidFill>
              </a:rPr>
              <a:t>/</a:t>
            </a:r>
            <a:r>
              <a:rPr lang="th-TH" sz="1600" b="0" dirty="0">
                <a:solidFill>
                  <a:schemeClr val="tx1"/>
                </a:solidFill>
              </a:rPr>
              <a:t>รายจ่าย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9DD31230-BAE3-BC65-545B-A6DB6233ACA1}"/>
              </a:ext>
            </a:extLst>
          </p:cNvPr>
          <p:cNvSpPr/>
          <p:nvPr/>
        </p:nvSpPr>
        <p:spPr>
          <a:xfrm>
            <a:off x="883588" y="1697261"/>
            <a:ext cx="1376353" cy="430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                     รายจ่าย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68A3001-E23E-7780-A694-C7E823340940}"/>
              </a:ext>
            </a:extLst>
          </p:cNvPr>
          <p:cNvSpPr/>
          <p:nvPr/>
        </p:nvSpPr>
        <p:spPr>
          <a:xfrm>
            <a:off x="883588" y="1697260"/>
            <a:ext cx="688884" cy="430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รายรับ</a:t>
            </a:r>
          </a:p>
        </p:txBody>
      </p:sp>
      <p:sp>
        <p:nvSpPr>
          <p:cNvPr id="4" name="Google Shape;1409;p57">
            <a:extLst>
              <a:ext uri="{FF2B5EF4-FFF2-40B4-BE49-F238E27FC236}">
                <a16:creationId xmlns:a16="http://schemas.microsoft.com/office/drawing/2014/main" id="{C3062A90-A1F0-65DF-A532-A239F5BEC5D4}"/>
              </a:ext>
            </a:extLst>
          </p:cNvPr>
          <p:cNvSpPr txBox="1">
            <a:spLocks/>
          </p:cNvSpPr>
          <p:nvPr/>
        </p:nvSpPr>
        <p:spPr>
          <a:xfrm>
            <a:off x="695572" y="2265477"/>
            <a:ext cx="5796256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th-TH" sz="1600" b="0" dirty="0">
                <a:solidFill>
                  <a:schemeClr val="tx1"/>
                </a:solidFill>
              </a:rPr>
              <a:t>จำนวน</a:t>
            </a:r>
            <a:r>
              <a:rPr lang="en-US" sz="1600" b="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E95A5E5A-FD6A-4D37-45E2-0500294C367B}"/>
              </a:ext>
            </a:extLst>
          </p:cNvPr>
          <p:cNvSpPr/>
          <p:nvPr/>
        </p:nvSpPr>
        <p:spPr>
          <a:xfrm>
            <a:off x="1571764" y="2327505"/>
            <a:ext cx="2626162" cy="306273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/>
              <a:t>5000</a:t>
            </a:r>
          </a:p>
        </p:txBody>
      </p:sp>
      <p:sp>
        <p:nvSpPr>
          <p:cNvPr id="6" name="Google Shape;1409;p57">
            <a:extLst>
              <a:ext uri="{FF2B5EF4-FFF2-40B4-BE49-F238E27FC236}">
                <a16:creationId xmlns:a16="http://schemas.microsoft.com/office/drawing/2014/main" id="{917C808F-21DB-0370-E942-92D7C9788CE9}"/>
              </a:ext>
            </a:extLst>
          </p:cNvPr>
          <p:cNvSpPr txBox="1">
            <a:spLocks/>
          </p:cNvSpPr>
          <p:nvPr/>
        </p:nvSpPr>
        <p:spPr>
          <a:xfrm>
            <a:off x="695572" y="2630709"/>
            <a:ext cx="5796256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th-TH" sz="1600" b="0" dirty="0">
                <a:solidFill>
                  <a:schemeClr val="tx1"/>
                </a:solidFill>
              </a:rPr>
              <a:t>หมายเหตุ</a:t>
            </a:r>
            <a:r>
              <a:rPr lang="en-US" sz="1600" b="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FC569F9B-456B-87B3-826F-FEDC2C3A6E58}"/>
              </a:ext>
            </a:extLst>
          </p:cNvPr>
          <p:cNvSpPr/>
          <p:nvPr/>
        </p:nvSpPr>
        <p:spPr>
          <a:xfrm>
            <a:off x="1674999" y="2714452"/>
            <a:ext cx="2522927" cy="783821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/>
              <a:t>แม่เลี้ยง</a:t>
            </a:r>
          </a:p>
          <a:p>
            <a:endParaRPr lang="th-TH" dirty="0"/>
          </a:p>
          <a:p>
            <a:endParaRPr lang="th-TH" dirty="0"/>
          </a:p>
        </p:txBody>
      </p:sp>
      <p:sp>
        <p:nvSpPr>
          <p:cNvPr id="10" name="Google Shape;1409;p57">
            <a:extLst>
              <a:ext uri="{FF2B5EF4-FFF2-40B4-BE49-F238E27FC236}">
                <a16:creationId xmlns:a16="http://schemas.microsoft.com/office/drawing/2014/main" id="{F71D412E-1E5B-3028-193C-91B20CC20533}"/>
              </a:ext>
            </a:extLst>
          </p:cNvPr>
          <p:cNvSpPr txBox="1">
            <a:spLocks/>
          </p:cNvSpPr>
          <p:nvPr/>
        </p:nvSpPr>
        <p:spPr>
          <a:xfrm>
            <a:off x="642324" y="3624829"/>
            <a:ext cx="1200763" cy="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th-TH" sz="1600" b="0" dirty="0">
                <a:solidFill>
                  <a:schemeClr val="tx1"/>
                </a:solidFill>
              </a:rPr>
              <a:t>เวลา </a:t>
            </a:r>
            <a:r>
              <a:rPr lang="en-US" sz="1600" b="0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F68D921E-929A-1EA3-8B07-BAB1482804C5}"/>
              </a:ext>
            </a:extLst>
          </p:cNvPr>
          <p:cNvSpPr/>
          <p:nvPr/>
        </p:nvSpPr>
        <p:spPr>
          <a:xfrm>
            <a:off x="1377802" y="3694482"/>
            <a:ext cx="2626162" cy="306273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b="0" i="0" dirty="0">
                <a:solidFill>
                  <a:schemeClr val="tx1"/>
                </a:solidFill>
                <a:effectLst/>
                <a:latin typeface="SFMono-Regular"/>
              </a:rPr>
              <a:t>2023-03-14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034" name="วงรี 2033">
            <a:extLst>
              <a:ext uri="{FF2B5EF4-FFF2-40B4-BE49-F238E27FC236}">
                <a16:creationId xmlns:a16="http://schemas.microsoft.com/office/drawing/2014/main" id="{1A1D7C14-715F-4B12-5561-AFDA9197B346}"/>
              </a:ext>
            </a:extLst>
          </p:cNvPr>
          <p:cNvSpPr/>
          <p:nvPr/>
        </p:nvSpPr>
        <p:spPr>
          <a:xfrm>
            <a:off x="5113810" y="2480641"/>
            <a:ext cx="555352" cy="5553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dirty="0"/>
              <a:t>แก้ไข</a:t>
            </a:r>
          </a:p>
        </p:txBody>
      </p:sp>
      <p:grpSp>
        <p:nvGrpSpPr>
          <p:cNvPr id="2035" name="Google Shape;1456;p57">
            <a:extLst>
              <a:ext uri="{FF2B5EF4-FFF2-40B4-BE49-F238E27FC236}">
                <a16:creationId xmlns:a16="http://schemas.microsoft.com/office/drawing/2014/main" id="{BA23213E-A816-3A33-D8B3-EEDB09D3ABEE}"/>
              </a:ext>
            </a:extLst>
          </p:cNvPr>
          <p:cNvGrpSpPr/>
          <p:nvPr/>
        </p:nvGrpSpPr>
        <p:grpSpPr>
          <a:xfrm>
            <a:off x="562910" y="729999"/>
            <a:ext cx="8096842" cy="3895766"/>
            <a:chOff x="904343" y="694880"/>
            <a:chExt cx="7274693" cy="3332820"/>
          </a:xfrm>
        </p:grpSpPr>
        <p:sp>
          <p:nvSpPr>
            <p:cNvPr id="2036" name="Google Shape;1457;p57">
              <a:extLst>
                <a:ext uri="{FF2B5EF4-FFF2-40B4-BE49-F238E27FC236}">
                  <a16:creationId xmlns:a16="http://schemas.microsoft.com/office/drawing/2014/main" id="{673B9567-238D-4C1C-5617-BC8B05093885}"/>
                </a:ext>
              </a:extLst>
            </p:cNvPr>
            <p:cNvSpPr/>
            <p:nvPr/>
          </p:nvSpPr>
          <p:spPr>
            <a:xfrm>
              <a:off x="7512646" y="31311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1458;p57">
              <a:extLst>
                <a:ext uri="{FF2B5EF4-FFF2-40B4-BE49-F238E27FC236}">
                  <a16:creationId xmlns:a16="http://schemas.microsoft.com/office/drawing/2014/main" id="{B6546BBE-5C52-465D-D5B2-918F317CEDF9}"/>
                </a:ext>
              </a:extLst>
            </p:cNvPr>
            <p:cNvSpPr/>
            <p:nvPr/>
          </p:nvSpPr>
          <p:spPr>
            <a:xfrm>
              <a:off x="8036539" y="3735134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1459;p57">
              <a:extLst>
                <a:ext uri="{FF2B5EF4-FFF2-40B4-BE49-F238E27FC236}">
                  <a16:creationId xmlns:a16="http://schemas.microsoft.com/office/drawing/2014/main" id="{EA5314A9-4AFA-338E-3019-A9AF49F60728}"/>
                </a:ext>
              </a:extLst>
            </p:cNvPr>
            <p:cNvSpPr/>
            <p:nvPr/>
          </p:nvSpPr>
          <p:spPr>
            <a:xfrm>
              <a:off x="904343" y="3837457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1460;p57">
              <a:extLst>
                <a:ext uri="{FF2B5EF4-FFF2-40B4-BE49-F238E27FC236}">
                  <a16:creationId xmlns:a16="http://schemas.microsoft.com/office/drawing/2014/main" id="{A13B167E-879E-9B10-D4B3-0D489A178C86}"/>
                </a:ext>
              </a:extLst>
            </p:cNvPr>
            <p:cNvSpPr/>
            <p:nvPr/>
          </p:nvSpPr>
          <p:spPr>
            <a:xfrm>
              <a:off x="5596278" y="3867968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1462;p57">
              <a:extLst>
                <a:ext uri="{FF2B5EF4-FFF2-40B4-BE49-F238E27FC236}">
                  <a16:creationId xmlns:a16="http://schemas.microsoft.com/office/drawing/2014/main" id="{D53C57A8-2283-8775-6C11-5222B5C06EBB}"/>
                </a:ext>
              </a:extLst>
            </p:cNvPr>
            <p:cNvSpPr/>
            <p:nvPr/>
          </p:nvSpPr>
          <p:spPr>
            <a:xfrm>
              <a:off x="6122291" y="893488"/>
              <a:ext cx="672504" cy="41821"/>
            </a:xfrm>
            <a:custGeom>
              <a:avLst/>
              <a:gdLst/>
              <a:ahLst/>
              <a:cxnLst/>
              <a:rect l="l" t="t" r="r" b="b"/>
              <a:pathLst>
                <a:path w="6947" h="432" fill="none" extrusionOk="0">
                  <a:moveTo>
                    <a:pt x="1" y="1"/>
                  </a:moveTo>
                  <a:cubicBezTo>
                    <a:pt x="579" y="1"/>
                    <a:pt x="579" y="432"/>
                    <a:pt x="1157" y="432"/>
                  </a:cubicBezTo>
                  <a:cubicBezTo>
                    <a:pt x="1735" y="432"/>
                    <a:pt x="1735" y="1"/>
                    <a:pt x="2312" y="1"/>
                  </a:cubicBezTo>
                  <a:cubicBezTo>
                    <a:pt x="2891" y="1"/>
                    <a:pt x="2891" y="432"/>
                    <a:pt x="3468" y="432"/>
                  </a:cubicBezTo>
                  <a:cubicBezTo>
                    <a:pt x="4046" y="432"/>
                    <a:pt x="4046" y="1"/>
                    <a:pt x="4624" y="1"/>
                  </a:cubicBezTo>
                  <a:cubicBezTo>
                    <a:pt x="5202" y="1"/>
                    <a:pt x="5202" y="432"/>
                    <a:pt x="5779" y="432"/>
                  </a:cubicBezTo>
                  <a:cubicBezTo>
                    <a:pt x="6358" y="432"/>
                    <a:pt x="6358" y="1"/>
                    <a:pt x="6946" y="1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1463;p57">
              <a:extLst>
                <a:ext uri="{FF2B5EF4-FFF2-40B4-BE49-F238E27FC236}">
                  <a16:creationId xmlns:a16="http://schemas.microsoft.com/office/drawing/2014/main" id="{29DB25C4-D568-005B-DBB6-EB9683981EA8}"/>
                </a:ext>
              </a:extLst>
            </p:cNvPr>
            <p:cNvSpPr/>
            <p:nvPr/>
          </p:nvSpPr>
          <p:spPr>
            <a:xfrm>
              <a:off x="1038920" y="781057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2" name="Google Shape;1464;p57">
              <a:extLst>
                <a:ext uri="{FF2B5EF4-FFF2-40B4-BE49-F238E27FC236}">
                  <a16:creationId xmlns:a16="http://schemas.microsoft.com/office/drawing/2014/main" id="{9499BBB4-1451-D755-947C-135B5F04C690}"/>
                </a:ext>
              </a:extLst>
            </p:cNvPr>
            <p:cNvGrpSpPr/>
            <p:nvPr/>
          </p:nvGrpSpPr>
          <p:grpSpPr>
            <a:xfrm>
              <a:off x="6648971" y="1467405"/>
              <a:ext cx="99806" cy="99809"/>
              <a:chOff x="3688596" y="3879680"/>
              <a:chExt cx="99806" cy="99809"/>
            </a:xfrm>
          </p:grpSpPr>
          <p:sp>
            <p:nvSpPr>
              <p:cNvPr id="2047" name="Google Shape;1465;p57">
                <a:extLst>
                  <a:ext uri="{FF2B5EF4-FFF2-40B4-BE49-F238E27FC236}">
                    <a16:creationId xmlns:a16="http://schemas.microsoft.com/office/drawing/2014/main" id="{FCAA981D-B2B9-F37F-182B-5C7C2768C91B}"/>
                  </a:ext>
                </a:extLst>
              </p:cNvPr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1466;p57">
                <a:extLst>
                  <a:ext uri="{FF2B5EF4-FFF2-40B4-BE49-F238E27FC236}">
                    <a16:creationId xmlns:a16="http://schemas.microsoft.com/office/drawing/2014/main" id="{1594D163-6088-DAD3-B574-1E3B0D8F5842}"/>
                  </a:ext>
                </a:extLst>
              </p:cNvPr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3" name="Google Shape;1467;p57">
              <a:extLst>
                <a:ext uri="{FF2B5EF4-FFF2-40B4-BE49-F238E27FC236}">
                  <a16:creationId xmlns:a16="http://schemas.microsoft.com/office/drawing/2014/main" id="{5E364006-99CB-885B-2B97-31D701164974}"/>
                </a:ext>
              </a:extLst>
            </p:cNvPr>
            <p:cNvGrpSpPr/>
            <p:nvPr/>
          </p:nvGrpSpPr>
          <p:grpSpPr>
            <a:xfrm>
              <a:off x="2033296" y="694880"/>
              <a:ext cx="99806" cy="99809"/>
              <a:chOff x="3688596" y="3879680"/>
              <a:chExt cx="99806" cy="99809"/>
            </a:xfrm>
          </p:grpSpPr>
          <p:sp>
            <p:nvSpPr>
              <p:cNvPr id="2045" name="Google Shape;1468;p57">
                <a:extLst>
                  <a:ext uri="{FF2B5EF4-FFF2-40B4-BE49-F238E27FC236}">
                    <a16:creationId xmlns:a16="http://schemas.microsoft.com/office/drawing/2014/main" id="{3E11F25F-0367-3F8A-9754-47756843ECCE}"/>
                  </a:ext>
                </a:extLst>
              </p:cNvPr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1469;p57">
                <a:extLst>
                  <a:ext uri="{FF2B5EF4-FFF2-40B4-BE49-F238E27FC236}">
                    <a16:creationId xmlns:a16="http://schemas.microsoft.com/office/drawing/2014/main" id="{D4A68CA4-1D6F-5564-B166-47467F499D86}"/>
                  </a:ext>
                </a:extLst>
              </p:cNvPr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4" name="Google Shape;1470;p57">
              <a:extLst>
                <a:ext uri="{FF2B5EF4-FFF2-40B4-BE49-F238E27FC236}">
                  <a16:creationId xmlns:a16="http://schemas.microsoft.com/office/drawing/2014/main" id="{D9C8AA63-FD11-D88C-A26B-7CF0B5B346FC}"/>
                </a:ext>
              </a:extLst>
            </p:cNvPr>
            <p:cNvSpPr/>
            <p:nvPr/>
          </p:nvSpPr>
          <p:spPr>
            <a:xfrm flipH="1">
              <a:off x="4996171" y="1400655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343A01A8-91B2-B168-E89F-5FBCE505A381}"/>
              </a:ext>
            </a:extLst>
          </p:cNvPr>
          <p:cNvSpPr/>
          <p:nvPr/>
        </p:nvSpPr>
        <p:spPr>
          <a:xfrm>
            <a:off x="3042754" y="1701688"/>
            <a:ext cx="516445" cy="430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th-TH" dirty="0"/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8D996B85-17C7-8651-55A8-371F20942A81}"/>
              </a:ext>
            </a:extLst>
          </p:cNvPr>
          <p:cNvSpPr/>
          <p:nvPr/>
        </p:nvSpPr>
        <p:spPr>
          <a:xfrm>
            <a:off x="3559199" y="1703199"/>
            <a:ext cx="286856" cy="430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🔽</a:t>
            </a:r>
          </a:p>
        </p:txBody>
      </p:sp>
    </p:spTree>
    <p:extLst>
      <p:ext uri="{BB962C8B-B14F-4D97-AF65-F5344CB8AC3E}">
        <p14:creationId xmlns:p14="http://schemas.microsoft.com/office/powerpoint/2010/main" val="3998397838"/>
      </p:ext>
    </p:extLst>
  </p:cSld>
  <p:clrMapOvr>
    <a:masterClrMapping/>
  </p:clrMapOvr>
</p:sld>
</file>

<file path=ppt/theme/theme1.xml><?xml version="1.0" encoding="utf-8"?>
<a:theme xmlns:a="http://schemas.openxmlformats.org/drawingml/2006/main" name="Community Bank Business Plan by Slidesgo">
  <a:themeElements>
    <a:clrScheme name="Simple Light">
      <a:dk1>
        <a:srgbClr val="000000"/>
      </a:dk1>
      <a:lt1>
        <a:srgbClr val="FFFFFF"/>
      </a:lt1>
      <a:dk2>
        <a:srgbClr val="E3CFFF"/>
      </a:dk2>
      <a:lt2>
        <a:srgbClr val="BBE8F8"/>
      </a:lt2>
      <a:accent1>
        <a:srgbClr val="91B71D"/>
      </a:accent1>
      <a:accent2>
        <a:srgbClr val="F88214"/>
      </a:accent2>
      <a:accent3>
        <a:srgbClr val="875DC3"/>
      </a:accent3>
      <a:accent4>
        <a:srgbClr val="26A8D6"/>
      </a:accent4>
      <a:accent5>
        <a:srgbClr val="174FDF"/>
      </a:accent5>
      <a:accent6>
        <a:srgbClr val="A7BDF5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306</Words>
  <Application>Microsoft Office PowerPoint</Application>
  <PresentationFormat>นำเสนอทางหน้าจอ (16:9)</PresentationFormat>
  <Paragraphs>95</Paragraphs>
  <Slides>8</Slides>
  <Notes>8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8</vt:i4>
      </vt:variant>
    </vt:vector>
  </HeadingPairs>
  <TitlesOfParts>
    <vt:vector size="14" baseType="lpstr">
      <vt:lpstr>SFMono-Regular</vt:lpstr>
      <vt:lpstr>Titillium Web</vt:lpstr>
      <vt:lpstr>Montserrat</vt:lpstr>
      <vt:lpstr>Arial</vt:lpstr>
      <vt:lpstr>Titillium Web Light</vt:lpstr>
      <vt:lpstr>Community Bank Business Plan by Slidesgo</vt:lpstr>
      <vt:lpstr>Keptang</vt:lpstr>
      <vt:lpstr>Keptang เว็บไซต์สรุปรายรับรายจ่าย</vt:lpstr>
      <vt:lpstr>Keptang เว็บไซต์สรุปรายรับรายจ่าย</vt:lpstr>
      <vt:lpstr>Keptang เว็บไซต์สรุปรายรับรายจ่าย</vt:lpstr>
      <vt:lpstr>Keptang เว็บไซต์สรุปรายรับรายจ่าย</vt:lpstr>
      <vt:lpstr>Keptang เว็บไซต์สรุปรายรับรายจ่าย</vt:lpstr>
      <vt:lpstr>Keptang เว็บไซต์สรุปรายรับรายจ่าย</vt:lpstr>
      <vt:lpstr>Keptang เว็บไซต์สรุปรายรับรายจ่าย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Bank Business Plan</dc:title>
  <cp:lastModifiedBy>CHAWANWIT</cp:lastModifiedBy>
  <cp:revision>3</cp:revision>
  <dcterms:modified xsi:type="dcterms:W3CDTF">2023-03-19T10:09:21Z</dcterms:modified>
</cp:coreProperties>
</file>