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0" r:id="rId5"/>
    <p:sldId id="258" r:id="rId6"/>
    <p:sldId id="259" r:id="rId7"/>
    <p:sldId id="264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4" autoAdjust="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6658D-9532-3DF0-59B6-51BF9F363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29421E-1416-20F9-B90A-461CCA1C8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33D8D-F299-9C0E-77F2-CAEDABC9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A959-1BFA-44AD-9876-B24D6E4EDAC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AE947-324A-82CA-C455-93E4B068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B8BF1-A8A1-C9F1-EFE6-C5C53247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7552-33B2-48E0-A950-16E7D144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3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B39BD-0D1D-1449-55DD-A1AEF165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E2DA38-9998-D7BD-074B-9BB66887C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9E5A8-5A3B-DE8E-E4D4-99CC2730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A959-1BFA-44AD-9876-B24D6E4EDAC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ED0AF-3BC2-04CA-9CAE-04F46C1B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CDB4B-DAC4-6725-FC67-2EC22029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7552-33B2-48E0-A950-16E7D144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2D44E1-484B-BFC0-4CAA-3FB85A317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4311A5-447F-2D95-094B-26CA6F317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401D4-7A01-B920-1958-1DAF1EBA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A959-1BFA-44AD-9876-B24D6E4EDAC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DB2CC-A4BB-F9EA-5745-0F0A18B0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E6599-DBCD-A037-B873-FA20C72F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7552-33B2-48E0-A950-16E7D144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9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C5851-4855-3807-A529-39CED246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8418C-BB17-8939-6C34-68EAF111D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59523-D9E1-2FE4-9A3C-8BE19293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A959-1BFA-44AD-9876-B24D6E4EDAC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811EE-384C-FFBA-672A-ADF8A32D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60253-F333-3086-A45F-DAA61201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7552-33B2-48E0-A950-16E7D144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69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54275-628C-4246-394F-88C40784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3F2433-2F94-5096-42FA-9AF4E660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A1B4E-88B5-00E9-BEE0-F188B800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A959-1BFA-44AD-9876-B24D6E4EDAC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DCD27-0536-8B60-E707-89C6BEF5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9FCB8-B97B-1E80-B480-AEB1BA41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7552-33B2-48E0-A950-16E7D144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4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A2A30-FD43-5A77-582A-ED2A0B68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327CB-4995-A0CA-F36C-F569076FD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4B548A-5B9F-1D2A-9ED0-D7158C4E6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D8494B-C2CC-D728-4F3B-F828D83A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A959-1BFA-44AD-9876-B24D6E4EDAC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9E184C-7BBC-E1A6-02A4-A747C732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292D63-2B15-5959-6215-95768F2F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7552-33B2-48E0-A950-16E7D144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39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B030B-61AE-5634-5050-1727B054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B0575-CBB4-3E2E-B968-1CA73C37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B4691D-ED7A-BA80-E4F0-54F53CC7B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E9A575-B6BD-184B-0176-6342C1F98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57FF3A-4886-FE1C-27D6-532DAA459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9FECFB-F6E3-9E68-ABDD-E7F8160C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A959-1BFA-44AD-9876-B24D6E4EDAC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995C06-4CD5-D2A8-383E-FC47306D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45ECE6-3E2E-94EC-4FF5-9513048A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7552-33B2-48E0-A950-16E7D144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31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F5162-8644-3BBB-73DA-25A8424A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CD393A-12E6-DF41-D6D9-A743F50D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A959-1BFA-44AD-9876-B24D6E4EDAC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C6D0BE-6E28-ED3F-A736-084C4B89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DFCE12-4AD8-B857-B573-7B0BF529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7552-33B2-48E0-A950-16E7D144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5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04434E-A641-E61F-439C-466B1E6C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A959-1BFA-44AD-9876-B24D6E4EDAC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97B06F-FB88-F5E6-B7E3-602DC77B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69DDB5-F430-F599-CCAB-A127D57F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7552-33B2-48E0-A950-16E7D144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9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9A4E7-3F40-207F-C5B3-76D8C4EB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CC3C7-3240-D431-648B-A3E096AE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579CB0-57E3-08FC-4E0D-FBF94EB77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B8454D-DF74-75E1-ABD5-5A44EE1B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A959-1BFA-44AD-9876-B24D6E4EDAC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818CC-38B8-8A96-3238-F4899D0F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E23AB-FD0C-8CDB-91A1-E6ED4C8D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7552-33B2-48E0-A950-16E7D144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3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74E66-31AD-70B3-353D-BE9A1B98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009560-5772-09C4-DFBA-6A0FBEF0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D2CA28-A828-74EF-F08F-8C391ABAE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BEED5B-BA2D-03A3-8F3A-CF9B715D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A959-1BFA-44AD-9876-B24D6E4EDAC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3F2D5D-2737-E8D5-4ABD-5AA0C5B7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76969F-2472-D799-AA61-B4E8C88F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7552-33B2-48E0-A950-16E7D144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2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ABF931-7D85-7BDA-68B8-A84A15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38FF75-85E4-82A1-7D37-4F5CA2CF7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4173F-15A4-25B8-AD3C-2CBE1033B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6A959-1BFA-44AD-9876-B24D6E4EDAC1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7C06A-FCC7-1EE7-241B-1D113E665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EAC12-5381-1181-A7EA-37EC213B5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97552-33B2-48E0-A950-16E7D1449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0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0FA5A11C-672D-B21D-0EA9-CCDDE050D292}"/>
              </a:ext>
            </a:extLst>
          </p:cNvPr>
          <p:cNvSpPr/>
          <p:nvPr/>
        </p:nvSpPr>
        <p:spPr>
          <a:xfrm>
            <a:off x="4972678" y="3429949"/>
            <a:ext cx="1903445" cy="763164"/>
          </a:xfrm>
          <a:prstGeom prst="roundRect">
            <a:avLst>
              <a:gd name="adj" fmla="val 8667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 Service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3A0F6CD-09A8-257F-1EC5-3709586A7E0D}"/>
              </a:ext>
            </a:extLst>
          </p:cNvPr>
          <p:cNvSpPr/>
          <p:nvPr/>
        </p:nvSpPr>
        <p:spPr>
          <a:xfrm>
            <a:off x="8327905" y="3429949"/>
            <a:ext cx="1763485" cy="763164"/>
          </a:xfrm>
          <a:prstGeom prst="roundRect">
            <a:avLst>
              <a:gd name="adj" fmla="val 5663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Adapter Management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805A8B4-7B18-AA1B-A851-31DB976ECB49}"/>
              </a:ext>
            </a:extLst>
          </p:cNvPr>
          <p:cNvSpPr/>
          <p:nvPr/>
        </p:nvSpPr>
        <p:spPr>
          <a:xfrm>
            <a:off x="1640840" y="3429949"/>
            <a:ext cx="1903445" cy="763164"/>
          </a:xfrm>
          <a:prstGeom prst="roundRect">
            <a:avLst>
              <a:gd name="adj" fmla="val 866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 System</a:t>
            </a:r>
            <a:endParaRPr lang="en-US" altLang="zh-CN" dirty="0"/>
          </a:p>
          <a:p>
            <a:pPr algn="ctr"/>
            <a:r>
              <a:rPr lang="en-US" altLang="zh-CN" dirty="0"/>
              <a:t>Management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252B080-6D12-B95A-BA39-F8ECD15272A4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3544285" y="3811531"/>
            <a:ext cx="1428393" cy="0"/>
          </a:xfrm>
          <a:prstGeom prst="straightConnector1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D0D53DC-1EEB-A1D4-C54B-AE767B440BA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876123" y="3811531"/>
            <a:ext cx="1451782" cy="0"/>
          </a:xfrm>
          <a:prstGeom prst="straightConnector1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五边形 18">
            <a:extLst>
              <a:ext uri="{FF2B5EF4-FFF2-40B4-BE49-F238E27FC236}">
                <a16:creationId xmlns:a16="http://schemas.microsoft.com/office/drawing/2014/main" id="{606A10DF-8AE5-3F18-EA4D-E8D02DB6B944}"/>
              </a:ext>
            </a:extLst>
          </p:cNvPr>
          <p:cNvSpPr/>
          <p:nvPr/>
        </p:nvSpPr>
        <p:spPr>
          <a:xfrm>
            <a:off x="8421211" y="4572946"/>
            <a:ext cx="410546" cy="41987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五边形 19">
            <a:extLst>
              <a:ext uri="{FF2B5EF4-FFF2-40B4-BE49-F238E27FC236}">
                <a16:creationId xmlns:a16="http://schemas.microsoft.com/office/drawing/2014/main" id="{11E70CC3-E4B1-7400-114A-FBDDCCC1DD7C}"/>
              </a:ext>
            </a:extLst>
          </p:cNvPr>
          <p:cNvSpPr/>
          <p:nvPr/>
        </p:nvSpPr>
        <p:spPr>
          <a:xfrm>
            <a:off x="9004374" y="4572946"/>
            <a:ext cx="410546" cy="41987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五边形 20">
            <a:extLst>
              <a:ext uri="{FF2B5EF4-FFF2-40B4-BE49-F238E27FC236}">
                <a16:creationId xmlns:a16="http://schemas.microsoft.com/office/drawing/2014/main" id="{7EB844C0-2200-835E-E35C-C8F203CA71E8}"/>
              </a:ext>
            </a:extLst>
          </p:cNvPr>
          <p:cNvSpPr/>
          <p:nvPr/>
        </p:nvSpPr>
        <p:spPr>
          <a:xfrm>
            <a:off x="9587537" y="4572946"/>
            <a:ext cx="410546" cy="41987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60F352F4-ACB9-50C2-025D-96B4B24C3143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rot="5400000">
            <a:off x="8728150" y="4091447"/>
            <a:ext cx="379833" cy="583164"/>
          </a:xfrm>
          <a:prstGeom prst="bentConnector3">
            <a:avLst/>
          </a:prstGeom>
          <a:ln w="31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8AC9C98E-CABE-B24E-9DF2-A3FE453A9EF1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rot="5400000">
            <a:off x="9019732" y="4383029"/>
            <a:ext cx="379833" cy="1"/>
          </a:xfrm>
          <a:prstGeom prst="bentConnector3">
            <a:avLst/>
          </a:prstGeom>
          <a:ln w="31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07DCD31A-3F82-0D6C-17C6-22DD99F569E9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rot="16200000" flipH="1">
            <a:off x="9311313" y="4091448"/>
            <a:ext cx="379833" cy="583162"/>
          </a:xfrm>
          <a:prstGeom prst="bentConnector3">
            <a:avLst>
              <a:gd name="adj1" fmla="val 50000"/>
            </a:avLst>
          </a:prstGeom>
          <a:ln w="3175"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5B9808B-D835-1FB4-3F3F-E68E95AD4960}"/>
              </a:ext>
            </a:extLst>
          </p:cNvPr>
          <p:cNvSpPr txBox="1"/>
          <p:nvPr/>
        </p:nvSpPr>
        <p:spPr>
          <a:xfrm>
            <a:off x="9955565" y="4651542"/>
            <a:ext cx="1382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adapter instances</a:t>
            </a:r>
            <a:endParaRPr lang="zh-CN" altLang="en-US" sz="1200" dirty="0"/>
          </a:p>
        </p:txBody>
      </p:sp>
      <p:sp>
        <p:nvSpPr>
          <p:cNvPr id="32" name="流程图: 磁盘 31">
            <a:extLst>
              <a:ext uri="{FF2B5EF4-FFF2-40B4-BE49-F238E27FC236}">
                <a16:creationId xmlns:a16="http://schemas.microsoft.com/office/drawing/2014/main" id="{21832440-8987-E5C8-776F-B380BD34B72A}"/>
              </a:ext>
            </a:extLst>
          </p:cNvPr>
          <p:cNvSpPr/>
          <p:nvPr/>
        </p:nvSpPr>
        <p:spPr>
          <a:xfrm>
            <a:off x="8450708" y="5399257"/>
            <a:ext cx="354562" cy="28513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磁盘 33">
            <a:extLst>
              <a:ext uri="{FF2B5EF4-FFF2-40B4-BE49-F238E27FC236}">
                <a16:creationId xmlns:a16="http://schemas.microsoft.com/office/drawing/2014/main" id="{54E289D0-DFD5-1EA0-B25C-CA4C31F8D204}"/>
              </a:ext>
            </a:extLst>
          </p:cNvPr>
          <p:cNvSpPr/>
          <p:nvPr/>
        </p:nvSpPr>
        <p:spPr>
          <a:xfrm>
            <a:off x="9032366" y="5399257"/>
            <a:ext cx="354562" cy="28513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磁盘 34">
            <a:extLst>
              <a:ext uri="{FF2B5EF4-FFF2-40B4-BE49-F238E27FC236}">
                <a16:creationId xmlns:a16="http://schemas.microsoft.com/office/drawing/2014/main" id="{5B57D316-95B2-3E3F-F750-F56B3402F482}"/>
              </a:ext>
            </a:extLst>
          </p:cNvPr>
          <p:cNvSpPr/>
          <p:nvPr/>
        </p:nvSpPr>
        <p:spPr>
          <a:xfrm>
            <a:off x="9614024" y="5397259"/>
            <a:ext cx="354562" cy="28513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848610A-E0DC-792C-DD92-BCEC3FE9B5D4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8626484" y="4992824"/>
            <a:ext cx="1505" cy="406433"/>
          </a:xfrm>
          <a:prstGeom prst="straightConnector1">
            <a:avLst/>
          </a:prstGeom>
          <a:ln w="9525">
            <a:solidFill>
              <a:schemeClr val="accent6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2F0B8A8-6C7A-16C5-299D-574C8AC33497}"/>
              </a:ext>
            </a:extLst>
          </p:cNvPr>
          <p:cNvCxnSpPr>
            <a:stCxn id="20" idx="3"/>
            <a:endCxn id="34" idx="1"/>
          </p:cNvCxnSpPr>
          <p:nvPr/>
        </p:nvCxnSpPr>
        <p:spPr>
          <a:xfrm>
            <a:off x="9209647" y="4992824"/>
            <a:ext cx="0" cy="406433"/>
          </a:xfrm>
          <a:prstGeom prst="straightConnector1">
            <a:avLst/>
          </a:prstGeom>
          <a:ln w="9525">
            <a:solidFill>
              <a:srgbClr val="00206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9A6277D-4B13-C583-02AD-36E18EB21B22}"/>
              </a:ext>
            </a:extLst>
          </p:cNvPr>
          <p:cNvCxnSpPr>
            <a:stCxn id="21" idx="3"/>
            <a:endCxn id="35" idx="1"/>
          </p:cNvCxnSpPr>
          <p:nvPr/>
        </p:nvCxnSpPr>
        <p:spPr>
          <a:xfrm flipH="1">
            <a:off x="9791305" y="4992824"/>
            <a:ext cx="1505" cy="404435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08F9CE6-F17B-5C4D-4928-7E31929D52F0}"/>
              </a:ext>
            </a:extLst>
          </p:cNvPr>
          <p:cNvSpPr txBox="1"/>
          <p:nvPr/>
        </p:nvSpPr>
        <p:spPr>
          <a:xfrm>
            <a:off x="9968585" y="5385938"/>
            <a:ext cx="973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 system</a:t>
            </a:r>
            <a:endParaRPr lang="zh-CN" altLang="en-US" sz="1200" dirty="0"/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C8EF19FF-4DDA-3874-A65E-07BD563568D2}"/>
              </a:ext>
            </a:extLst>
          </p:cNvPr>
          <p:cNvCxnSpPr>
            <a:cxnSpLocks/>
            <a:stCxn id="8" idx="2"/>
            <a:endCxn id="19" idx="1"/>
          </p:cNvCxnSpPr>
          <p:nvPr/>
        </p:nvCxnSpPr>
        <p:spPr>
          <a:xfrm rot="16200000" flipH="1">
            <a:off x="6902700" y="3214814"/>
            <a:ext cx="540212" cy="2496810"/>
          </a:xfrm>
          <a:prstGeom prst="bentConnector2">
            <a:avLst/>
          </a:prstGeom>
          <a:ln w="9525">
            <a:solidFill>
              <a:schemeClr val="accent5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E80F0EC-E654-E317-BE2B-A7362EA1F870}"/>
              </a:ext>
            </a:extLst>
          </p:cNvPr>
          <p:cNvSpPr/>
          <p:nvPr/>
        </p:nvSpPr>
        <p:spPr>
          <a:xfrm>
            <a:off x="1640839" y="2206071"/>
            <a:ext cx="8421255" cy="603688"/>
          </a:xfrm>
          <a:prstGeom prst="roundRect">
            <a:avLst>
              <a:gd name="adj" fmla="val 5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APIServer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3866EB1-3081-4C64-599F-A58223FADF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592563" y="2809759"/>
            <a:ext cx="0" cy="620190"/>
          </a:xfrm>
          <a:prstGeom prst="straightConnector1">
            <a:avLst/>
          </a:prstGeom>
          <a:ln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6D5D864-8341-8E7A-5255-192D2F6096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09648" y="2809759"/>
            <a:ext cx="0" cy="620190"/>
          </a:xfrm>
          <a:prstGeom prst="straightConnector1">
            <a:avLst/>
          </a:prstGeom>
          <a:ln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7C978A3-26C8-CC25-CF8A-C79473092C23}"/>
              </a:ext>
            </a:extLst>
          </p:cNvPr>
          <p:cNvSpPr/>
          <p:nvPr/>
        </p:nvSpPr>
        <p:spPr>
          <a:xfrm>
            <a:off x="1640838" y="893871"/>
            <a:ext cx="8421253" cy="680490"/>
          </a:xfrm>
          <a:prstGeom prst="roundRect">
            <a:avLst>
              <a:gd name="adj" fmla="val 5018"/>
            </a:avLst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342F767-EFDC-70BC-129C-769B88DDAAB6}"/>
              </a:ext>
            </a:extLst>
          </p:cNvPr>
          <p:cNvCxnSpPr>
            <a:cxnSpLocks/>
          </p:cNvCxnSpPr>
          <p:nvPr/>
        </p:nvCxnSpPr>
        <p:spPr>
          <a:xfrm flipH="1">
            <a:off x="8332732" y="1566094"/>
            <a:ext cx="8282" cy="631710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E4FE33A-7CAF-1D04-733A-5E91B2A7BBDD}"/>
              </a:ext>
            </a:extLst>
          </p:cNvPr>
          <p:cNvSpPr txBox="1"/>
          <p:nvPr/>
        </p:nvSpPr>
        <p:spPr>
          <a:xfrm>
            <a:off x="5132861" y="1728061"/>
            <a:ext cx="1742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6">
                    <a:lumMod val="50000"/>
                  </a:schemeClr>
                </a:solidFill>
              </a:rPr>
              <a:t>datanet protocol</a:t>
            </a:r>
            <a:endParaRPr lang="en-US" altLang="zh-CN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FEB4443-C8F7-9648-FF72-A2AD1BEE8A30}"/>
              </a:ext>
            </a:extLst>
          </p:cNvPr>
          <p:cNvCxnSpPr>
            <a:cxnSpLocks/>
          </p:cNvCxnSpPr>
          <p:nvPr/>
        </p:nvCxnSpPr>
        <p:spPr>
          <a:xfrm flipH="1" flipV="1">
            <a:off x="5906470" y="2809759"/>
            <a:ext cx="1" cy="620190"/>
          </a:xfrm>
          <a:prstGeom prst="straightConnector1">
            <a:avLst/>
          </a:prstGeom>
          <a:ln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90440F-992D-4637-923C-FFCE60A9FC42}"/>
              </a:ext>
            </a:extLst>
          </p:cNvPr>
          <p:cNvCxnSpPr>
            <a:cxnSpLocks/>
          </p:cNvCxnSpPr>
          <p:nvPr/>
        </p:nvCxnSpPr>
        <p:spPr>
          <a:xfrm>
            <a:off x="3315684" y="1574313"/>
            <a:ext cx="0" cy="646363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E12B2F1-7294-B412-E7F7-999E1345E603}"/>
              </a:ext>
            </a:extLst>
          </p:cNvPr>
          <p:cNvSpPr/>
          <p:nvPr/>
        </p:nvSpPr>
        <p:spPr>
          <a:xfrm>
            <a:off x="4761785" y="1001853"/>
            <a:ext cx="2636554" cy="474598"/>
          </a:xfrm>
          <a:prstGeom prst="roundRect">
            <a:avLst>
              <a:gd name="adj" fmla="val 722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workbench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F244792-0889-2B58-3BF1-54F9E7558A8E}"/>
              </a:ext>
            </a:extLst>
          </p:cNvPr>
          <p:cNvSpPr/>
          <p:nvPr/>
        </p:nvSpPr>
        <p:spPr>
          <a:xfrm>
            <a:off x="1763466" y="1001853"/>
            <a:ext cx="2813486" cy="474598"/>
          </a:xfrm>
          <a:prstGeom prst="roundRect">
            <a:avLst>
              <a:gd name="adj" fmla="val 722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citybrain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59832D8-5203-AD82-156F-0CB70DF59759}"/>
              </a:ext>
            </a:extLst>
          </p:cNvPr>
          <p:cNvSpPr/>
          <p:nvPr/>
        </p:nvSpPr>
        <p:spPr>
          <a:xfrm>
            <a:off x="7548502" y="1001853"/>
            <a:ext cx="2407063" cy="474598"/>
          </a:xfrm>
          <a:prstGeom prst="roundRect">
            <a:avLst>
              <a:gd name="adj" fmla="val 722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70C0"/>
                </a:solidFill>
              </a:rPr>
              <a:t>other engines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70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1D3C7500-83B4-AF20-CF01-2BC2B77E9414}"/>
              </a:ext>
            </a:extLst>
          </p:cNvPr>
          <p:cNvSpPr/>
          <p:nvPr/>
        </p:nvSpPr>
        <p:spPr>
          <a:xfrm>
            <a:off x="2223021" y="1230460"/>
            <a:ext cx="1430583" cy="603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err="1"/>
              <a:t>APIServer</a:t>
            </a:r>
            <a:endParaRPr lang="zh-CN" altLang="en-US" sz="1400" b="1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E359CD3-DF5F-0E30-EBEC-FB370130DA93}"/>
              </a:ext>
            </a:extLst>
          </p:cNvPr>
          <p:cNvSpPr/>
          <p:nvPr/>
        </p:nvSpPr>
        <p:spPr>
          <a:xfrm>
            <a:off x="4805046" y="1242135"/>
            <a:ext cx="1707254" cy="603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Data System Management</a:t>
            </a:r>
            <a:endParaRPr lang="zh-CN" altLang="en-US" sz="1400" b="1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8A06782-400D-4463-8719-57D9B68A71F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938313" y="1833612"/>
            <a:ext cx="0" cy="4859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D6C6D97-8662-5910-AC27-F47DA5EE791F}"/>
              </a:ext>
            </a:extLst>
          </p:cNvPr>
          <p:cNvCxnSpPr>
            <a:cxnSpLocks/>
          </p:cNvCxnSpPr>
          <p:nvPr/>
        </p:nvCxnSpPr>
        <p:spPr>
          <a:xfrm>
            <a:off x="5691213" y="1833612"/>
            <a:ext cx="0" cy="4859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4195B7-9AEB-A1C6-3982-9F5D34E664C3}"/>
              </a:ext>
            </a:extLst>
          </p:cNvPr>
          <p:cNvCxnSpPr>
            <a:cxnSpLocks/>
          </p:cNvCxnSpPr>
          <p:nvPr/>
        </p:nvCxnSpPr>
        <p:spPr>
          <a:xfrm>
            <a:off x="911267" y="2515784"/>
            <a:ext cx="1892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BD9523B-E37B-B608-4AA5-44FEEE2325D3}"/>
              </a:ext>
            </a:extLst>
          </p:cNvPr>
          <p:cNvSpPr txBox="1"/>
          <p:nvPr/>
        </p:nvSpPr>
        <p:spPr>
          <a:xfrm>
            <a:off x="1011535" y="2207832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metadata request</a:t>
            </a:r>
            <a:endParaRPr lang="zh-CN" altLang="en-US" sz="140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FCDD675-5287-79FB-83FA-494FFBE9A5AC}"/>
              </a:ext>
            </a:extLst>
          </p:cNvPr>
          <p:cNvCxnSpPr>
            <a:cxnSpLocks/>
          </p:cNvCxnSpPr>
          <p:nvPr/>
        </p:nvCxnSpPr>
        <p:spPr>
          <a:xfrm>
            <a:off x="3064629" y="2978110"/>
            <a:ext cx="2485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1F5548F-3DAF-355D-3A1B-A9EAD74C9B28}"/>
              </a:ext>
            </a:extLst>
          </p:cNvPr>
          <p:cNvCxnSpPr>
            <a:cxnSpLocks/>
          </p:cNvCxnSpPr>
          <p:nvPr/>
        </p:nvCxnSpPr>
        <p:spPr>
          <a:xfrm>
            <a:off x="5874040" y="3361393"/>
            <a:ext cx="2529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51B1078-CEF7-8912-8E2E-BB4BB7EA81EF}"/>
              </a:ext>
            </a:extLst>
          </p:cNvPr>
          <p:cNvCxnSpPr>
            <a:cxnSpLocks/>
          </p:cNvCxnSpPr>
          <p:nvPr/>
        </p:nvCxnSpPr>
        <p:spPr>
          <a:xfrm>
            <a:off x="3064629" y="6173278"/>
            <a:ext cx="248563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6EA662A-CFB5-4C6E-118D-3E64874C82D4}"/>
              </a:ext>
            </a:extLst>
          </p:cNvPr>
          <p:cNvCxnSpPr>
            <a:cxnSpLocks/>
          </p:cNvCxnSpPr>
          <p:nvPr/>
        </p:nvCxnSpPr>
        <p:spPr>
          <a:xfrm>
            <a:off x="810224" y="6356842"/>
            <a:ext cx="199377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2FE75C4A-5B32-158C-C7B3-B36F24B41F39}"/>
              </a:ext>
            </a:extLst>
          </p:cNvPr>
          <p:cNvSpPr/>
          <p:nvPr/>
        </p:nvSpPr>
        <p:spPr>
          <a:xfrm>
            <a:off x="2804002" y="2417461"/>
            <a:ext cx="278457" cy="4182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7FFB662-E0E0-09D4-B969-D822BF93C249}"/>
              </a:ext>
            </a:extLst>
          </p:cNvPr>
          <p:cNvSpPr/>
          <p:nvPr/>
        </p:nvSpPr>
        <p:spPr>
          <a:xfrm>
            <a:off x="5550261" y="2773695"/>
            <a:ext cx="286633" cy="3469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AD4B33A-1B37-DE81-1FB8-4309C78EFB18}"/>
              </a:ext>
            </a:extLst>
          </p:cNvPr>
          <p:cNvSpPr txBox="1"/>
          <p:nvPr/>
        </p:nvSpPr>
        <p:spPr>
          <a:xfrm>
            <a:off x="4356695" y="2619806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getMetadata</a:t>
            </a:r>
            <a:endParaRPr lang="zh-CN" altLang="en-US" sz="14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87D5836-F821-9BC1-164A-F45C7398D938}"/>
              </a:ext>
            </a:extLst>
          </p:cNvPr>
          <p:cNvSpPr txBox="1"/>
          <p:nvPr/>
        </p:nvSpPr>
        <p:spPr>
          <a:xfrm>
            <a:off x="6512302" y="3039788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localSearch</a:t>
            </a:r>
            <a:endParaRPr lang="zh-CN" altLang="en-US" sz="1400"/>
          </a:p>
        </p:txBody>
      </p:sp>
      <p:sp>
        <p:nvSpPr>
          <p:cNvPr id="62" name="矩形: 剪去单角 61">
            <a:extLst>
              <a:ext uri="{FF2B5EF4-FFF2-40B4-BE49-F238E27FC236}">
                <a16:creationId xmlns:a16="http://schemas.microsoft.com/office/drawing/2014/main" id="{012672EA-BB21-64C1-4269-A4D152DB19A3}"/>
              </a:ext>
            </a:extLst>
          </p:cNvPr>
          <p:cNvSpPr/>
          <p:nvPr/>
        </p:nvSpPr>
        <p:spPr>
          <a:xfrm>
            <a:off x="6470710" y="2398174"/>
            <a:ext cx="1536962" cy="641614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if </a:t>
            </a:r>
            <a:r>
              <a:rPr lang="en-US" altLang="zh-CN" sz="1200" err="1">
                <a:solidFill>
                  <a:schemeClr val="tx1"/>
                </a:solidFill>
              </a:rPr>
              <a:t>dataAddress</a:t>
            </a:r>
            <a:r>
              <a:rPr lang="en-US" altLang="zh-CN" sz="1200">
                <a:solidFill>
                  <a:schemeClr val="tx1"/>
                </a:solidFill>
              </a:rPr>
              <a:t> is hosted by current central system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E52A079-BE24-3594-4A97-473AD8CF3E4E}"/>
              </a:ext>
            </a:extLst>
          </p:cNvPr>
          <p:cNvCxnSpPr>
            <a:cxnSpLocks/>
          </p:cNvCxnSpPr>
          <p:nvPr/>
        </p:nvCxnSpPr>
        <p:spPr>
          <a:xfrm>
            <a:off x="5874040" y="5083733"/>
            <a:ext cx="5020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1894BD7B-5819-54C0-E42D-AD70C89BF8B2}"/>
              </a:ext>
            </a:extLst>
          </p:cNvPr>
          <p:cNvSpPr txBox="1"/>
          <p:nvPr/>
        </p:nvSpPr>
        <p:spPr>
          <a:xfrm>
            <a:off x="6470710" y="4751501"/>
            <a:ext cx="2332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blockchainSearch</a:t>
            </a:r>
            <a:endParaRPr lang="zh-CN" altLang="en-US" sz="1400"/>
          </a:p>
        </p:txBody>
      </p:sp>
      <p:sp>
        <p:nvSpPr>
          <p:cNvPr id="66" name="矩形: 剪去单角 65">
            <a:extLst>
              <a:ext uri="{FF2B5EF4-FFF2-40B4-BE49-F238E27FC236}">
                <a16:creationId xmlns:a16="http://schemas.microsoft.com/office/drawing/2014/main" id="{1E1D5B53-A99C-455C-DFCF-8A5975303508}"/>
              </a:ext>
            </a:extLst>
          </p:cNvPr>
          <p:cNvSpPr/>
          <p:nvPr/>
        </p:nvSpPr>
        <p:spPr>
          <a:xfrm>
            <a:off x="6473701" y="4100325"/>
            <a:ext cx="1581465" cy="657637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if </a:t>
            </a:r>
            <a:r>
              <a:rPr lang="en-US" altLang="zh-CN" sz="1200" err="1">
                <a:solidFill>
                  <a:schemeClr val="tx1"/>
                </a:solidFill>
              </a:rPr>
              <a:t>dataAddress</a:t>
            </a:r>
            <a:r>
              <a:rPr lang="en-US" altLang="zh-CN" sz="1200">
                <a:solidFill>
                  <a:schemeClr val="tx1"/>
                </a:solidFill>
              </a:rPr>
              <a:t> is not hosted by</a:t>
            </a:r>
            <a:r>
              <a:rPr lang="zh-CN" altLang="en-US" sz="1200">
                <a:solidFill>
                  <a:schemeClr val="tx1"/>
                </a:solidFill>
              </a:rPr>
              <a:t> </a:t>
            </a:r>
            <a:r>
              <a:rPr lang="en-US" altLang="zh-CN" sz="1200">
                <a:solidFill>
                  <a:schemeClr val="tx1"/>
                </a:solidFill>
              </a:rPr>
              <a:t>current</a:t>
            </a:r>
            <a:r>
              <a:rPr lang="zh-CN" altLang="en-US" sz="1200">
                <a:solidFill>
                  <a:schemeClr val="tx1"/>
                </a:solidFill>
              </a:rPr>
              <a:t> </a:t>
            </a:r>
            <a:r>
              <a:rPr lang="en-US" altLang="zh-CN" sz="1200">
                <a:solidFill>
                  <a:schemeClr val="tx1"/>
                </a:solidFill>
              </a:rPr>
              <a:t>central</a:t>
            </a:r>
            <a:r>
              <a:rPr lang="zh-CN" altLang="en-US" sz="1200">
                <a:solidFill>
                  <a:schemeClr val="tx1"/>
                </a:solidFill>
              </a:rPr>
              <a:t> </a:t>
            </a:r>
            <a:r>
              <a:rPr lang="en-US" altLang="zh-CN" sz="1200">
                <a:solidFill>
                  <a:schemeClr val="tx1"/>
                </a:solidFill>
              </a:rPr>
              <a:t>system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A0FFD7A-D926-3783-FD89-61B7B20B6F65}"/>
              </a:ext>
            </a:extLst>
          </p:cNvPr>
          <p:cNvSpPr txBox="1"/>
          <p:nvPr/>
        </p:nvSpPr>
        <p:spPr>
          <a:xfrm>
            <a:off x="3072298" y="58538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data system metadata</a:t>
            </a:r>
            <a:endParaRPr lang="zh-CN" altLang="en-US" sz="140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B76C081-5E45-5E70-205C-740C1510BE8E}"/>
              </a:ext>
            </a:extLst>
          </p:cNvPr>
          <p:cNvSpPr txBox="1"/>
          <p:nvPr/>
        </p:nvSpPr>
        <p:spPr>
          <a:xfrm>
            <a:off x="870482" y="6057216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metadata response</a:t>
            </a:r>
            <a:endParaRPr lang="zh-CN" altLang="en-US" sz="140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5935BE1-62FE-7AC0-D60C-0D712797056B}"/>
              </a:ext>
            </a:extLst>
          </p:cNvPr>
          <p:cNvSpPr txBox="1"/>
          <p:nvPr/>
        </p:nvSpPr>
        <p:spPr>
          <a:xfrm>
            <a:off x="911267" y="213963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1. metadata access</a:t>
            </a:r>
            <a:endParaRPr lang="zh-CN" altLang="en-US"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603FE9-98A8-6A95-C21C-0A8161F486DD}"/>
              </a:ext>
            </a:extLst>
          </p:cNvPr>
          <p:cNvSpPr/>
          <p:nvPr/>
        </p:nvSpPr>
        <p:spPr>
          <a:xfrm>
            <a:off x="7847925" y="1253517"/>
            <a:ext cx="1417274" cy="603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Database</a:t>
            </a:r>
            <a:endParaRPr lang="zh-CN" altLang="en-US" sz="1400" b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25B2CB-450D-C857-F09D-F54E2F0FBD0B}"/>
              </a:ext>
            </a:extLst>
          </p:cNvPr>
          <p:cNvSpPr/>
          <p:nvPr/>
        </p:nvSpPr>
        <p:spPr>
          <a:xfrm>
            <a:off x="10305781" y="1253517"/>
            <a:ext cx="1417274" cy="603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Blockchain system</a:t>
            </a:r>
            <a:endParaRPr lang="zh-CN" altLang="en-US" sz="1400" b="1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E104E62-CA35-9E5D-0E66-A5DC7FE4FC1A}"/>
              </a:ext>
            </a:extLst>
          </p:cNvPr>
          <p:cNvCxnSpPr>
            <a:stCxn id="2" idx="2"/>
          </p:cNvCxnSpPr>
          <p:nvPr/>
        </p:nvCxnSpPr>
        <p:spPr>
          <a:xfrm flipH="1">
            <a:off x="8554798" y="1856669"/>
            <a:ext cx="1764" cy="474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826272FE-D17C-432B-154B-08AE2E78FB56}"/>
              </a:ext>
            </a:extLst>
          </p:cNvPr>
          <p:cNvSpPr/>
          <p:nvPr/>
        </p:nvSpPr>
        <p:spPr>
          <a:xfrm>
            <a:off x="8427737" y="3193676"/>
            <a:ext cx="242623" cy="921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18717FA-0193-9100-F0B7-73862C97665A}"/>
              </a:ext>
            </a:extLst>
          </p:cNvPr>
          <p:cNvCxnSpPr>
            <a:cxnSpLocks/>
          </p:cNvCxnSpPr>
          <p:nvPr/>
        </p:nvCxnSpPr>
        <p:spPr>
          <a:xfrm>
            <a:off x="5874040" y="3902899"/>
            <a:ext cx="252953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D69976B-270A-DA7A-1AA9-525BEC786153}"/>
              </a:ext>
            </a:extLst>
          </p:cNvPr>
          <p:cNvCxnSpPr/>
          <p:nvPr/>
        </p:nvCxnSpPr>
        <p:spPr>
          <a:xfrm flipH="1">
            <a:off x="11015739" y="1844013"/>
            <a:ext cx="1764" cy="474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21F2BA12-6B36-E98B-63FD-1BE1CCD17D67}"/>
              </a:ext>
            </a:extLst>
          </p:cNvPr>
          <p:cNvSpPr/>
          <p:nvPr/>
        </p:nvSpPr>
        <p:spPr>
          <a:xfrm>
            <a:off x="10899893" y="4967198"/>
            <a:ext cx="216865" cy="1074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CE9AB86-80DA-8860-8F7E-AC0CCCC45A15}"/>
              </a:ext>
            </a:extLst>
          </p:cNvPr>
          <p:cNvCxnSpPr>
            <a:cxnSpLocks/>
          </p:cNvCxnSpPr>
          <p:nvPr/>
        </p:nvCxnSpPr>
        <p:spPr>
          <a:xfrm>
            <a:off x="5836894" y="5888321"/>
            <a:ext cx="502010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90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1D3C7500-83B4-AF20-CF01-2BC2B77E9414}"/>
              </a:ext>
            </a:extLst>
          </p:cNvPr>
          <p:cNvSpPr/>
          <p:nvPr/>
        </p:nvSpPr>
        <p:spPr>
          <a:xfrm>
            <a:off x="819437" y="890493"/>
            <a:ext cx="1092490" cy="573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err="1"/>
              <a:t>APIServer</a:t>
            </a:r>
            <a:endParaRPr lang="zh-CN" altLang="en-US" sz="1400" b="1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E359CD3-DF5F-0E30-EBEC-FB370130DA93}"/>
              </a:ext>
            </a:extLst>
          </p:cNvPr>
          <p:cNvSpPr/>
          <p:nvPr/>
        </p:nvSpPr>
        <p:spPr>
          <a:xfrm>
            <a:off x="2381007" y="890493"/>
            <a:ext cx="1340652" cy="562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Data System Management</a:t>
            </a:r>
            <a:endParaRPr lang="zh-CN" altLang="en-US" sz="1400" b="1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5935BE1-62FE-7AC0-D60C-0D712797056B}"/>
              </a:ext>
            </a:extLst>
          </p:cNvPr>
          <p:cNvSpPr txBox="1"/>
          <p:nvPr/>
        </p:nvSpPr>
        <p:spPr>
          <a:xfrm>
            <a:off x="911267" y="213963"/>
            <a:ext cx="835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2. data access (data address hosted by current central system)</a:t>
            </a:r>
            <a:endParaRPr lang="zh-CN" altLang="en-US" sz="24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3CEFE0-E1E6-EE08-D3CA-C792968044EF}"/>
              </a:ext>
            </a:extLst>
          </p:cNvPr>
          <p:cNvSpPr/>
          <p:nvPr/>
        </p:nvSpPr>
        <p:spPr>
          <a:xfrm>
            <a:off x="4281840" y="890493"/>
            <a:ext cx="1340652" cy="573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Route Service</a:t>
            </a:r>
            <a:endParaRPr lang="zh-CN" altLang="en-US" sz="1400" b="1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44D4EA7-AE61-36A9-F759-BDE6576CB1CC}"/>
              </a:ext>
            </a:extLst>
          </p:cNvPr>
          <p:cNvSpPr/>
          <p:nvPr/>
        </p:nvSpPr>
        <p:spPr>
          <a:xfrm>
            <a:off x="6085970" y="890493"/>
            <a:ext cx="1340652" cy="562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Adapter Management</a:t>
            </a:r>
            <a:endParaRPr lang="zh-CN" altLang="en-US" sz="1400" b="1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61D2F51-35DD-641E-5EA0-79F13E27C978}"/>
              </a:ext>
            </a:extLst>
          </p:cNvPr>
          <p:cNvSpPr/>
          <p:nvPr/>
        </p:nvSpPr>
        <p:spPr>
          <a:xfrm>
            <a:off x="7941141" y="890493"/>
            <a:ext cx="1048960" cy="5667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Adapter instance</a:t>
            </a:r>
            <a:endParaRPr lang="zh-CN" altLang="en-US" sz="1400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B93B5C-DB19-EB7E-E33E-DFFD8ED2274D}"/>
              </a:ext>
            </a:extLst>
          </p:cNvPr>
          <p:cNvSpPr/>
          <p:nvPr/>
        </p:nvSpPr>
        <p:spPr>
          <a:xfrm>
            <a:off x="9398837" y="890493"/>
            <a:ext cx="1048960" cy="5622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Data system</a:t>
            </a:r>
            <a:endParaRPr lang="zh-CN" altLang="en-US" sz="1400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E5CBEA-DAC8-B7F4-BF0E-EC1944D2FF51}"/>
              </a:ext>
            </a:extLst>
          </p:cNvPr>
          <p:cNvSpPr/>
          <p:nvPr/>
        </p:nvSpPr>
        <p:spPr>
          <a:xfrm>
            <a:off x="10815612" y="890493"/>
            <a:ext cx="1048960" cy="5622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Another  APIServer</a:t>
            </a:r>
            <a:endParaRPr lang="zh-CN" altLang="en-US" sz="1400" b="1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2EC4491-E784-4CCC-4BB9-BB702BCE5401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362192" y="1464346"/>
            <a:ext cx="3490" cy="5393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1E4AAD2-E747-5778-F7D9-5DCEAA4B7E05}"/>
              </a:ext>
            </a:extLst>
          </p:cNvPr>
          <p:cNvCxnSpPr>
            <a:cxnSpLocks/>
          </p:cNvCxnSpPr>
          <p:nvPr/>
        </p:nvCxnSpPr>
        <p:spPr>
          <a:xfrm>
            <a:off x="3047870" y="1464346"/>
            <a:ext cx="0" cy="525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53A9432-806C-260C-E28E-D6F3995C958B}"/>
              </a:ext>
            </a:extLst>
          </p:cNvPr>
          <p:cNvCxnSpPr>
            <a:cxnSpLocks/>
          </p:cNvCxnSpPr>
          <p:nvPr/>
        </p:nvCxnSpPr>
        <p:spPr>
          <a:xfrm>
            <a:off x="4956639" y="1464346"/>
            <a:ext cx="0" cy="525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B24136A-623A-F271-9EF6-28566A518231}"/>
              </a:ext>
            </a:extLst>
          </p:cNvPr>
          <p:cNvCxnSpPr>
            <a:cxnSpLocks/>
          </p:cNvCxnSpPr>
          <p:nvPr/>
        </p:nvCxnSpPr>
        <p:spPr>
          <a:xfrm>
            <a:off x="6784053" y="1452725"/>
            <a:ext cx="0" cy="526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58A743A-CCB8-46D2-DA45-71CC526444D7}"/>
              </a:ext>
            </a:extLst>
          </p:cNvPr>
          <p:cNvCxnSpPr>
            <a:cxnSpLocks/>
          </p:cNvCxnSpPr>
          <p:nvPr/>
        </p:nvCxnSpPr>
        <p:spPr>
          <a:xfrm>
            <a:off x="8465621" y="1464346"/>
            <a:ext cx="0" cy="525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1B01430-8354-1C24-EE58-8E329AF12504}"/>
              </a:ext>
            </a:extLst>
          </p:cNvPr>
          <p:cNvCxnSpPr>
            <a:cxnSpLocks/>
          </p:cNvCxnSpPr>
          <p:nvPr/>
        </p:nvCxnSpPr>
        <p:spPr>
          <a:xfrm>
            <a:off x="9923317" y="1464346"/>
            <a:ext cx="0" cy="525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6DF92C-06AF-2BBD-F562-23A82FBCCC5B}"/>
              </a:ext>
            </a:extLst>
          </p:cNvPr>
          <p:cNvCxnSpPr>
            <a:cxnSpLocks/>
          </p:cNvCxnSpPr>
          <p:nvPr/>
        </p:nvCxnSpPr>
        <p:spPr>
          <a:xfrm>
            <a:off x="11340092" y="1464346"/>
            <a:ext cx="0" cy="5393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4510211-6889-CB85-C5AA-0D99C611F04D}"/>
              </a:ext>
            </a:extLst>
          </p:cNvPr>
          <p:cNvCxnSpPr>
            <a:cxnSpLocks/>
          </p:cNvCxnSpPr>
          <p:nvPr/>
        </p:nvCxnSpPr>
        <p:spPr>
          <a:xfrm>
            <a:off x="1445077" y="2195482"/>
            <a:ext cx="1473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A98EDD4-19B0-7141-E827-CB593E76F6A0}"/>
              </a:ext>
            </a:extLst>
          </p:cNvPr>
          <p:cNvSpPr/>
          <p:nvPr/>
        </p:nvSpPr>
        <p:spPr>
          <a:xfrm>
            <a:off x="2949487" y="2086387"/>
            <a:ext cx="175265" cy="587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C96C25-B900-8508-D85D-688BE8CE0394}"/>
              </a:ext>
            </a:extLst>
          </p:cNvPr>
          <p:cNvSpPr txBox="1"/>
          <p:nvPr/>
        </p:nvSpPr>
        <p:spPr>
          <a:xfrm>
            <a:off x="1940018" y="1933872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getMetadata</a:t>
            </a:r>
            <a:endParaRPr lang="zh-CN" altLang="en-US" sz="110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6D4C4B6-F3A8-EC15-39E0-715B77F8D665}"/>
              </a:ext>
            </a:extLst>
          </p:cNvPr>
          <p:cNvCxnSpPr>
            <a:cxnSpLocks/>
          </p:cNvCxnSpPr>
          <p:nvPr/>
        </p:nvCxnSpPr>
        <p:spPr>
          <a:xfrm>
            <a:off x="1445077" y="2548773"/>
            <a:ext cx="149214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137DF23-F80E-6D7F-7DC7-E6A5B5A1DA8C}"/>
              </a:ext>
            </a:extLst>
          </p:cNvPr>
          <p:cNvSpPr txBox="1"/>
          <p:nvPr/>
        </p:nvSpPr>
        <p:spPr>
          <a:xfrm>
            <a:off x="1447222" y="2292367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metadata</a:t>
            </a:r>
            <a:endParaRPr lang="zh-CN" altLang="en-US" sz="110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D5645A9-F039-FCBC-D04A-D0FFA500CF20}"/>
              </a:ext>
            </a:extLst>
          </p:cNvPr>
          <p:cNvCxnSpPr>
            <a:cxnSpLocks/>
          </p:cNvCxnSpPr>
          <p:nvPr/>
        </p:nvCxnSpPr>
        <p:spPr>
          <a:xfrm>
            <a:off x="1361209" y="3858030"/>
            <a:ext cx="3501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2DAB380E-CFD7-A794-ADE2-B68746F34F07}"/>
              </a:ext>
            </a:extLst>
          </p:cNvPr>
          <p:cNvSpPr/>
          <p:nvPr/>
        </p:nvSpPr>
        <p:spPr>
          <a:xfrm>
            <a:off x="4870191" y="3749132"/>
            <a:ext cx="170789" cy="1147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17B4C01-7210-6121-DF19-CD2EFC669984}"/>
              </a:ext>
            </a:extLst>
          </p:cNvPr>
          <p:cNvSpPr/>
          <p:nvPr/>
        </p:nvSpPr>
        <p:spPr>
          <a:xfrm>
            <a:off x="6702525" y="2909271"/>
            <a:ext cx="175265" cy="587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3E9B7C7-D576-DDB7-BC8B-2DECCC0BBA00}"/>
              </a:ext>
            </a:extLst>
          </p:cNvPr>
          <p:cNvSpPr txBox="1"/>
          <p:nvPr/>
        </p:nvSpPr>
        <p:spPr>
          <a:xfrm>
            <a:off x="5514007" y="2722815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checkCapabilities</a:t>
            </a:r>
            <a:endParaRPr lang="zh-CN" altLang="en-US" sz="110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D3F1557-5EF3-0BD7-DBA3-2AA9C8646E9D}"/>
              </a:ext>
            </a:extLst>
          </p:cNvPr>
          <p:cNvCxnSpPr>
            <a:cxnSpLocks/>
          </p:cNvCxnSpPr>
          <p:nvPr/>
        </p:nvCxnSpPr>
        <p:spPr>
          <a:xfrm>
            <a:off x="1379883" y="3013181"/>
            <a:ext cx="5288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剪去单角 62">
            <a:extLst>
              <a:ext uri="{FF2B5EF4-FFF2-40B4-BE49-F238E27FC236}">
                <a16:creationId xmlns:a16="http://schemas.microsoft.com/office/drawing/2014/main" id="{DB0BC38F-5771-C2E2-52C6-9E801D1A7F25}"/>
              </a:ext>
            </a:extLst>
          </p:cNvPr>
          <p:cNvSpPr/>
          <p:nvPr/>
        </p:nvSpPr>
        <p:spPr>
          <a:xfrm>
            <a:off x="1592361" y="3928518"/>
            <a:ext cx="1319402" cy="461664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If current central system can handle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FE845C0-D597-DFA4-258E-F14A3CFF07B8}"/>
              </a:ext>
            </a:extLst>
          </p:cNvPr>
          <p:cNvSpPr txBox="1"/>
          <p:nvPr/>
        </p:nvSpPr>
        <p:spPr>
          <a:xfrm>
            <a:off x="4400169" y="357493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route</a:t>
            </a:r>
            <a:endParaRPr lang="zh-CN" altLang="en-US" sz="110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E3865CC-46F2-F749-907C-8214B4901183}"/>
              </a:ext>
            </a:extLst>
          </p:cNvPr>
          <p:cNvCxnSpPr>
            <a:cxnSpLocks/>
          </p:cNvCxnSpPr>
          <p:nvPr/>
        </p:nvCxnSpPr>
        <p:spPr>
          <a:xfrm>
            <a:off x="5045456" y="3990717"/>
            <a:ext cx="3319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DF07B175-DF1A-3987-C347-81B7737DD342}"/>
              </a:ext>
            </a:extLst>
          </p:cNvPr>
          <p:cNvSpPr/>
          <p:nvPr/>
        </p:nvSpPr>
        <p:spPr>
          <a:xfrm>
            <a:off x="8382373" y="3902461"/>
            <a:ext cx="181181" cy="828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B742CBE-F104-9893-0904-7633D53338BB}"/>
              </a:ext>
            </a:extLst>
          </p:cNvPr>
          <p:cNvCxnSpPr/>
          <p:nvPr/>
        </p:nvCxnSpPr>
        <p:spPr>
          <a:xfrm>
            <a:off x="8557638" y="4107408"/>
            <a:ext cx="1261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1139EB71-14C5-353B-C171-7E5855F67882}"/>
              </a:ext>
            </a:extLst>
          </p:cNvPr>
          <p:cNvSpPr/>
          <p:nvPr/>
        </p:nvSpPr>
        <p:spPr>
          <a:xfrm>
            <a:off x="9844445" y="3990717"/>
            <a:ext cx="175265" cy="587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A96A13DB-9587-66CD-D970-73A65C5186F8}"/>
              </a:ext>
            </a:extLst>
          </p:cNvPr>
          <p:cNvCxnSpPr/>
          <p:nvPr/>
        </p:nvCxnSpPr>
        <p:spPr>
          <a:xfrm>
            <a:off x="8568029" y="4446844"/>
            <a:ext cx="126177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219D3E-5D32-C91C-1C49-FF64BECDF78D}"/>
              </a:ext>
            </a:extLst>
          </p:cNvPr>
          <p:cNvCxnSpPr>
            <a:cxnSpLocks/>
          </p:cNvCxnSpPr>
          <p:nvPr/>
        </p:nvCxnSpPr>
        <p:spPr>
          <a:xfrm>
            <a:off x="5045456" y="4577795"/>
            <a:ext cx="331922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BF07916-0B52-99F9-771C-DEA14D29D4D3}"/>
              </a:ext>
            </a:extLst>
          </p:cNvPr>
          <p:cNvCxnSpPr>
            <a:cxnSpLocks/>
          </p:cNvCxnSpPr>
          <p:nvPr/>
        </p:nvCxnSpPr>
        <p:spPr>
          <a:xfrm>
            <a:off x="1445077" y="4727403"/>
            <a:ext cx="341786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BDA4919E-00DB-D209-B1F0-64173FA853BC}"/>
              </a:ext>
            </a:extLst>
          </p:cNvPr>
          <p:cNvSpPr txBox="1"/>
          <p:nvPr/>
        </p:nvSpPr>
        <p:spPr>
          <a:xfrm>
            <a:off x="1496657" y="4457377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data</a:t>
            </a:r>
            <a:endParaRPr lang="zh-CN" altLang="en-US" sz="110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66782FA-C76C-0697-6332-3174DA05EF08}"/>
              </a:ext>
            </a:extLst>
          </p:cNvPr>
          <p:cNvSpPr/>
          <p:nvPr/>
        </p:nvSpPr>
        <p:spPr>
          <a:xfrm>
            <a:off x="1273576" y="1987888"/>
            <a:ext cx="179327" cy="2909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3833916-409F-A238-BB1A-C5472AFFBB60}"/>
              </a:ext>
            </a:extLst>
          </p:cNvPr>
          <p:cNvCxnSpPr>
            <a:cxnSpLocks/>
          </p:cNvCxnSpPr>
          <p:nvPr/>
        </p:nvCxnSpPr>
        <p:spPr>
          <a:xfrm>
            <a:off x="1445077" y="3342226"/>
            <a:ext cx="523397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29D47C3-58D6-7EAE-6474-76E8FE611EE0}"/>
              </a:ext>
            </a:extLst>
          </p:cNvPr>
          <p:cNvSpPr txBox="1"/>
          <p:nvPr/>
        </p:nvSpPr>
        <p:spPr>
          <a:xfrm>
            <a:off x="5084734" y="3733083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send request to adapter instance</a:t>
            </a:r>
            <a:endParaRPr lang="zh-CN" altLang="en-US" sz="110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B8E1010-BDBB-ED33-993B-023D788495E2}"/>
              </a:ext>
            </a:extLst>
          </p:cNvPr>
          <p:cNvSpPr/>
          <p:nvPr/>
        </p:nvSpPr>
        <p:spPr>
          <a:xfrm>
            <a:off x="1269896" y="5075407"/>
            <a:ext cx="188587" cy="151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剪去单角 95">
            <a:extLst>
              <a:ext uri="{FF2B5EF4-FFF2-40B4-BE49-F238E27FC236}">
                <a16:creationId xmlns:a16="http://schemas.microsoft.com/office/drawing/2014/main" id="{229C877A-4A4F-9DAD-AD25-A4938364FB42}"/>
              </a:ext>
            </a:extLst>
          </p:cNvPr>
          <p:cNvSpPr/>
          <p:nvPr/>
        </p:nvSpPr>
        <p:spPr>
          <a:xfrm>
            <a:off x="1561993" y="5294876"/>
            <a:ext cx="1319402" cy="461664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If current central system can not handle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3B1F4A0-A552-2B76-8497-2F5E7B308FDE}"/>
              </a:ext>
            </a:extLst>
          </p:cNvPr>
          <p:cNvSpPr/>
          <p:nvPr/>
        </p:nvSpPr>
        <p:spPr>
          <a:xfrm>
            <a:off x="6668663" y="5087295"/>
            <a:ext cx="192272" cy="1003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B67B1F5-82C5-769A-DFE8-632E80A897C0}"/>
              </a:ext>
            </a:extLst>
          </p:cNvPr>
          <p:cNvCxnSpPr>
            <a:cxnSpLocks/>
          </p:cNvCxnSpPr>
          <p:nvPr/>
        </p:nvCxnSpPr>
        <p:spPr>
          <a:xfrm>
            <a:off x="1469976" y="5188885"/>
            <a:ext cx="5198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1AD8427-7853-8CBC-848F-698D700997AA}"/>
              </a:ext>
            </a:extLst>
          </p:cNvPr>
          <p:cNvSpPr txBox="1"/>
          <p:nvPr/>
        </p:nvSpPr>
        <p:spPr>
          <a:xfrm>
            <a:off x="4978523" y="4912192"/>
            <a:ext cx="17411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getCapableCentralSystem</a:t>
            </a:r>
            <a:endParaRPr lang="zh-CN" altLang="en-US" sz="1100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B26C1EDF-E055-2B64-D485-82506EAF0E63}"/>
              </a:ext>
            </a:extLst>
          </p:cNvPr>
          <p:cNvCxnSpPr>
            <a:cxnSpLocks/>
          </p:cNvCxnSpPr>
          <p:nvPr/>
        </p:nvCxnSpPr>
        <p:spPr>
          <a:xfrm>
            <a:off x="1480367" y="5991908"/>
            <a:ext cx="519868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00E342F-09F8-E34B-EC97-9F8DF17BCD42}"/>
              </a:ext>
            </a:extLst>
          </p:cNvPr>
          <p:cNvSpPr txBox="1"/>
          <p:nvPr/>
        </p:nvSpPr>
        <p:spPr>
          <a:xfrm>
            <a:off x="1458483" y="5731725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Capable Central systems</a:t>
            </a:r>
            <a:endParaRPr lang="zh-CN" altLang="en-US" sz="1100"/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0FFFF735-CC85-AE0A-E87C-07CFD31AFCD6}"/>
              </a:ext>
            </a:extLst>
          </p:cNvPr>
          <p:cNvCxnSpPr>
            <a:cxnSpLocks/>
          </p:cNvCxnSpPr>
          <p:nvPr/>
        </p:nvCxnSpPr>
        <p:spPr>
          <a:xfrm>
            <a:off x="1480367" y="6195522"/>
            <a:ext cx="972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9F84BA82-A4B5-57E5-B7B1-6CE431C62DA7}"/>
              </a:ext>
            </a:extLst>
          </p:cNvPr>
          <p:cNvSpPr/>
          <p:nvPr/>
        </p:nvSpPr>
        <p:spPr>
          <a:xfrm>
            <a:off x="11243089" y="5991908"/>
            <a:ext cx="175265" cy="587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C46C7633-FF84-A2CF-34FD-DDA4739C7955}"/>
              </a:ext>
            </a:extLst>
          </p:cNvPr>
          <p:cNvCxnSpPr>
            <a:cxnSpLocks/>
          </p:cNvCxnSpPr>
          <p:nvPr/>
        </p:nvCxnSpPr>
        <p:spPr>
          <a:xfrm>
            <a:off x="1480366" y="6453646"/>
            <a:ext cx="972103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D2EEECC-77B8-5361-3DE0-AFE6602E2865}"/>
              </a:ext>
            </a:extLst>
          </p:cNvPr>
          <p:cNvSpPr txBox="1"/>
          <p:nvPr/>
        </p:nvSpPr>
        <p:spPr>
          <a:xfrm>
            <a:off x="10356296" y="5912494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forwarding</a:t>
            </a:r>
            <a:endParaRPr lang="zh-CN" altLang="en-US" sz="110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0CB11E8-F129-BA9A-153A-AB6A091C2B84}"/>
              </a:ext>
            </a:extLst>
          </p:cNvPr>
          <p:cNvSpPr txBox="1"/>
          <p:nvPr/>
        </p:nvSpPr>
        <p:spPr>
          <a:xfrm>
            <a:off x="1513740" y="6199054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data</a:t>
            </a:r>
            <a:endParaRPr lang="zh-CN" altLang="en-US" sz="110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1F046A4-32E4-3B8E-EE7C-F509D70F0994}"/>
              </a:ext>
            </a:extLst>
          </p:cNvPr>
          <p:cNvCxnSpPr/>
          <p:nvPr/>
        </p:nvCxnSpPr>
        <p:spPr>
          <a:xfrm>
            <a:off x="249382" y="2086387"/>
            <a:ext cx="1020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2FDBBD9-1A39-2682-89AF-61C8851C3183}"/>
              </a:ext>
            </a:extLst>
          </p:cNvPr>
          <p:cNvSpPr txBox="1"/>
          <p:nvPr/>
        </p:nvSpPr>
        <p:spPr>
          <a:xfrm>
            <a:off x="225836" y="1824777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data request</a:t>
            </a:r>
            <a:endParaRPr lang="zh-CN" altLang="en-US" sz="110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F4C2DAC9-086B-3DA1-0D95-F24DFCECBB50}"/>
              </a:ext>
            </a:extLst>
          </p:cNvPr>
          <p:cNvCxnSpPr/>
          <p:nvPr/>
        </p:nvCxnSpPr>
        <p:spPr>
          <a:xfrm>
            <a:off x="249382" y="4820922"/>
            <a:ext cx="102051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167073D-8F71-5B06-67EE-8A1CEB6848E6}"/>
              </a:ext>
            </a:extLst>
          </p:cNvPr>
          <p:cNvSpPr txBox="1"/>
          <p:nvPr/>
        </p:nvSpPr>
        <p:spPr>
          <a:xfrm>
            <a:off x="233153" y="4555750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data response</a:t>
            </a:r>
            <a:endParaRPr lang="zh-CN" altLang="en-US" sz="1100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04290107-ADB5-7308-AE33-43B48CD0C970}"/>
              </a:ext>
            </a:extLst>
          </p:cNvPr>
          <p:cNvCxnSpPr/>
          <p:nvPr/>
        </p:nvCxnSpPr>
        <p:spPr>
          <a:xfrm>
            <a:off x="225535" y="6562200"/>
            <a:ext cx="102051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52FB7D0E-5275-FDFC-2BC4-96343FE93AC3}"/>
              </a:ext>
            </a:extLst>
          </p:cNvPr>
          <p:cNvSpPr txBox="1"/>
          <p:nvPr/>
        </p:nvSpPr>
        <p:spPr>
          <a:xfrm>
            <a:off x="209306" y="6297028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data response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67375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1D3C7500-83B4-AF20-CF01-2BC2B77E9414}"/>
              </a:ext>
            </a:extLst>
          </p:cNvPr>
          <p:cNvSpPr/>
          <p:nvPr/>
        </p:nvSpPr>
        <p:spPr>
          <a:xfrm>
            <a:off x="819437" y="890493"/>
            <a:ext cx="1092490" cy="573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err="1"/>
              <a:t>APIServer</a:t>
            </a:r>
            <a:endParaRPr lang="zh-CN" altLang="en-US" sz="1400" b="1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5935BE1-62FE-7AC0-D60C-0D712797056B}"/>
              </a:ext>
            </a:extLst>
          </p:cNvPr>
          <p:cNvSpPr txBox="1"/>
          <p:nvPr/>
        </p:nvSpPr>
        <p:spPr>
          <a:xfrm>
            <a:off x="911267" y="213963"/>
            <a:ext cx="8441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3. data access (data address hosted by another central system)</a:t>
            </a:r>
            <a:endParaRPr lang="zh-CN" altLang="en-US" sz="24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44D4EA7-AE61-36A9-F759-BDE6576CB1CC}"/>
              </a:ext>
            </a:extLst>
          </p:cNvPr>
          <p:cNvSpPr/>
          <p:nvPr/>
        </p:nvSpPr>
        <p:spPr>
          <a:xfrm>
            <a:off x="4104770" y="890493"/>
            <a:ext cx="1340652" cy="562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Adapter Management</a:t>
            </a:r>
            <a:endParaRPr lang="zh-CN" altLang="en-US" sz="1400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B93B5C-DB19-EB7E-E33E-DFFD8ED2274D}"/>
              </a:ext>
            </a:extLst>
          </p:cNvPr>
          <p:cNvSpPr/>
          <p:nvPr/>
        </p:nvSpPr>
        <p:spPr>
          <a:xfrm>
            <a:off x="6746580" y="890493"/>
            <a:ext cx="1396768" cy="562232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Blockchain system</a:t>
            </a:r>
            <a:endParaRPr lang="zh-CN" altLang="en-US" sz="1400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E5CBEA-DAC8-B7F4-BF0E-EC1944D2FF51}"/>
              </a:ext>
            </a:extLst>
          </p:cNvPr>
          <p:cNvSpPr/>
          <p:nvPr/>
        </p:nvSpPr>
        <p:spPr>
          <a:xfrm>
            <a:off x="8882592" y="890493"/>
            <a:ext cx="1396768" cy="5622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Another  APIServer</a:t>
            </a:r>
            <a:endParaRPr lang="zh-CN" altLang="en-US" sz="1400" b="1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2EC4491-E784-4CCC-4BB9-BB702BCE540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365682" y="1464346"/>
            <a:ext cx="0" cy="502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B24136A-623A-F271-9EF6-28566A518231}"/>
              </a:ext>
            </a:extLst>
          </p:cNvPr>
          <p:cNvCxnSpPr>
            <a:cxnSpLocks/>
          </p:cNvCxnSpPr>
          <p:nvPr/>
        </p:nvCxnSpPr>
        <p:spPr>
          <a:xfrm>
            <a:off x="4802853" y="1452725"/>
            <a:ext cx="0" cy="4958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1B01430-8354-1C24-EE58-8E329AF12504}"/>
              </a:ext>
            </a:extLst>
          </p:cNvPr>
          <p:cNvCxnSpPr>
            <a:cxnSpLocks/>
          </p:cNvCxnSpPr>
          <p:nvPr/>
        </p:nvCxnSpPr>
        <p:spPr>
          <a:xfrm>
            <a:off x="7464597" y="1464346"/>
            <a:ext cx="0" cy="4946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6DF92C-06AF-2BBD-F562-23A82FBCCC5B}"/>
              </a:ext>
            </a:extLst>
          </p:cNvPr>
          <p:cNvCxnSpPr>
            <a:cxnSpLocks/>
          </p:cNvCxnSpPr>
          <p:nvPr/>
        </p:nvCxnSpPr>
        <p:spPr>
          <a:xfrm>
            <a:off x="11441692" y="1464346"/>
            <a:ext cx="10586" cy="4946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4510211-6889-CB85-C5AA-0D99C611F04D}"/>
              </a:ext>
            </a:extLst>
          </p:cNvPr>
          <p:cNvCxnSpPr>
            <a:cxnSpLocks/>
          </p:cNvCxnSpPr>
          <p:nvPr/>
        </p:nvCxnSpPr>
        <p:spPr>
          <a:xfrm>
            <a:off x="1445077" y="2195482"/>
            <a:ext cx="5915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EC96C25-B900-8508-D85D-688BE8CE0394}"/>
              </a:ext>
            </a:extLst>
          </p:cNvPr>
          <p:cNvSpPr txBox="1"/>
          <p:nvPr/>
        </p:nvSpPr>
        <p:spPr>
          <a:xfrm>
            <a:off x="5969177" y="1882600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getAnotherEndpoint</a:t>
            </a:r>
            <a:endParaRPr lang="zh-CN" altLang="en-US" sz="110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6D4C4B6-F3A8-EC15-39E0-715B77F8D665}"/>
              </a:ext>
            </a:extLst>
          </p:cNvPr>
          <p:cNvCxnSpPr>
            <a:cxnSpLocks/>
          </p:cNvCxnSpPr>
          <p:nvPr/>
        </p:nvCxnSpPr>
        <p:spPr>
          <a:xfrm flipV="1">
            <a:off x="1445077" y="2532945"/>
            <a:ext cx="5923896" cy="158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137DF23-F80E-6D7F-7DC7-E6A5B5A1DA8C}"/>
              </a:ext>
            </a:extLst>
          </p:cNvPr>
          <p:cNvSpPr txBox="1"/>
          <p:nvPr/>
        </p:nvSpPr>
        <p:spPr>
          <a:xfrm>
            <a:off x="1447222" y="229236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 endpoint</a:t>
            </a:r>
            <a:endParaRPr lang="zh-CN" altLang="en-US" sz="110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D3F1557-5EF3-0BD7-DBA3-2AA9C8646E9D}"/>
              </a:ext>
            </a:extLst>
          </p:cNvPr>
          <p:cNvCxnSpPr>
            <a:cxnSpLocks/>
          </p:cNvCxnSpPr>
          <p:nvPr/>
        </p:nvCxnSpPr>
        <p:spPr>
          <a:xfrm>
            <a:off x="1379883" y="3013181"/>
            <a:ext cx="8134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剪去单角 62">
            <a:extLst>
              <a:ext uri="{FF2B5EF4-FFF2-40B4-BE49-F238E27FC236}">
                <a16:creationId xmlns:a16="http://schemas.microsoft.com/office/drawing/2014/main" id="{DB0BC38F-5771-C2E2-52C6-9E801D1A7F25}"/>
              </a:ext>
            </a:extLst>
          </p:cNvPr>
          <p:cNvSpPr/>
          <p:nvPr/>
        </p:nvSpPr>
        <p:spPr>
          <a:xfrm>
            <a:off x="1603782" y="3442492"/>
            <a:ext cx="1319402" cy="461664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If forwarding failed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139EB71-14C5-353B-C171-7E5855F67882}"/>
              </a:ext>
            </a:extLst>
          </p:cNvPr>
          <p:cNvSpPr/>
          <p:nvPr/>
        </p:nvSpPr>
        <p:spPr>
          <a:xfrm>
            <a:off x="7386335" y="2097609"/>
            <a:ext cx="175265" cy="587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66782FA-C76C-0697-6332-3174DA05EF08}"/>
              </a:ext>
            </a:extLst>
          </p:cNvPr>
          <p:cNvSpPr/>
          <p:nvPr/>
        </p:nvSpPr>
        <p:spPr>
          <a:xfrm>
            <a:off x="1273576" y="1987887"/>
            <a:ext cx="188783" cy="4052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3833916-409F-A238-BB1A-C5472AFFBB60}"/>
              </a:ext>
            </a:extLst>
          </p:cNvPr>
          <p:cNvCxnSpPr>
            <a:cxnSpLocks/>
          </p:cNvCxnSpPr>
          <p:nvPr/>
        </p:nvCxnSpPr>
        <p:spPr>
          <a:xfrm>
            <a:off x="1445077" y="3342226"/>
            <a:ext cx="806899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83B1F4A0-A552-2B76-8497-2F5E7B308FDE}"/>
              </a:ext>
            </a:extLst>
          </p:cNvPr>
          <p:cNvSpPr/>
          <p:nvPr/>
        </p:nvSpPr>
        <p:spPr>
          <a:xfrm>
            <a:off x="4697853" y="3932956"/>
            <a:ext cx="192272" cy="1003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B67B1F5-82C5-769A-DFE8-632E80A897C0}"/>
              </a:ext>
            </a:extLst>
          </p:cNvPr>
          <p:cNvCxnSpPr>
            <a:cxnSpLocks/>
          </p:cNvCxnSpPr>
          <p:nvPr/>
        </p:nvCxnSpPr>
        <p:spPr>
          <a:xfrm>
            <a:off x="1480366" y="4034546"/>
            <a:ext cx="3217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1AD8427-7853-8CBC-848F-698D700997AA}"/>
              </a:ext>
            </a:extLst>
          </p:cNvPr>
          <p:cNvSpPr txBox="1"/>
          <p:nvPr/>
        </p:nvSpPr>
        <p:spPr>
          <a:xfrm>
            <a:off x="2884860" y="3760520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getCapableCentralSystems</a:t>
            </a:r>
            <a:endParaRPr lang="zh-CN" altLang="en-US" sz="1100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B26C1EDF-E055-2B64-D485-82506EAF0E63}"/>
              </a:ext>
            </a:extLst>
          </p:cNvPr>
          <p:cNvCxnSpPr>
            <a:cxnSpLocks/>
          </p:cNvCxnSpPr>
          <p:nvPr/>
        </p:nvCxnSpPr>
        <p:spPr>
          <a:xfrm>
            <a:off x="1480367" y="4843828"/>
            <a:ext cx="321748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00E342F-09F8-E34B-EC97-9F8DF17BCD42}"/>
              </a:ext>
            </a:extLst>
          </p:cNvPr>
          <p:cNvSpPr txBox="1"/>
          <p:nvPr/>
        </p:nvSpPr>
        <p:spPr>
          <a:xfrm>
            <a:off x="1534443" y="4563580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capable central systems</a:t>
            </a:r>
            <a:endParaRPr lang="zh-CN" altLang="en-US" sz="110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D2EEECC-77B8-5361-3DE0-AFE6602E2865}"/>
              </a:ext>
            </a:extLst>
          </p:cNvPr>
          <p:cNvSpPr txBox="1"/>
          <p:nvPr/>
        </p:nvSpPr>
        <p:spPr>
          <a:xfrm>
            <a:off x="8635893" y="2719844"/>
            <a:ext cx="1162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forwarding</a:t>
            </a:r>
            <a:endParaRPr lang="zh-CN" altLang="en-US" sz="110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0CB11E8-F129-BA9A-153A-AB6A091C2B84}"/>
              </a:ext>
            </a:extLst>
          </p:cNvPr>
          <p:cNvSpPr txBox="1"/>
          <p:nvPr/>
        </p:nvSpPr>
        <p:spPr>
          <a:xfrm>
            <a:off x="1553575" y="5275965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data</a:t>
            </a:r>
            <a:endParaRPr lang="zh-CN" altLang="en-US" sz="110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1F046A4-32E4-3B8E-EE7C-F509D70F0994}"/>
              </a:ext>
            </a:extLst>
          </p:cNvPr>
          <p:cNvCxnSpPr/>
          <p:nvPr/>
        </p:nvCxnSpPr>
        <p:spPr>
          <a:xfrm>
            <a:off x="249382" y="2086387"/>
            <a:ext cx="1020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2FDBBD9-1A39-2682-89AF-61C8851C3183}"/>
              </a:ext>
            </a:extLst>
          </p:cNvPr>
          <p:cNvSpPr txBox="1"/>
          <p:nvPr/>
        </p:nvSpPr>
        <p:spPr>
          <a:xfrm>
            <a:off x="225836" y="1824777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data request</a:t>
            </a:r>
            <a:endParaRPr lang="zh-CN" altLang="en-US" sz="1100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04290107-ADB5-7308-AE33-43B48CD0C970}"/>
              </a:ext>
            </a:extLst>
          </p:cNvPr>
          <p:cNvCxnSpPr/>
          <p:nvPr/>
        </p:nvCxnSpPr>
        <p:spPr>
          <a:xfrm>
            <a:off x="201444" y="5874740"/>
            <a:ext cx="102051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52FB7D0E-5275-FDFC-2BC4-96343FE93AC3}"/>
              </a:ext>
            </a:extLst>
          </p:cNvPr>
          <p:cNvSpPr txBox="1"/>
          <p:nvPr/>
        </p:nvSpPr>
        <p:spPr>
          <a:xfrm>
            <a:off x="185215" y="5609568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data response</a:t>
            </a:r>
            <a:endParaRPr lang="zh-CN" altLang="en-US" sz="11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2DFEEDB-5E31-C0C6-719A-5BD0CAEB8318}"/>
              </a:ext>
            </a:extLst>
          </p:cNvPr>
          <p:cNvSpPr/>
          <p:nvPr/>
        </p:nvSpPr>
        <p:spPr>
          <a:xfrm>
            <a:off x="10917212" y="902114"/>
            <a:ext cx="1048960" cy="5622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Other</a:t>
            </a:r>
          </a:p>
          <a:p>
            <a:pPr algn="ctr"/>
            <a:r>
              <a:rPr lang="en-US" altLang="zh-CN" sz="1400" b="1"/>
              <a:t>APIServer</a:t>
            </a:r>
            <a:endParaRPr lang="zh-CN" altLang="en-US" sz="1400" b="1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6FC7648-52A8-663B-6056-B0EB40BF2F0B}"/>
              </a:ext>
            </a:extLst>
          </p:cNvPr>
          <p:cNvCxnSpPr>
            <a:cxnSpLocks/>
          </p:cNvCxnSpPr>
          <p:nvPr/>
        </p:nvCxnSpPr>
        <p:spPr>
          <a:xfrm>
            <a:off x="9601706" y="1437414"/>
            <a:ext cx="0" cy="4973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4EEBAB68-FC60-6014-B785-03FF000DA01D}"/>
              </a:ext>
            </a:extLst>
          </p:cNvPr>
          <p:cNvSpPr/>
          <p:nvPr/>
        </p:nvSpPr>
        <p:spPr>
          <a:xfrm>
            <a:off x="9514073" y="2893632"/>
            <a:ext cx="175265" cy="587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D53EFD8-A817-D2C4-2857-C775FCA40CFE}"/>
              </a:ext>
            </a:extLst>
          </p:cNvPr>
          <p:cNvCxnSpPr>
            <a:cxnSpLocks/>
          </p:cNvCxnSpPr>
          <p:nvPr/>
        </p:nvCxnSpPr>
        <p:spPr>
          <a:xfrm>
            <a:off x="1513740" y="5191760"/>
            <a:ext cx="9826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8D746C5C-015E-F4FC-C582-F77844EF2006}"/>
              </a:ext>
            </a:extLst>
          </p:cNvPr>
          <p:cNvSpPr/>
          <p:nvPr/>
        </p:nvSpPr>
        <p:spPr>
          <a:xfrm>
            <a:off x="11339769" y="4936498"/>
            <a:ext cx="226323" cy="80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CBC3C0E-ADEF-7D5E-B5CC-73CB1324A6D0}"/>
              </a:ext>
            </a:extLst>
          </p:cNvPr>
          <p:cNvCxnSpPr>
            <a:cxnSpLocks/>
          </p:cNvCxnSpPr>
          <p:nvPr/>
        </p:nvCxnSpPr>
        <p:spPr>
          <a:xfrm flipH="1">
            <a:off x="1513740" y="5577840"/>
            <a:ext cx="9826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EAF4B12-DD47-DF15-1E6A-544628C1F5EB}"/>
              </a:ext>
            </a:extLst>
          </p:cNvPr>
          <p:cNvSpPr txBox="1"/>
          <p:nvPr/>
        </p:nvSpPr>
        <p:spPr>
          <a:xfrm>
            <a:off x="10470439" y="4886990"/>
            <a:ext cx="1162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forwarding</a:t>
            </a:r>
            <a:endParaRPr lang="zh-CN" altLang="en-US" sz="11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0BB3F7-AEAC-BAB6-54C0-A2F6C150D441}"/>
              </a:ext>
            </a:extLst>
          </p:cNvPr>
          <p:cNvSpPr/>
          <p:nvPr/>
        </p:nvSpPr>
        <p:spPr>
          <a:xfrm>
            <a:off x="7386335" y="4129875"/>
            <a:ext cx="175265" cy="587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B752A39-8E14-3FEA-0A39-1322F88F276B}"/>
              </a:ext>
            </a:extLst>
          </p:cNvPr>
          <p:cNvCxnSpPr/>
          <p:nvPr/>
        </p:nvCxnSpPr>
        <p:spPr>
          <a:xfrm>
            <a:off x="4890125" y="4222133"/>
            <a:ext cx="2470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113FD3F-549A-E273-1B9F-8D8F4538FEA5}"/>
              </a:ext>
            </a:extLst>
          </p:cNvPr>
          <p:cNvCxnSpPr/>
          <p:nvPr/>
        </p:nvCxnSpPr>
        <p:spPr>
          <a:xfrm>
            <a:off x="4894112" y="4583645"/>
            <a:ext cx="247051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2EC5DDCD-85D7-DABE-60DF-A06E1E48CAA2}"/>
              </a:ext>
            </a:extLst>
          </p:cNvPr>
          <p:cNvSpPr txBox="1"/>
          <p:nvPr/>
        </p:nvSpPr>
        <p:spPr>
          <a:xfrm>
            <a:off x="5035246" y="3949095"/>
            <a:ext cx="2310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searchCentralSystemsByClassName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49468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1D3C7500-83B4-AF20-CF01-2BC2B77E9414}"/>
              </a:ext>
            </a:extLst>
          </p:cNvPr>
          <p:cNvSpPr/>
          <p:nvPr/>
        </p:nvSpPr>
        <p:spPr>
          <a:xfrm>
            <a:off x="2252374" y="1230460"/>
            <a:ext cx="1430583" cy="603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err="1"/>
              <a:t>APIServer</a:t>
            </a:r>
            <a:endParaRPr lang="zh-CN" altLang="en-US" sz="1400" b="1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E359CD3-DF5F-0E30-EBEC-FB370130DA93}"/>
              </a:ext>
            </a:extLst>
          </p:cNvPr>
          <p:cNvSpPr/>
          <p:nvPr/>
        </p:nvSpPr>
        <p:spPr>
          <a:xfrm>
            <a:off x="4401779" y="1242135"/>
            <a:ext cx="1790437" cy="603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Data System Management</a:t>
            </a:r>
            <a:endParaRPr lang="zh-CN" altLang="en-US" sz="1400" b="1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8A06782-400D-4463-8719-57D9B68A71F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967666" y="1833612"/>
            <a:ext cx="0" cy="40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D6C6D97-8662-5910-AC27-F47DA5EE791F}"/>
              </a:ext>
            </a:extLst>
          </p:cNvPr>
          <p:cNvCxnSpPr>
            <a:cxnSpLocks/>
          </p:cNvCxnSpPr>
          <p:nvPr/>
        </p:nvCxnSpPr>
        <p:spPr>
          <a:xfrm>
            <a:off x="5299151" y="1833612"/>
            <a:ext cx="0" cy="40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4195B7-9AEB-A1C6-3982-9F5D34E664C3}"/>
              </a:ext>
            </a:extLst>
          </p:cNvPr>
          <p:cNvCxnSpPr>
            <a:cxnSpLocks/>
          </p:cNvCxnSpPr>
          <p:nvPr/>
        </p:nvCxnSpPr>
        <p:spPr>
          <a:xfrm>
            <a:off x="1332127" y="2515784"/>
            <a:ext cx="1461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BD9523B-E37B-B608-4AA5-44FEEE2325D3}"/>
              </a:ext>
            </a:extLst>
          </p:cNvPr>
          <p:cNvSpPr txBox="1"/>
          <p:nvPr/>
        </p:nvSpPr>
        <p:spPr>
          <a:xfrm>
            <a:off x="1277073" y="2141389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connect request</a:t>
            </a:r>
            <a:endParaRPr lang="zh-CN" altLang="en-US" sz="140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FCDD675-5287-79FB-83FA-494FFBE9A5AC}"/>
              </a:ext>
            </a:extLst>
          </p:cNvPr>
          <p:cNvCxnSpPr>
            <a:cxnSpLocks/>
          </p:cNvCxnSpPr>
          <p:nvPr/>
        </p:nvCxnSpPr>
        <p:spPr>
          <a:xfrm>
            <a:off x="3093982" y="2978110"/>
            <a:ext cx="2074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51B1078-CEF7-8912-8E2E-BB4BB7EA81EF}"/>
              </a:ext>
            </a:extLst>
          </p:cNvPr>
          <p:cNvCxnSpPr>
            <a:cxnSpLocks/>
          </p:cNvCxnSpPr>
          <p:nvPr/>
        </p:nvCxnSpPr>
        <p:spPr>
          <a:xfrm>
            <a:off x="3083477" y="3677256"/>
            <a:ext cx="208536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6EA662A-CFB5-4C6E-118D-3E64874C82D4}"/>
              </a:ext>
            </a:extLst>
          </p:cNvPr>
          <p:cNvCxnSpPr>
            <a:cxnSpLocks/>
          </p:cNvCxnSpPr>
          <p:nvPr/>
        </p:nvCxnSpPr>
        <p:spPr>
          <a:xfrm flipV="1">
            <a:off x="1339264" y="4177444"/>
            <a:ext cx="1468331" cy="760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2FE75C4A-5B32-158C-C7B3-B36F24B41F39}"/>
              </a:ext>
            </a:extLst>
          </p:cNvPr>
          <p:cNvSpPr/>
          <p:nvPr/>
        </p:nvSpPr>
        <p:spPr>
          <a:xfrm>
            <a:off x="2833355" y="2417461"/>
            <a:ext cx="250121" cy="1923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7FFB662-E0E0-09D4-B969-D822BF93C249}"/>
              </a:ext>
            </a:extLst>
          </p:cNvPr>
          <p:cNvSpPr/>
          <p:nvPr/>
        </p:nvSpPr>
        <p:spPr>
          <a:xfrm>
            <a:off x="5168837" y="2773696"/>
            <a:ext cx="239131" cy="1106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AD4B33A-1B37-DE81-1FB8-4309C78EFB18}"/>
              </a:ext>
            </a:extLst>
          </p:cNvPr>
          <p:cNvSpPr txBox="1"/>
          <p:nvPr/>
        </p:nvSpPr>
        <p:spPr>
          <a:xfrm>
            <a:off x="3837972" y="2706230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addDataSystem</a:t>
            </a:r>
            <a:endParaRPr lang="zh-CN" altLang="en-US" sz="140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A0FFD7A-D926-3783-FD89-61B7B20B6F65}"/>
              </a:ext>
            </a:extLst>
          </p:cNvPr>
          <p:cNvSpPr txBox="1"/>
          <p:nvPr/>
        </p:nvSpPr>
        <p:spPr>
          <a:xfrm>
            <a:off x="3060426" y="3378983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data address</a:t>
            </a:r>
            <a:endParaRPr lang="zh-CN" altLang="en-US" sz="140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B76C081-5E45-5E70-205C-740C1510BE8E}"/>
              </a:ext>
            </a:extLst>
          </p:cNvPr>
          <p:cNvSpPr txBox="1"/>
          <p:nvPr/>
        </p:nvSpPr>
        <p:spPr>
          <a:xfrm>
            <a:off x="1179410" y="3868825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connect response</a:t>
            </a:r>
            <a:endParaRPr lang="zh-CN" altLang="en-US" sz="140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5935BE1-62FE-7AC0-D60C-0D712797056B}"/>
              </a:ext>
            </a:extLst>
          </p:cNvPr>
          <p:cNvSpPr txBox="1"/>
          <p:nvPr/>
        </p:nvSpPr>
        <p:spPr>
          <a:xfrm>
            <a:off x="1174592" y="236387"/>
            <a:ext cx="3663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4. Data system connection</a:t>
            </a:r>
            <a:endParaRPr lang="zh-CN" altLang="en-US"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10C46B-AD9A-2C94-BF5D-E4824F42ED79}"/>
              </a:ext>
            </a:extLst>
          </p:cNvPr>
          <p:cNvSpPr/>
          <p:nvPr/>
        </p:nvSpPr>
        <p:spPr>
          <a:xfrm>
            <a:off x="6731109" y="1242135"/>
            <a:ext cx="1790437" cy="603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Database</a:t>
            </a:r>
            <a:endParaRPr lang="zh-CN" altLang="en-US" sz="1400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DBD6D7-5315-86E0-AC57-4ABAA8A9A2E8}"/>
              </a:ext>
            </a:extLst>
          </p:cNvPr>
          <p:cNvSpPr/>
          <p:nvPr/>
        </p:nvSpPr>
        <p:spPr>
          <a:xfrm>
            <a:off x="9149189" y="1230460"/>
            <a:ext cx="1790437" cy="603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Blockchain system</a:t>
            </a:r>
            <a:endParaRPr lang="zh-CN" altLang="en-US" sz="1400" b="1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12D286F-D4B6-7A7E-5979-09364806113F}"/>
              </a:ext>
            </a:extLst>
          </p:cNvPr>
          <p:cNvCxnSpPr>
            <a:cxnSpLocks/>
          </p:cNvCxnSpPr>
          <p:nvPr/>
        </p:nvCxnSpPr>
        <p:spPr>
          <a:xfrm>
            <a:off x="7626327" y="1845287"/>
            <a:ext cx="0" cy="40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F300934-29ED-86C4-8238-30287FC1A529}"/>
              </a:ext>
            </a:extLst>
          </p:cNvPr>
          <p:cNvCxnSpPr/>
          <p:nvPr/>
        </p:nvCxnSpPr>
        <p:spPr>
          <a:xfrm>
            <a:off x="5407968" y="3169920"/>
            <a:ext cx="2100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BE5A91C-A798-2490-577B-C5CC2938AD51}"/>
              </a:ext>
            </a:extLst>
          </p:cNvPr>
          <p:cNvSpPr/>
          <p:nvPr/>
        </p:nvSpPr>
        <p:spPr>
          <a:xfrm>
            <a:off x="7504572" y="3070415"/>
            <a:ext cx="239130" cy="636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45C37D2-3E1C-11B3-AD75-D4D364470A20}"/>
              </a:ext>
            </a:extLst>
          </p:cNvPr>
          <p:cNvCxnSpPr/>
          <p:nvPr/>
        </p:nvCxnSpPr>
        <p:spPr>
          <a:xfrm>
            <a:off x="5407968" y="3515360"/>
            <a:ext cx="210027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70C2778-9E33-79F2-B933-F8ABE39172F4}"/>
              </a:ext>
            </a:extLst>
          </p:cNvPr>
          <p:cNvSpPr/>
          <p:nvPr/>
        </p:nvSpPr>
        <p:spPr>
          <a:xfrm>
            <a:off x="5168837" y="4362731"/>
            <a:ext cx="239131" cy="1106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1105C32-999F-52C8-1DC8-D374C4A5F3D1}"/>
              </a:ext>
            </a:extLst>
          </p:cNvPr>
          <p:cNvCxnSpPr>
            <a:cxnSpLocks/>
          </p:cNvCxnSpPr>
          <p:nvPr/>
        </p:nvCxnSpPr>
        <p:spPr>
          <a:xfrm>
            <a:off x="10044407" y="1822512"/>
            <a:ext cx="0" cy="40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CE5FB99-2275-6A9B-7E5E-00B75F500AF1}"/>
              </a:ext>
            </a:extLst>
          </p:cNvPr>
          <p:cNvCxnSpPr>
            <a:cxnSpLocks/>
          </p:cNvCxnSpPr>
          <p:nvPr/>
        </p:nvCxnSpPr>
        <p:spPr>
          <a:xfrm>
            <a:off x="5407968" y="4592320"/>
            <a:ext cx="4554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5D03E9C-E1A1-B830-F65B-621E459F5DCD}"/>
              </a:ext>
            </a:extLst>
          </p:cNvPr>
          <p:cNvSpPr txBox="1"/>
          <p:nvPr/>
        </p:nvSpPr>
        <p:spPr>
          <a:xfrm>
            <a:off x="7800696" y="4253994"/>
            <a:ext cx="215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syncDatasystemMetadata</a:t>
            </a:r>
            <a:endParaRPr lang="zh-CN" altLang="en-US" sz="14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C671702-69D4-0234-ED8E-129E56A127A4}"/>
              </a:ext>
            </a:extLst>
          </p:cNvPr>
          <p:cNvCxnSpPr>
            <a:cxnSpLocks/>
          </p:cNvCxnSpPr>
          <p:nvPr/>
        </p:nvCxnSpPr>
        <p:spPr>
          <a:xfrm>
            <a:off x="5407968" y="5222240"/>
            <a:ext cx="455423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DFB0E25-BD31-5E21-E531-3C668C2E6D59}"/>
              </a:ext>
            </a:extLst>
          </p:cNvPr>
          <p:cNvSpPr/>
          <p:nvPr/>
        </p:nvSpPr>
        <p:spPr>
          <a:xfrm>
            <a:off x="9962199" y="4501789"/>
            <a:ext cx="200295" cy="81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40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>
            <a:extLst>
              <a:ext uri="{FF2B5EF4-FFF2-40B4-BE49-F238E27FC236}">
                <a16:creationId xmlns:a16="http://schemas.microsoft.com/office/drawing/2014/main" id="{75935BE1-62FE-7AC0-D60C-0D712797056B}"/>
              </a:ext>
            </a:extLst>
          </p:cNvPr>
          <p:cNvSpPr txBox="1"/>
          <p:nvPr/>
        </p:nvSpPr>
        <p:spPr>
          <a:xfrm>
            <a:off x="971472" y="257713"/>
            <a:ext cx="3844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5. Data system modification</a:t>
            </a:r>
            <a:endParaRPr lang="zh-CN" altLang="en-US"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F4D7D0-A2ED-1AF8-A675-2396951AAA35}"/>
              </a:ext>
            </a:extLst>
          </p:cNvPr>
          <p:cNvSpPr/>
          <p:nvPr/>
        </p:nvSpPr>
        <p:spPr>
          <a:xfrm>
            <a:off x="2252374" y="1230460"/>
            <a:ext cx="1430583" cy="603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err="1"/>
              <a:t>APIServer</a:t>
            </a:r>
            <a:endParaRPr lang="zh-CN" altLang="en-US" sz="1400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063AE1-58F8-DB38-0DBB-9187AA57CAB7}"/>
              </a:ext>
            </a:extLst>
          </p:cNvPr>
          <p:cNvSpPr/>
          <p:nvPr/>
        </p:nvSpPr>
        <p:spPr>
          <a:xfrm>
            <a:off x="4401779" y="1242135"/>
            <a:ext cx="1790437" cy="603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Data System Management</a:t>
            </a:r>
            <a:endParaRPr lang="zh-CN" altLang="en-US" sz="1400" b="1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F3E823D-0794-5C4B-7116-47DD882E266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967666" y="1833612"/>
            <a:ext cx="0" cy="40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CC39982-1F50-527A-8079-E51519FEEF4E}"/>
              </a:ext>
            </a:extLst>
          </p:cNvPr>
          <p:cNvCxnSpPr>
            <a:cxnSpLocks/>
          </p:cNvCxnSpPr>
          <p:nvPr/>
        </p:nvCxnSpPr>
        <p:spPr>
          <a:xfrm>
            <a:off x="5299151" y="1833612"/>
            <a:ext cx="0" cy="40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3AEBD1D-E4DF-59D4-2078-157F3658CE92}"/>
              </a:ext>
            </a:extLst>
          </p:cNvPr>
          <p:cNvCxnSpPr>
            <a:cxnSpLocks/>
          </p:cNvCxnSpPr>
          <p:nvPr/>
        </p:nvCxnSpPr>
        <p:spPr>
          <a:xfrm>
            <a:off x="1074735" y="2515784"/>
            <a:ext cx="1719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B7D5D8B-2E16-D694-D973-157FBA482AF9}"/>
              </a:ext>
            </a:extLst>
          </p:cNvPr>
          <p:cNvSpPr txBox="1"/>
          <p:nvPr/>
        </p:nvSpPr>
        <p:spPr>
          <a:xfrm>
            <a:off x="1074735" y="2204724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modification request</a:t>
            </a:r>
            <a:endParaRPr lang="zh-CN" altLang="en-US" sz="14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9578828-612F-684E-4636-CE4E5D946DA2}"/>
              </a:ext>
            </a:extLst>
          </p:cNvPr>
          <p:cNvCxnSpPr>
            <a:cxnSpLocks/>
          </p:cNvCxnSpPr>
          <p:nvPr/>
        </p:nvCxnSpPr>
        <p:spPr>
          <a:xfrm>
            <a:off x="3093982" y="2978110"/>
            <a:ext cx="2074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A57F5B8-0B19-AD10-ED9C-3692355A0626}"/>
              </a:ext>
            </a:extLst>
          </p:cNvPr>
          <p:cNvCxnSpPr>
            <a:cxnSpLocks/>
          </p:cNvCxnSpPr>
          <p:nvPr/>
        </p:nvCxnSpPr>
        <p:spPr>
          <a:xfrm>
            <a:off x="3083477" y="3677256"/>
            <a:ext cx="208536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0235C58-ED0B-17BA-F794-7E84182A9764}"/>
              </a:ext>
            </a:extLst>
          </p:cNvPr>
          <p:cNvCxnSpPr>
            <a:cxnSpLocks/>
          </p:cNvCxnSpPr>
          <p:nvPr/>
        </p:nvCxnSpPr>
        <p:spPr>
          <a:xfrm flipV="1">
            <a:off x="1000166" y="4243221"/>
            <a:ext cx="1765560" cy="1077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B00943F-76EF-F0BD-6096-0CBCEA251CA8}"/>
              </a:ext>
            </a:extLst>
          </p:cNvPr>
          <p:cNvSpPr/>
          <p:nvPr/>
        </p:nvSpPr>
        <p:spPr>
          <a:xfrm>
            <a:off x="2833355" y="2417461"/>
            <a:ext cx="250121" cy="1923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7FC5BC-DAAA-D55B-F579-0795BA3BA517}"/>
              </a:ext>
            </a:extLst>
          </p:cNvPr>
          <p:cNvSpPr/>
          <p:nvPr/>
        </p:nvSpPr>
        <p:spPr>
          <a:xfrm>
            <a:off x="5168837" y="2773696"/>
            <a:ext cx="239131" cy="1106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F36A6D-4A95-90A6-1427-1C0A3656933C}"/>
              </a:ext>
            </a:extLst>
          </p:cNvPr>
          <p:cNvSpPr txBox="1"/>
          <p:nvPr/>
        </p:nvSpPr>
        <p:spPr>
          <a:xfrm>
            <a:off x="3577136" y="2693509"/>
            <a:ext cx="1641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updateDataSystem</a:t>
            </a:r>
            <a:endParaRPr lang="zh-CN" altLang="en-US" sz="1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8396BE-FA82-0AC9-38C6-E61E5C438E09}"/>
              </a:ext>
            </a:extLst>
          </p:cNvPr>
          <p:cNvSpPr txBox="1"/>
          <p:nvPr/>
        </p:nvSpPr>
        <p:spPr>
          <a:xfrm>
            <a:off x="3060426" y="3378983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modification response</a:t>
            </a:r>
            <a:endParaRPr lang="zh-CN" altLang="en-US" sz="14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EFD28F-4828-8847-D87A-5CAD725CB685}"/>
              </a:ext>
            </a:extLst>
          </p:cNvPr>
          <p:cNvSpPr txBox="1"/>
          <p:nvPr/>
        </p:nvSpPr>
        <p:spPr>
          <a:xfrm>
            <a:off x="1000166" y="3891600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modification response</a:t>
            </a:r>
            <a:endParaRPr lang="zh-CN" altLang="en-US" sz="1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2D0A26F-91AF-43ED-D611-BD6E8002506E}"/>
              </a:ext>
            </a:extLst>
          </p:cNvPr>
          <p:cNvSpPr/>
          <p:nvPr/>
        </p:nvSpPr>
        <p:spPr>
          <a:xfrm>
            <a:off x="6731109" y="1242135"/>
            <a:ext cx="1790437" cy="603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Database</a:t>
            </a:r>
            <a:endParaRPr lang="zh-CN" altLang="en-US" sz="1400" b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66D2B63-6097-C4D3-F962-8BC84288728A}"/>
              </a:ext>
            </a:extLst>
          </p:cNvPr>
          <p:cNvSpPr/>
          <p:nvPr/>
        </p:nvSpPr>
        <p:spPr>
          <a:xfrm>
            <a:off x="9149189" y="1230460"/>
            <a:ext cx="1790437" cy="603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Blockchain system</a:t>
            </a:r>
            <a:endParaRPr lang="zh-CN" altLang="en-US" sz="1400" b="1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3F4CFA4-2C1C-2E07-EA94-08DD36B54324}"/>
              </a:ext>
            </a:extLst>
          </p:cNvPr>
          <p:cNvCxnSpPr>
            <a:cxnSpLocks/>
          </p:cNvCxnSpPr>
          <p:nvPr/>
        </p:nvCxnSpPr>
        <p:spPr>
          <a:xfrm>
            <a:off x="7626327" y="1845287"/>
            <a:ext cx="0" cy="40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ECED925-E87A-FEC2-82BC-FE2B3D2C3381}"/>
              </a:ext>
            </a:extLst>
          </p:cNvPr>
          <p:cNvCxnSpPr/>
          <p:nvPr/>
        </p:nvCxnSpPr>
        <p:spPr>
          <a:xfrm>
            <a:off x="5407968" y="3169920"/>
            <a:ext cx="2100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5C01EAA-5D46-63B1-607C-DE6B3A465E5A}"/>
              </a:ext>
            </a:extLst>
          </p:cNvPr>
          <p:cNvSpPr/>
          <p:nvPr/>
        </p:nvSpPr>
        <p:spPr>
          <a:xfrm>
            <a:off x="7504572" y="3070415"/>
            <a:ext cx="239130" cy="636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AE71AE1-C7B1-AE8A-5CC6-35C7FE99C493}"/>
              </a:ext>
            </a:extLst>
          </p:cNvPr>
          <p:cNvCxnSpPr/>
          <p:nvPr/>
        </p:nvCxnSpPr>
        <p:spPr>
          <a:xfrm>
            <a:off x="5407968" y="3515360"/>
            <a:ext cx="210027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96A8BAB-AE18-DEA1-FA75-E224B170EB22}"/>
              </a:ext>
            </a:extLst>
          </p:cNvPr>
          <p:cNvSpPr/>
          <p:nvPr/>
        </p:nvSpPr>
        <p:spPr>
          <a:xfrm>
            <a:off x="5168837" y="4362731"/>
            <a:ext cx="239131" cy="1106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BF8935-FB85-ECE3-E1C3-717156A1748E}"/>
              </a:ext>
            </a:extLst>
          </p:cNvPr>
          <p:cNvCxnSpPr>
            <a:cxnSpLocks/>
          </p:cNvCxnSpPr>
          <p:nvPr/>
        </p:nvCxnSpPr>
        <p:spPr>
          <a:xfrm>
            <a:off x="10044407" y="1822512"/>
            <a:ext cx="0" cy="40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49BEE46-76D1-C5BC-70D3-D56F5E2AD61F}"/>
              </a:ext>
            </a:extLst>
          </p:cNvPr>
          <p:cNvCxnSpPr>
            <a:cxnSpLocks/>
          </p:cNvCxnSpPr>
          <p:nvPr/>
        </p:nvCxnSpPr>
        <p:spPr>
          <a:xfrm>
            <a:off x="5407968" y="4592320"/>
            <a:ext cx="4554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E69A180-51D4-761B-106D-53404327A8F0}"/>
              </a:ext>
            </a:extLst>
          </p:cNvPr>
          <p:cNvSpPr txBox="1"/>
          <p:nvPr/>
        </p:nvSpPr>
        <p:spPr>
          <a:xfrm>
            <a:off x="7800696" y="4253994"/>
            <a:ext cx="215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syncDatasystemMetadata</a:t>
            </a:r>
            <a:endParaRPr lang="zh-CN" altLang="en-US" sz="140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F4546E2-330D-31CB-4F6C-DEF1AAD3DD84}"/>
              </a:ext>
            </a:extLst>
          </p:cNvPr>
          <p:cNvCxnSpPr>
            <a:cxnSpLocks/>
          </p:cNvCxnSpPr>
          <p:nvPr/>
        </p:nvCxnSpPr>
        <p:spPr>
          <a:xfrm>
            <a:off x="5407968" y="5222240"/>
            <a:ext cx="455423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9E8C2F53-B9AE-5942-879F-72D69B1FCA5D}"/>
              </a:ext>
            </a:extLst>
          </p:cNvPr>
          <p:cNvSpPr/>
          <p:nvPr/>
        </p:nvSpPr>
        <p:spPr>
          <a:xfrm>
            <a:off x="9962199" y="4501789"/>
            <a:ext cx="200295" cy="81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02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1D3C7500-83B4-AF20-CF01-2BC2B77E9414}"/>
              </a:ext>
            </a:extLst>
          </p:cNvPr>
          <p:cNvSpPr/>
          <p:nvPr/>
        </p:nvSpPr>
        <p:spPr>
          <a:xfrm>
            <a:off x="2252374" y="1230460"/>
            <a:ext cx="1430583" cy="603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err="1"/>
              <a:t>APIServer</a:t>
            </a:r>
            <a:endParaRPr lang="zh-CN" altLang="en-US" sz="1400" b="1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E359CD3-DF5F-0E30-EBEC-FB370130DA93}"/>
              </a:ext>
            </a:extLst>
          </p:cNvPr>
          <p:cNvSpPr/>
          <p:nvPr/>
        </p:nvSpPr>
        <p:spPr>
          <a:xfrm>
            <a:off x="4401779" y="1242135"/>
            <a:ext cx="1790437" cy="603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Adapter Management</a:t>
            </a:r>
            <a:endParaRPr lang="zh-CN" altLang="en-US" sz="1400" b="1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8A06782-400D-4463-8719-57D9B68A71F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967666" y="1833612"/>
            <a:ext cx="0" cy="40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D6C6D97-8662-5910-AC27-F47DA5EE791F}"/>
              </a:ext>
            </a:extLst>
          </p:cNvPr>
          <p:cNvCxnSpPr>
            <a:cxnSpLocks/>
          </p:cNvCxnSpPr>
          <p:nvPr/>
        </p:nvCxnSpPr>
        <p:spPr>
          <a:xfrm>
            <a:off x="5299151" y="1833612"/>
            <a:ext cx="0" cy="40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4195B7-9AEB-A1C6-3982-9F5D34E664C3}"/>
              </a:ext>
            </a:extLst>
          </p:cNvPr>
          <p:cNvCxnSpPr>
            <a:cxnSpLocks/>
          </p:cNvCxnSpPr>
          <p:nvPr/>
        </p:nvCxnSpPr>
        <p:spPr>
          <a:xfrm>
            <a:off x="1047504" y="2515784"/>
            <a:ext cx="1746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BD9523B-E37B-B608-4AA5-44FEEE2325D3}"/>
              </a:ext>
            </a:extLst>
          </p:cNvPr>
          <p:cNvSpPr txBox="1"/>
          <p:nvPr/>
        </p:nvSpPr>
        <p:spPr>
          <a:xfrm>
            <a:off x="1047504" y="2202776"/>
            <a:ext cx="16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registration request</a:t>
            </a:r>
            <a:endParaRPr lang="zh-CN" altLang="en-US" sz="140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FCDD675-5287-79FB-83FA-494FFBE9A5AC}"/>
              </a:ext>
            </a:extLst>
          </p:cNvPr>
          <p:cNvCxnSpPr>
            <a:cxnSpLocks/>
          </p:cNvCxnSpPr>
          <p:nvPr/>
        </p:nvCxnSpPr>
        <p:spPr>
          <a:xfrm>
            <a:off x="3093982" y="2978110"/>
            <a:ext cx="2074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51B1078-CEF7-8912-8E2E-BB4BB7EA81EF}"/>
              </a:ext>
            </a:extLst>
          </p:cNvPr>
          <p:cNvCxnSpPr>
            <a:cxnSpLocks/>
          </p:cNvCxnSpPr>
          <p:nvPr/>
        </p:nvCxnSpPr>
        <p:spPr>
          <a:xfrm>
            <a:off x="3083477" y="3677256"/>
            <a:ext cx="208536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6EA662A-CFB5-4C6E-118D-3E64874C82D4}"/>
              </a:ext>
            </a:extLst>
          </p:cNvPr>
          <p:cNvCxnSpPr>
            <a:cxnSpLocks/>
          </p:cNvCxnSpPr>
          <p:nvPr/>
        </p:nvCxnSpPr>
        <p:spPr>
          <a:xfrm>
            <a:off x="948837" y="4177444"/>
            <a:ext cx="185875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2FE75C4A-5B32-158C-C7B3-B36F24B41F39}"/>
              </a:ext>
            </a:extLst>
          </p:cNvPr>
          <p:cNvSpPr/>
          <p:nvPr/>
        </p:nvSpPr>
        <p:spPr>
          <a:xfrm>
            <a:off x="2833355" y="2417461"/>
            <a:ext cx="250121" cy="1923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7FFB662-E0E0-09D4-B969-D822BF93C249}"/>
              </a:ext>
            </a:extLst>
          </p:cNvPr>
          <p:cNvSpPr/>
          <p:nvPr/>
        </p:nvSpPr>
        <p:spPr>
          <a:xfrm>
            <a:off x="5168837" y="2773696"/>
            <a:ext cx="239131" cy="1106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AD4B33A-1B37-DE81-1FB8-4309C78EFB18}"/>
              </a:ext>
            </a:extLst>
          </p:cNvPr>
          <p:cNvSpPr txBox="1"/>
          <p:nvPr/>
        </p:nvSpPr>
        <p:spPr>
          <a:xfrm>
            <a:off x="3682957" y="2670333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addAdapterClass</a:t>
            </a:r>
            <a:endParaRPr lang="zh-CN" altLang="en-US" sz="140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A0FFD7A-D926-3783-FD89-61B7B20B6F65}"/>
              </a:ext>
            </a:extLst>
          </p:cNvPr>
          <p:cNvSpPr txBox="1"/>
          <p:nvPr/>
        </p:nvSpPr>
        <p:spPr>
          <a:xfrm>
            <a:off x="3060426" y="337898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add response</a:t>
            </a:r>
            <a:endParaRPr lang="zh-CN" altLang="en-US" sz="140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B76C081-5E45-5E70-205C-740C1510BE8E}"/>
              </a:ext>
            </a:extLst>
          </p:cNvPr>
          <p:cNvSpPr txBox="1"/>
          <p:nvPr/>
        </p:nvSpPr>
        <p:spPr>
          <a:xfrm>
            <a:off x="1011135" y="3868825"/>
            <a:ext cx="181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registration response</a:t>
            </a:r>
            <a:endParaRPr lang="zh-CN" altLang="en-US" sz="140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5935BE1-62FE-7AC0-D60C-0D712797056B}"/>
              </a:ext>
            </a:extLst>
          </p:cNvPr>
          <p:cNvSpPr txBox="1"/>
          <p:nvPr/>
        </p:nvSpPr>
        <p:spPr>
          <a:xfrm>
            <a:off x="1174592" y="236387"/>
            <a:ext cx="412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6. Adapter classes registration</a:t>
            </a:r>
            <a:endParaRPr lang="zh-CN" altLang="en-US"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10C46B-AD9A-2C94-BF5D-E4824F42ED79}"/>
              </a:ext>
            </a:extLst>
          </p:cNvPr>
          <p:cNvSpPr/>
          <p:nvPr/>
        </p:nvSpPr>
        <p:spPr>
          <a:xfrm>
            <a:off x="6731109" y="1242135"/>
            <a:ext cx="1790437" cy="603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Database</a:t>
            </a:r>
            <a:endParaRPr lang="zh-CN" altLang="en-US" sz="1400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DBD6D7-5315-86E0-AC57-4ABAA8A9A2E8}"/>
              </a:ext>
            </a:extLst>
          </p:cNvPr>
          <p:cNvSpPr/>
          <p:nvPr/>
        </p:nvSpPr>
        <p:spPr>
          <a:xfrm>
            <a:off x="9149189" y="1230460"/>
            <a:ext cx="1790437" cy="603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Blockchain system</a:t>
            </a:r>
            <a:endParaRPr lang="zh-CN" altLang="en-US" sz="1400" b="1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12D286F-D4B6-7A7E-5979-09364806113F}"/>
              </a:ext>
            </a:extLst>
          </p:cNvPr>
          <p:cNvCxnSpPr>
            <a:cxnSpLocks/>
          </p:cNvCxnSpPr>
          <p:nvPr/>
        </p:nvCxnSpPr>
        <p:spPr>
          <a:xfrm>
            <a:off x="7626327" y="1845287"/>
            <a:ext cx="0" cy="40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F300934-29ED-86C4-8238-30287FC1A529}"/>
              </a:ext>
            </a:extLst>
          </p:cNvPr>
          <p:cNvCxnSpPr/>
          <p:nvPr/>
        </p:nvCxnSpPr>
        <p:spPr>
          <a:xfrm>
            <a:off x="5407968" y="3169920"/>
            <a:ext cx="2100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BE5A91C-A798-2490-577B-C5CC2938AD51}"/>
              </a:ext>
            </a:extLst>
          </p:cNvPr>
          <p:cNvSpPr/>
          <p:nvPr/>
        </p:nvSpPr>
        <p:spPr>
          <a:xfrm>
            <a:off x="7504572" y="3070415"/>
            <a:ext cx="239130" cy="636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45C37D2-3E1C-11B3-AD75-D4D364470A20}"/>
              </a:ext>
            </a:extLst>
          </p:cNvPr>
          <p:cNvCxnSpPr/>
          <p:nvPr/>
        </p:nvCxnSpPr>
        <p:spPr>
          <a:xfrm>
            <a:off x="5407968" y="3515360"/>
            <a:ext cx="210027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70C2778-9E33-79F2-B933-F8ABE39172F4}"/>
              </a:ext>
            </a:extLst>
          </p:cNvPr>
          <p:cNvSpPr/>
          <p:nvPr/>
        </p:nvSpPr>
        <p:spPr>
          <a:xfrm>
            <a:off x="5168837" y="4362731"/>
            <a:ext cx="239131" cy="1106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1105C32-999F-52C8-1DC8-D374C4A5F3D1}"/>
              </a:ext>
            </a:extLst>
          </p:cNvPr>
          <p:cNvCxnSpPr>
            <a:cxnSpLocks/>
          </p:cNvCxnSpPr>
          <p:nvPr/>
        </p:nvCxnSpPr>
        <p:spPr>
          <a:xfrm>
            <a:off x="10044407" y="1822512"/>
            <a:ext cx="0" cy="40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CE5FB99-2275-6A9B-7E5E-00B75F500AF1}"/>
              </a:ext>
            </a:extLst>
          </p:cNvPr>
          <p:cNvCxnSpPr>
            <a:cxnSpLocks/>
          </p:cNvCxnSpPr>
          <p:nvPr/>
        </p:nvCxnSpPr>
        <p:spPr>
          <a:xfrm>
            <a:off x="5407968" y="4592320"/>
            <a:ext cx="4554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5D03E9C-E1A1-B830-F65B-621E459F5DCD}"/>
              </a:ext>
            </a:extLst>
          </p:cNvPr>
          <p:cNvSpPr txBox="1"/>
          <p:nvPr/>
        </p:nvSpPr>
        <p:spPr>
          <a:xfrm>
            <a:off x="8282869" y="4239277"/>
            <a:ext cx="215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syncAdapterClasses</a:t>
            </a:r>
            <a:endParaRPr lang="zh-CN" altLang="en-US" sz="14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C671702-69D4-0234-ED8E-129E56A127A4}"/>
              </a:ext>
            </a:extLst>
          </p:cNvPr>
          <p:cNvCxnSpPr>
            <a:cxnSpLocks/>
          </p:cNvCxnSpPr>
          <p:nvPr/>
        </p:nvCxnSpPr>
        <p:spPr>
          <a:xfrm>
            <a:off x="5407968" y="5222240"/>
            <a:ext cx="455423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DFB0E25-BD31-5E21-E531-3C668C2E6D59}"/>
              </a:ext>
            </a:extLst>
          </p:cNvPr>
          <p:cNvSpPr/>
          <p:nvPr/>
        </p:nvSpPr>
        <p:spPr>
          <a:xfrm>
            <a:off x="9962199" y="4501789"/>
            <a:ext cx="200295" cy="81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1D3C7500-83B4-AF20-CF01-2BC2B77E9414}"/>
              </a:ext>
            </a:extLst>
          </p:cNvPr>
          <p:cNvSpPr/>
          <p:nvPr/>
        </p:nvSpPr>
        <p:spPr>
          <a:xfrm>
            <a:off x="2252374" y="1230460"/>
            <a:ext cx="1430583" cy="603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err="1"/>
              <a:t>APIServer</a:t>
            </a:r>
            <a:endParaRPr lang="zh-CN" altLang="en-US" sz="1400" b="1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E359CD3-DF5F-0E30-EBEC-FB370130DA93}"/>
              </a:ext>
            </a:extLst>
          </p:cNvPr>
          <p:cNvSpPr/>
          <p:nvPr/>
        </p:nvSpPr>
        <p:spPr>
          <a:xfrm>
            <a:off x="4401779" y="1242135"/>
            <a:ext cx="1790437" cy="603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Adapter Management</a:t>
            </a:r>
            <a:endParaRPr lang="zh-CN" altLang="en-US" sz="1400" b="1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8A06782-400D-4463-8719-57D9B68A71F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967666" y="1833612"/>
            <a:ext cx="0" cy="40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D6C6D97-8662-5910-AC27-F47DA5EE791F}"/>
              </a:ext>
            </a:extLst>
          </p:cNvPr>
          <p:cNvCxnSpPr>
            <a:cxnSpLocks/>
          </p:cNvCxnSpPr>
          <p:nvPr/>
        </p:nvCxnSpPr>
        <p:spPr>
          <a:xfrm>
            <a:off x="5299151" y="1833612"/>
            <a:ext cx="0" cy="40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4195B7-9AEB-A1C6-3982-9F5D34E664C3}"/>
              </a:ext>
            </a:extLst>
          </p:cNvPr>
          <p:cNvCxnSpPr>
            <a:cxnSpLocks/>
          </p:cNvCxnSpPr>
          <p:nvPr/>
        </p:nvCxnSpPr>
        <p:spPr>
          <a:xfrm>
            <a:off x="1047504" y="2515784"/>
            <a:ext cx="1746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BD9523B-E37B-B608-4AA5-44FEEE2325D3}"/>
              </a:ext>
            </a:extLst>
          </p:cNvPr>
          <p:cNvSpPr txBox="1"/>
          <p:nvPr/>
        </p:nvSpPr>
        <p:spPr>
          <a:xfrm>
            <a:off x="1047504" y="2202776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modification request</a:t>
            </a:r>
            <a:endParaRPr lang="zh-CN" altLang="en-US" sz="140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FCDD675-5287-79FB-83FA-494FFBE9A5AC}"/>
              </a:ext>
            </a:extLst>
          </p:cNvPr>
          <p:cNvCxnSpPr>
            <a:cxnSpLocks/>
          </p:cNvCxnSpPr>
          <p:nvPr/>
        </p:nvCxnSpPr>
        <p:spPr>
          <a:xfrm>
            <a:off x="3093982" y="2978110"/>
            <a:ext cx="2074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51B1078-CEF7-8912-8E2E-BB4BB7EA81EF}"/>
              </a:ext>
            </a:extLst>
          </p:cNvPr>
          <p:cNvCxnSpPr>
            <a:cxnSpLocks/>
          </p:cNvCxnSpPr>
          <p:nvPr/>
        </p:nvCxnSpPr>
        <p:spPr>
          <a:xfrm>
            <a:off x="3083477" y="3677256"/>
            <a:ext cx="208536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6EA662A-CFB5-4C6E-118D-3E64874C82D4}"/>
              </a:ext>
            </a:extLst>
          </p:cNvPr>
          <p:cNvCxnSpPr>
            <a:cxnSpLocks/>
          </p:cNvCxnSpPr>
          <p:nvPr/>
        </p:nvCxnSpPr>
        <p:spPr>
          <a:xfrm>
            <a:off x="948837" y="4177444"/>
            <a:ext cx="185875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2FE75C4A-5B32-158C-C7B3-B36F24B41F39}"/>
              </a:ext>
            </a:extLst>
          </p:cNvPr>
          <p:cNvSpPr/>
          <p:nvPr/>
        </p:nvSpPr>
        <p:spPr>
          <a:xfrm>
            <a:off x="2833355" y="2417461"/>
            <a:ext cx="250121" cy="1923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7FFB662-E0E0-09D4-B969-D822BF93C249}"/>
              </a:ext>
            </a:extLst>
          </p:cNvPr>
          <p:cNvSpPr/>
          <p:nvPr/>
        </p:nvSpPr>
        <p:spPr>
          <a:xfrm>
            <a:off x="5168837" y="2773696"/>
            <a:ext cx="239131" cy="1106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AD4B33A-1B37-DE81-1FB8-4309C78EFB18}"/>
              </a:ext>
            </a:extLst>
          </p:cNvPr>
          <p:cNvSpPr txBox="1"/>
          <p:nvPr/>
        </p:nvSpPr>
        <p:spPr>
          <a:xfrm>
            <a:off x="3470272" y="2652920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updateAdapterClass</a:t>
            </a:r>
            <a:endParaRPr lang="zh-CN" altLang="en-US" sz="140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A0FFD7A-D926-3783-FD89-61B7B20B6F65}"/>
              </a:ext>
            </a:extLst>
          </p:cNvPr>
          <p:cNvSpPr txBox="1"/>
          <p:nvPr/>
        </p:nvSpPr>
        <p:spPr>
          <a:xfrm>
            <a:off x="3060426" y="3378983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update response</a:t>
            </a:r>
            <a:endParaRPr lang="zh-CN" altLang="en-US" sz="140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B76C081-5E45-5E70-205C-740C1510BE8E}"/>
              </a:ext>
            </a:extLst>
          </p:cNvPr>
          <p:cNvSpPr txBox="1"/>
          <p:nvPr/>
        </p:nvSpPr>
        <p:spPr>
          <a:xfrm>
            <a:off x="1011135" y="3868825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modification response</a:t>
            </a:r>
            <a:endParaRPr lang="zh-CN" altLang="en-US" sz="140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5935BE1-62FE-7AC0-D60C-0D712797056B}"/>
              </a:ext>
            </a:extLst>
          </p:cNvPr>
          <p:cNvSpPr txBox="1"/>
          <p:nvPr/>
        </p:nvSpPr>
        <p:spPr>
          <a:xfrm>
            <a:off x="1174592" y="236387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7. Adapter classes modification</a:t>
            </a:r>
            <a:endParaRPr lang="zh-CN" altLang="en-US"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10C46B-AD9A-2C94-BF5D-E4824F42ED79}"/>
              </a:ext>
            </a:extLst>
          </p:cNvPr>
          <p:cNvSpPr/>
          <p:nvPr/>
        </p:nvSpPr>
        <p:spPr>
          <a:xfrm>
            <a:off x="6731109" y="1242135"/>
            <a:ext cx="1790437" cy="603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Database</a:t>
            </a:r>
            <a:endParaRPr lang="zh-CN" altLang="en-US" sz="1400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DBD6D7-5315-86E0-AC57-4ABAA8A9A2E8}"/>
              </a:ext>
            </a:extLst>
          </p:cNvPr>
          <p:cNvSpPr/>
          <p:nvPr/>
        </p:nvSpPr>
        <p:spPr>
          <a:xfrm>
            <a:off x="9149189" y="1230460"/>
            <a:ext cx="1790437" cy="603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Blockchain system</a:t>
            </a:r>
            <a:endParaRPr lang="zh-CN" altLang="en-US" sz="1400" b="1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12D286F-D4B6-7A7E-5979-09364806113F}"/>
              </a:ext>
            </a:extLst>
          </p:cNvPr>
          <p:cNvCxnSpPr>
            <a:cxnSpLocks/>
          </p:cNvCxnSpPr>
          <p:nvPr/>
        </p:nvCxnSpPr>
        <p:spPr>
          <a:xfrm>
            <a:off x="7626327" y="1845287"/>
            <a:ext cx="0" cy="40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F300934-29ED-86C4-8238-30287FC1A529}"/>
              </a:ext>
            </a:extLst>
          </p:cNvPr>
          <p:cNvCxnSpPr/>
          <p:nvPr/>
        </p:nvCxnSpPr>
        <p:spPr>
          <a:xfrm>
            <a:off x="5407968" y="3169920"/>
            <a:ext cx="2100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BE5A91C-A798-2490-577B-C5CC2938AD51}"/>
              </a:ext>
            </a:extLst>
          </p:cNvPr>
          <p:cNvSpPr/>
          <p:nvPr/>
        </p:nvSpPr>
        <p:spPr>
          <a:xfrm>
            <a:off x="7504572" y="3070415"/>
            <a:ext cx="239130" cy="636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45C37D2-3E1C-11B3-AD75-D4D364470A20}"/>
              </a:ext>
            </a:extLst>
          </p:cNvPr>
          <p:cNvCxnSpPr/>
          <p:nvPr/>
        </p:nvCxnSpPr>
        <p:spPr>
          <a:xfrm>
            <a:off x="5407968" y="3515360"/>
            <a:ext cx="210027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70C2778-9E33-79F2-B933-F8ABE39172F4}"/>
              </a:ext>
            </a:extLst>
          </p:cNvPr>
          <p:cNvSpPr/>
          <p:nvPr/>
        </p:nvSpPr>
        <p:spPr>
          <a:xfrm>
            <a:off x="5168837" y="4362731"/>
            <a:ext cx="239131" cy="1106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1105C32-999F-52C8-1DC8-D374C4A5F3D1}"/>
              </a:ext>
            </a:extLst>
          </p:cNvPr>
          <p:cNvCxnSpPr>
            <a:cxnSpLocks/>
          </p:cNvCxnSpPr>
          <p:nvPr/>
        </p:nvCxnSpPr>
        <p:spPr>
          <a:xfrm>
            <a:off x="10044407" y="1822512"/>
            <a:ext cx="0" cy="409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CE5FB99-2275-6A9B-7E5E-00B75F500AF1}"/>
              </a:ext>
            </a:extLst>
          </p:cNvPr>
          <p:cNvCxnSpPr>
            <a:cxnSpLocks/>
          </p:cNvCxnSpPr>
          <p:nvPr/>
        </p:nvCxnSpPr>
        <p:spPr>
          <a:xfrm>
            <a:off x="5407968" y="4592320"/>
            <a:ext cx="4554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5D03E9C-E1A1-B830-F65B-621E459F5DCD}"/>
              </a:ext>
            </a:extLst>
          </p:cNvPr>
          <p:cNvSpPr txBox="1"/>
          <p:nvPr/>
        </p:nvSpPr>
        <p:spPr>
          <a:xfrm>
            <a:off x="8282869" y="4239277"/>
            <a:ext cx="215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ym typeface="Wingdings 2" panose="05020102010507070707" pitchFamily="18" charset="2"/>
              </a:rPr>
              <a:t>syncAdapterClasses</a:t>
            </a:r>
            <a:endParaRPr lang="zh-CN" altLang="en-US" sz="14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C671702-69D4-0234-ED8E-129E56A127A4}"/>
              </a:ext>
            </a:extLst>
          </p:cNvPr>
          <p:cNvCxnSpPr>
            <a:cxnSpLocks/>
          </p:cNvCxnSpPr>
          <p:nvPr/>
        </p:nvCxnSpPr>
        <p:spPr>
          <a:xfrm>
            <a:off x="5407968" y="5222240"/>
            <a:ext cx="455423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DFB0E25-BD31-5E21-E531-3C668C2E6D59}"/>
              </a:ext>
            </a:extLst>
          </p:cNvPr>
          <p:cNvSpPr/>
          <p:nvPr/>
        </p:nvSpPr>
        <p:spPr>
          <a:xfrm>
            <a:off x="9962199" y="4501789"/>
            <a:ext cx="200295" cy="811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45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237</Words>
  <Application>Microsoft Office PowerPoint</Application>
  <PresentationFormat>宽屏</PresentationFormat>
  <Paragraphs>105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Perry Wang</dc:creator>
  <cp:lastModifiedBy>Perry Wang</cp:lastModifiedBy>
  <cp:revision>87</cp:revision>
  <dcterms:created xsi:type="dcterms:W3CDTF">2023-12-06T06:29:49Z</dcterms:created>
  <dcterms:modified xsi:type="dcterms:W3CDTF">2023-12-06T14:18:34Z</dcterms:modified>
</cp:coreProperties>
</file>