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E77-D045-0C40-4F5F-4EBA056CD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430B3-21F6-2992-3BD7-4206B7416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4FFB-7D8C-1ECF-3D27-B34E665C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9B41-7CDE-6D80-E252-5D116BA0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6E1-868F-2283-A72F-DDCF8C5B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8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4FE4-2473-21C5-22DB-9545279E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B9D0E-9FAF-9010-B880-0D5FAA80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F358-1E14-6E18-2D42-E2BF7803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DFD-AAAB-79C6-2D32-D5D13DFD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3EE4-B9E1-8436-7F24-4A877AEF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0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7DF72-1130-0A03-BC23-9E2ED8A00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1760A-353E-28C8-E4F1-D0B5A1E7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5DD4D-F6AD-A6B4-BE76-7AA3A8E2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A2E3-FA2B-95B6-FB52-C03830CF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7A02-F36D-1187-3928-138E6D25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58B1-74CF-A32B-2985-36AC21B8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5DD27-91D9-86DD-6BDD-7BC906FF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C3B3-0A0A-4E3E-C195-5C505466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54F71-A045-EFF5-B1E4-0D595F0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D22BC-7550-262A-8360-25405BA2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9B81-059F-F92A-4D25-0FAD2C7F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53D8-3E49-530F-7A1D-7DBE38A0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C1B0-FAC9-446F-CDE9-A26B5E7E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9D06-DCB3-92E4-5E40-70A3502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CEB0-6C84-B673-97CD-8C777111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8B6C-5A22-CA05-F2FB-3DF52496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450E-FF70-9B8C-40FD-8CC646803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9C20-9B77-F7D6-B985-1F14A03F9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BC2C-3E05-DC95-3243-F01C7CF2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BF2CF-D219-B1D7-E7BD-38CBD104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F2DD1-C1FA-6F73-A58B-8821CB05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ECF6-CC8E-7C6A-4EA8-DEB156BE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AFF4-90A9-B057-4D40-D3F6E902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1A275-52F6-F604-4255-2B5D4E7C6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8E3B5-5348-0E84-B07A-6215BC9D3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A82CC-442D-21E7-FC68-C71BB6C03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C1CFA-89D2-AF4F-61FC-64496507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8680D-4901-9B02-0FB2-282D9C71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B9CFE-4DD7-E614-0703-ECBDB362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2277-E6FF-F5EC-6B23-6921E86A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BC5F0-3946-527E-861F-5A8AF8E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F882E-5FE6-0549-B998-1AE89456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605D-9D4A-2E25-4B68-FF6ADEF8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516B5-DADE-C6C7-8045-7F163607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48481-68FB-3155-5380-AB4A98E9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F238-170E-D49E-030B-83B25825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B4FD-5B6B-AF7D-92CF-F8E0DB22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6C-D6FB-9E88-681B-612E1F78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A65EB-6950-C53A-91B2-78216A7EE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498C3-35E9-AF09-6FEF-8B8D519D0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2A3C-6073-351B-4D70-7C0D3CC0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B789F-9AC7-2650-AB9D-2720A922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7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04DE-9EB5-8A32-83DF-86ED4440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F416-A032-148C-FEC5-0AA4F82CC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E523-C044-658C-CAC1-7EF7B0AAF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570D-0406-E1A7-CBEA-37814DA1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0FA71-666C-5A5C-1310-B006A9FA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A822B-05EB-D44F-B0E1-4AAB3ACA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2798-5D33-9BE3-4D46-54A10F2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195FF-EF4A-43ED-96ED-BB95268C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92B5-5798-EE1E-8D0C-955C8F7D7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A23A-5577-AD4C-AB12-BFE433DDD3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5880-84E9-F3DF-C8F7-773342BA9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0730-BEC1-C6DC-E5F3-960E6F44F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25461-12F5-EF44-B71E-C549776E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95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A6A7A-72A0-9A66-3729-2D3D72221281}"/>
              </a:ext>
            </a:extLst>
          </p:cNvPr>
          <p:cNvCxnSpPr/>
          <p:nvPr/>
        </p:nvCxnSpPr>
        <p:spPr>
          <a:xfrm flipH="1">
            <a:off x="6648617" y="2813667"/>
            <a:ext cx="163203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75303F-4D06-6A9B-2F08-0028C6EE514F}"/>
              </a:ext>
            </a:extLst>
          </p:cNvPr>
          <p:cNvCxnSpPr>
            <a:cxnSpLocks/>
          </p:cNvCxnSpPr>
          <p:nvPr/>
        </p:nvCxnSpPr>
        <p:spPr>
          <a:xfrm>
            <a:off x="6648617" y="3076987"/>
            <a:ext cx="165903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DCD63-014D-4855-C7FB-62EDC098C528}"/>
              </a:ext>
            </a:extLst>
          </p:cNvPr>
          <p:cNvCxnSpPr>
            <a:cxnSpLocks/>
          </p:cNvCxnSpPr>
          <p:nvPr/>
        </p:nvCxnSpPr>
        <p:spPr>
          <a:xfrm>
            <a:off x="2859323" y="1697673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EAFD07-250B-574A-40C3-F2D53B434969}"/>
              </a:ext>
            </a:extLst>
          </p:cNvPr>
          <p:cNvCxnSpPr>
            <a:cxnSpLocks/>
          </p:cNvCxnSpPr>
          <p:nvPr/>
        </p:nvCxnSpPr>
        <p:spPr>
          <a:xfrm>
            <a:off x="6621609" y="1697673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94E4B1-F612-D3B3-ADB3-AB8574C915CA}"/>
              </a:ext>
            </a:extLst>
          </p:cNvPr>
          <p:cNvCxnSpPr>
            <a:cxnSpLocks/>
          </p:cNvCxnSpPr>
          <p:nvPr/>
        </p:nvCxnSpPr>
        <p:spPr>
          <a:xfrm flipH="1">
            <a:off x="6621609" y="1988971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6407AA-9CF4-C022-6E7F-6DFBAD1486AD}"/>
              </a:ext>
            </a:extLst>
          </p:cNvPr>
          <p:cNvCxnSpPr>
            <a:cxnSpLocks/>
          </p:cNvCxnSpPr>
          <p:nvPr/>
        </p:nvCxnSpPr>
        <p:spPr>
          <a:xfrm flipH="1">
            <a:off x="2859323" y="1988971"/>
            <a:ext cx="165903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986E46B-B062-09E0-B79F-8B2083F048D6}"/>
              </a:ext>
            </a:extLst>
          </p:cNvPr>
          <p:cNvSpPr/>
          <p:nvPr/>
        </p:nvSpPr>
        <p:spPr>
          <a:xfrm>
            <a:off x="8454827" y="1384189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System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7CCA280-7458-9854-9CEE-1F37AB951674}"/>
              </a:ext>
            </a:extLst>
          </p:cNvPr>
          <p:cNvSpPr/>
          <p:nvPr/>
        </p:nvSpPr>
        <p:spPr>
          <a:xfrm>
            <a:off x="813948" y="1384189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BCA988E-FFE0-C827-CC4E-149A32F40F4F}"/>
              </a:ext>
            </a:extLst>
          </p:cNvPr>
          <p:cNvSpPr/>
          <p:nvPr/>
        </p:nvSpPr>
        <p:spPr>
          <a:xfrm>
            <a:off x="4575267" y="1384189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F342C-4E79-48B8-77F8-61C71FE7D675}"/>
              </a:ext>
            </a:extLst>
          </p:cNvPr>
          <p:cNvSpPr txBox="1"/>
          <p:nvPr/>
        </p:nvSpPr>
        <p:spPr>
          <a:xfrm>
            <a:off x="3146935" y="129743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33824-075C-B4F0-3180-E408FAAC186E}"/>
              </a:ext>
            </a:extLst>
          </p:cNvPr>
          <p:cNvSpPr txBox="1"/>
          <p:nvPr/>
        </p:nvSpPr>
        <p:spPr>
          <a:xfrm>
            <a:off x="6944953" y="1297431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920C1-5735-D27E-5570-22E7246D07F9}"/>
              </a:ext>
            </a:extLst>
          </p:cNvPr>
          <p:cNvSpPr txBox="1"/>
          <p:nvPr/>
        </p:nvSpPr>
        <p:spPr>
          <a:xfrm>
            <a:off x="6876344" y="202540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F9B008-19E4-DB5D-627B-9E41055F0A06}"/>
              </a:ext>
            </a:extLst>
          </p:cNvPr>
          <p:cNvSpPr txBox="1"/>
          <p:nvPr/>
        </p:nvSpPr>
        <p:spPr>
          <a:xfrm>
            <a:off x="3078326" y="2025405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C7F25-8DBA-9BB9-3320-D1AB4E64B51B}"/>
              </a:ext>
            </a:extLst>
          </p:cNvPr>
          <p:cNvSpPr txBox="1"/>
          <p:nvPr/>
        </p:nvSpPr>
        <p:spPr>
          <a:xfrm>
            <a:off x="6944953" y="2413909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56B00-0615-3796-57A7-5B3C85A520A4}"/>
              </a:ext>
            </a:extLst>
          </p:cNvPr>
          <p:cNvSpPr txBox="1"/>
          <p:nvPr/>
        </p:nvSpPr>
        <p:spPr>
          <a:xfrm>
            <a:off x="6876344" y="3075152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5D03DFF-F1BA-0165-76CA-AA963D4FA06B}"/>
              </a:ext>
            </a:extLst>
          </p:cNvPr>
          <p:cNvSpPr/>
          <p:nvPr/>
        </p:nvSpPr>
        <p:spPr>
          <a:xfrm>
            <a:off x="4618298" y="4430344"/>
            <a:ext cx="1967696" cy="1967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 System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A79F82-0522-E2CE-5909-5DE95AADE0FD}"/>
              </a:ext>
            </a:extLst>
          </p:cNvPr>
          <p:cNvCxnSpPr>
            <a:cxnSpLocks/>
          </p:cNvCxnSpPr>
          <p:nvPr/>
        </p:nvCxnSpPr>
        <p:spPr>
          <a:xfrm flipV="1">
            <a:off x="5728761" y="3429000"/>
            <a:ext cx="0" cy="9818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95B1-E94B-F93C-3246-C529E1D7BEFA}"/>
              </a:ext>
            </a:extLst>
          </p:cNvPr>
          <p:cNvCxnSpPr>
            <a:cxnSpLocks/>
          </p:cNvCxnSpPr>
          <p:nvPr/>
        </p:nvCxnSpPr>
        <p:spPr>
          <a:xfrm>
            <a:off x="5347504" y="3429000"/>
            <a:ext cx="0" cy="1001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E16622-7EC6-1659-13DB-ED0131DAA225}"/>
              </a:ext>
            </a:extLst>
          </p:cNvPr>
          <p:cNvSpPr txBox="1"/>
          <p:nvPr/>
        </p:nvSpPr>
        <p:spPr>
          <a:xfrm>
            <a:off x="5801569" y="3554571"/>
            <a:ext cx="103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A808A-5932-5A1E-5021-3B9D0DB6F24D}"/>
              </a:ext>
            </a:extLst>
          </p:cNvPr>
          <p:cNvSpPr txBox="1"/>
          <p:nvPr/>
        </p:nvSpPr>
        <p:spPr>
          <a:xfrm>
            <a:off x="4342053" y="3547473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sp>
        <p:nvSpPr>
          <p:cNvPr id="28" name="Rectangle 495">
            <a:extLst>
              <a:ext uri="{FF2B5EF4-FFF2-40B4-BE49-F238E27FC236}">
                <a16:creationId xmlns:a16="http://schemas.microsoft.com/office/drawing/2014/main" id="{0BA5B9E3-1A4C-A16F-8610-4F6915E42C91}"/>
              </a:ext>
            </a:extLst>
          </p:cNvPr>
          <p:cNvSpPr/>
          <p:nvPr/>
        </p:nvSpPr>
        <p:spPr>
          <a:xfrm>
            <a:off x="8544158" y="4410872"/>
            <a:ext cx="2590003" cy="154886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31027-D5A2-7B71-4B51-D4571A392C15}"/>
              </a:ext>
            </a:extLst>
          </p:cNvPr>
          <p:cNvCxnSpPr>
            <a:cxnSpLocks/>
          </p:cNvCxnSpPr>
          <p:nvPr/>
        </p:nvCxnSpPr>
        <p:spPr>
          <a:xfrm>
            <a:off x="8661536" y="4615010"/>
            <a:ext cx="572836" cy="0"/>
          </a:xfrm>
          <a:prstGeom prst="straightConnector1">
            <a:avLst/>
          </a:prstGeom>
          <a:ln w="38100">
            <a:solidFill>
              <a:schemeClr val="accent5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A3705D-9195-7062-0236-77DBE47022B0}"/>
              </a:ext>
            </a:extLst>
          </p:cNvPr>
          <p:cNvSpPr txBox="1"/>
          <p:nvPr/>
        </p:nvSpPr>
        <p:spPr>
          <a:xfrm>
            <a:off x="9292246" y="4430344"/>
            <a:ext cx="167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Interconnection</a:t>
            </a:r>
            <a:endParaRPr lang="en-US" dirty="0">
              <a:solidFill>
                <a:schemeClr val="accent5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DDBCDB-3844-AE01-A7C7-9F26A58BA03D}"/>
              </a:ext>
            </a:extLst>
          </p:cNvPr>
          <p:cNvCxnSpPr>
            <a:cxnSpLocks/>
          </p:cNvCxnSpPr>
          <p:nvPr/>
        </p:nvCxnSpPr>
        <p:spPr>
          <a:xfrm>
            <a:off x="8661536" y="4984342"/>
            <a:ext cx="572836" cy="0"/>
          </a:xfrm>
          <a:prstGeom prst="straightConnector1">
            <a:avLst/>
          </a:prstGeom>
          <a:ln w="38100"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CB4872A-8577-34A3-7F60-431ED279CECA}"/>
              </a:ext>
            </a:extLst>
          </p:cNvPr>
          <p:cNvSpPr txBox="1"/>
          <p:nvPr/>
        </p:nvSpPr>
        <p:spPr>
          <a:xfrm>
            <a:off x="9292246" y="4799676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Data</a:t>
            </a:r>
            <a:r>
              <a:rPr lang="en-US" altLang="zh-CN" dirty="0">
                <a:solidFill>
                  <a:schemeClr val="accent2"/>
                </a:solidFill>
              </a:rPr>
              <a:t>net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Access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9FF49A-B0E0-F470-9E8B-7590AA356848}"/>
              </a:ext>
            </a:extLst>
          </p:cNvPr>
          <p:cNvCxnSpPr>
            <a:cxnSpLocks/>
          </p:cNvCxnSpPr>
          <p:nvPr/>
        </p:nvCxnSpPr>
        <p:spPr>
          <a:xfrm>
            <a:off x="8661536" y="5363539"/>
            <a:ext cx="57283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80D728-43FE-C1B4-BB61-0F3ED1E75489}"/>
              </a:ext>
            </a:extLst>
          </p:cNvPr>
          <p:cNvSpPr txBox="1"/>
          <p:nvPr/>
        </p:nvSpPr>
        <p:spPr>
          <a:xfrm>
            <a:off x="9292246" y="5178873"/>
            <a:ext cx="1693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altLang="zh-CN" dirty="0">
                <a:solidFill>
                  <a:schemeClr val="accent6"/>
                </a:solidFill>
              </a:rPr>
              <a:t>net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Growth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A42762D-C83D-5590-0625-BAB36EE43EC2}"/>
              </a:ext>
            </a:extLst>
          </p:cNvPr>
          <p:cNvSpPr/>
          <p:nvPr/>
        </p:nvSpPr>
        <p:spPr>
          <a:xfrm>
            <a:off x="4618298" y="113623"/>
            <a:ext cx="1967696" cy="506426"/>
          </a:xfrm>
          <a:prstGeom prst="round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Workbench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85E6E-B558-A044-10CE-22CE8DD38EDD}"/>
              </a:ext>
            </a:extLst>
          </p:cNvPr>
          <p:cNvCxnSpPr>
            <a:cxnSpLocks/>
          </p:cNvCxnSpPr>
          <p:nvPr/>
        </p:nvCxnSpPr>
        <p:spPr>
          <a:xfrm>
            <a:off x="5350250" y="641565"/>
            <a:ext cx="0" cy="6677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AFC921-D23F-0A1F-D931-83B5229AA08E}"/>
              </a:ext>
            </a:extLst>
          </p:cNvPr>
          <p:cNvSpPr txBox="1"/>
          <p:nvPr/>
        </p:nvSpPr>
        <p:spPr>
          <a:xfrm>
            <a:off x="4333002" y="76425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request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309F45-83E6-19F0-BAD2-B04C554635F1}"/>
              </a:ext>
            </a:extLst>
          </p:cNvPr>
          <p:cNvCxnSpPr>
            <a:cxnSpLocks/>
          </p:cNvCxnSpPr>
          <p:nvPr/>
        </p:nvCxnSpPr>
        <p:spPr>
          <a:xfrm flipV="1">
            <a:off x="5728761" y="625100"/>
            <a:ext cx="0" cy="6734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2ADA45-8FB6-6BA7-181D-652C31EE6A61}"/>
              </a:ext>
            </a:extLst>
          </p:cNvPr>
          <p:cNvSpPr txBox="1"/>
          <p:nvPr/>
        </p:nvSpPr>
        <p:spPr>
          <a:xfrm>
            <a:off x="5790543" y="76927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99E68E-23C0-2AAF-9A1A-4E17093270E5}"/>
              </a:ext>
            </a:extLst>
          </p:cNvPr>
          <p:cNvCxnSpPr>
            <a:cxnSpLocks/>
          </p:cNvCxnSpPr>
          <p:nvPr/>
        </p:nvCxnSpPr>
        <p:spPr>
          <a:xfrm>
            <a:off x="8661536" y="5742736"/>
            <a:ext cx="572836" cy="0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7B8C4F-02A6-549C-39C9-34E650D60F25}"/>
              </a:ext>
            </a:extLst>
          </p:cNvPr>
          <p:cNvSpPr txBox="1"/>
          <p:nvPr/>
        </p:nvSpPr>
        <p:spPr>
          <a:xfrm>
            <a:off x="9292246" y="5558070"/>
            <a:ext cx="126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Workbench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7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Li</dc:creator>
  <cp:lastModifiedBy>Jessie Li</cp:lastModifiedBy>
  <cp:revision>2</cp:revision>
  <dcterms:created xsi:type="dcterms:W3CDTF">2023-12-06T14:32:25Z</dcterms:created>
  <dcterms:modified xsi:type="dcterms:W3CDTF">2023-12-06T14:48:07Z</dcterms:modified>
</cp:coreProperties>
</file>