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1108892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ie Li" initials="JL" lastIdx="1" clrIdx="0">
    <p:extLst>
      <p:ext uri="{19B8F6BF-5375-455C-9EA6-DF929625EA0E}">
        <p15:presenceInfo xmlns:p15="http://schemas.microsoft.com/office/powerpoint/2012/main" userId="851cb03697360e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/>
    <p:restoredTop sz="96671"/>
  </p:normalViewPr>
  <p:slideViewPr>
    <p:cSldViewPr snapToGrid="0">
      <p:cViewPr varScale="1">
        <p:scale>
          <a:sx n="112" d="100"/>
          <a:sy n="112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97825-451A-9C41-9D97-88DC3CAA0AE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EFE42-1978-E340-AC85-79C49CE73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6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D84E-37F6-38C2-C7F5-354301BE6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5471E-958A-DD7D-89A0-EFDC360A4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A17AD-739A-6E25-26BE-48C80568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9807-252A-3F41-A9D4-2B5FA665D53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9F92-363E-DA08-21C0-124C4BF8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3A023-9AE4-ECE1-FEE1-B7B9D734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9090-129F-6045-B10D-558A93B6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7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EC2D-6DA0-A8D9-8287-7FBD6737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94DA9-BF14-4BB0-44D5-6D170725C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BBB9F-7646-063A-E369-31274AB5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9807-252A-3F41-A9D4-2B5FA665D53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E1408-BCF1-EB67-9B72-E7B62181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9FE73-5289-D142-5E43-527F68CA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9090-129F-6045-B10D-558A93B6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2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CAE9A-22BA-9D79-687E-F1B4FB2E4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48703-ED23-6F1E-DE24-5D1FD1CB0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75AA1-1FE8-9F87-41A0-8A92DA74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9807-252A-3F41-A9D4-2B5FA665D53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8E9F1-E8F5-D5AD-AB46-41DC6C0D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AC7B3-0CCB-14D4-A471-1BE79332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9090-129F-6045-B10D-558A93B6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0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A568-A65D-363D-C79B-510AA6E4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3C2B2-4165-A5E6-CC86-AB679C757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A41E6-05BF-70EB-92A8-C1349B80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9807-252A-3F41-A9D4-2B5FA665D53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48BAF-D858-4CD6-FEE7-6E4292D5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A235B-F2A3-291E-1657-AEE3D6EF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9090-129F-6045-B10D-558A93B6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838B-DE32-AD5A-9EA2-98EACC60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4E7C1-F77A-D2D8-D8A5-85913CF40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F402-ACDC-A2B7-F4FE-B7F463CC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9807-252A-3F41-A9D4-2B5FA665D53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FB44B-C903-DB91-31A5-CC0B88D1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B037E-4C74-2D8B-FE29-F6F83C8F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9090-129F-6045-B10D-558A93B6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7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BA5B-B922-79BB-92A2-C1C28EAB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A8A8-2EF4-6265-329D-DA7C8FA54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031C6-04F8-7D73-C850-612A3EA8E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2EDF4-8D5C-F869-C82E-6BE6DDCA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9807-252A-3F41-A9D4-2B5FA665D53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5BB62-1A4B-6689-F93B-F3DEE6EC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7668D-5B62-B2E0-C758-70D377D6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9090-129F-6045-B10D-558A93B6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6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A837-F6FB-F534-27E1-35448DB3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03790-B25E-7BAE-C66F-E198A8493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35384-171E-61CC-03EC-B2AF3D447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4F15C-F132-D5F8-C2AF-371D8A56E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300E2-1933-C475-8B32-4A6D84D5A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7AA04-283C-C619-E0C0-177F33F5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9807-252A-3F41-A9D4-2B5FA665D53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C4B93-835C-B69A-5576-9263F918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C3EEA-3647-2DF0-3B83-DF458235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9090-129F-6045-B10D-558A93B6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4666-799D-6AAE-3811-43BBB897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0D605-C011-674B-72C9-AF8D2EC5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9807-252A-3F41-A9D4-2B5FA665D53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F784A-299D-514B-4B0B-C2799D8A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89196-0FC2-4156-9E4F-453C8156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9090-129F-6045-B10D-558A93B6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9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5F59A-0D58-4239-ABF2-CD0A050AA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9807-252A-3F41-A9D4-2B5FA665D53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89DA7-4EA9-02C7-F05B-2363B0EC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51C3A-1DA1-2C5A-E7F0-CA4E3813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9090-129F-6045-B10D-558A93B6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0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609-40B7-F470-9F8B-B6F375CE2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2A1C-3C13-E61E-6C18-368CABA10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0302D-4C34-A260-F909-CB43E6030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07CA6-FD55-58CD-D4DF-D69F7773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9807-252A-3F41-A9D4-2B5FA665D53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E4A8E-3113-741F-8E4E-72402572B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31C28-3483-25ED-3D22-B4A97BDD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9090-129F-6045-B10D-558A93B6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CD16-2E07-4AB1-AF10-62337298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D8DAA-A0C5-A083-0DFB-AE5828E6C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7DE7A-E63B-192F-6C2D-FB4890FFD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BAF52-0C5D-BC9E-E541-AD8C0B0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9807-252A-3F41-A9D4-2B5FA665D53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CFD8F-BF79-AE62-365B-B05D1387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1BDEB-C722-D7A9-B917-989538B9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9090-129F-6045-B10D-558A93B6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4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AD104-2199-9F61-3133-C42C3591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8A5FE-6531-49A4-CE39-51E321D75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77BC4-3A10-8776-3D7F-42B17CB81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19807-252A-3F41-A9D4-2B5FA665D53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B22D9-FB31-CA7F-D3DF-A8C6DB649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896FD-3612-B50B-0B7F-B0BCE9E56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09090-129F-6045-B10D-558A93B6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8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7B639A-FDF8-8018-F039-A3D424CC36D3}"/>
              </a:ext>
            </a:extLst>
          </p:cNvPr>
          <p:cNvCxnSpPr/>
          <p:nvPr/>
        </p:nvCxnSpPr>
        <p:spPr>
          <a:xfrm flipH="1">
            <a:off x="6691648" y="2566642"/>
            <a:ext cx="163203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8A4F6C-0E7E-91FD-FA58-2A35FADC8214}"/>
              </a:ext>
            </a:extLst>
          </p:cNvPr>
          <p:cNvCxnSpPr>
            <a:cxnSpLocks/>
          </p:cNvCxnSpPr>
          <p:nvPr/>
        </p:nvCxnSpPr>
        <p:spPr>
          <a:xfrm>
            <a:off x="6691648" y="2829962"/>
            <a:ext cx="165903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DFF8F6-410D-0BB4-794F-E1ADF3D1A641}"/>
              </a:ext>
            </a:extLst>
          </p:cNvPr>
          <p:cNvCxnSpPr>
            <a:cxnSpLocks/>
          </p:cNvCxnSpPr>
          <p:nvPr/>
        </p:nvCxnSpPr>
        <p:spPr>
          <a:xfrm>
            <a:off x="2902354" y="1450648"/>
            <a:ext cx="165903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4059A5-9517-127A-1995-F0981C1F63E2}"/>
              </a:ext>
            </a:extLst>
          </p:cNvPr>
          <p:cNvCxnSpPr>
            <a:cxnSpLocks/>
          </p:cNvCxnSpPr>
          <p:nvPr/>
        </p:nvCxnSpPr>
        <p:spPr>
          <a:xfrm>
            <a:off x="6664640" y="1450648"/>
            <a:ext cx="165903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00DBC6-7DBC-A9AA-AE5D-7E8083BFDB95}"/>
              </a:ext>
            </a:extLst>
          </p:cNvPr>
          <p:cNvCxnSpPr>
            <a:cxnSpLocks/>
          </p:cNvCxnSpPr>
          <p:nvPr/>
        </p:nvCxnSpPr>
        <p:spPr>
          <a:xfrm flipH="1">
            <a:off x="6664640" y="1741946"/>
            <a:ext cx="165903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AF845B-0C15-5857-26E0-8617A63F5FD2}"/>
              </a:ext>
            </a:extLst>
          </p:cNvPr>
          <p:cNvCxnSpPr>
            <a:cxnSpLocks/>
          </p:cNvCxnSpPr>
          <p:nvPr/>
        </p:nvCxnSpPr>
        <p:spPr>
          <a:xfrm flipH="1">
            <a:off x="2902354" y="1741946"/>
            <a:ext cx="165903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86647EB-40CE-A561-5B82-A1A00874C88D}"/>
              </a:ext>
            </a:extLst>
          </p:cNvPr>
          <p:cNvSpPr/>
          <p:nvPr/>
        </p:nvSpPr>
        <p:spPr>
          <a:xfrm>
            <a:off x="8497858" y="1137164"/>
            <a:ext cx="1967696" cy="19676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System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C6B9B28-4037-DAB3-0881-459E958A0CD1}"/>
              </a:ext>
            </a:extLst>
          </p:cNvPr>
          <p:cNvSpPr/>
          <p:nvPr/>
        </p:nvSpPr>
        <p:spPr>
          <a:xfrm>
            <a:off x="856979" y="1137164"/>
            <a:ext cx="1967696" cy="19676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7A62B48-3B8B-78BE-86F8-06B80416FD28}"/>
              </a:ext>
            </a:extLst>
          </p:cNvPr>
          <p:cNvSpPr/>
          <p:nvPr/>
        </p:nvSpPr>
        <p:spPr>
          <a:xfrm>
            <a:off x="4618298" y="1137164"/>
            <a:ext cx="1967696" cy="19676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System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3FD125-B4F4-AB40-1521-B3A456311800}"/>
              </a:ext>
            </a:extLst>
          </p:cNvPr>
          <p:cNvSpPr txBox="1"/>
          <p:nvPr/>
        </p:nvSpPr>
        <p:spPr>
          <a:xfrm>
            <a:off x="3189966" y="1050406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request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90F243-7845-9F0D-1DA6-414DED97DF0A}"/>
              </a:ext>
            </a:extLst>
          </p:cNvPr>
          <p:cNvSpPr txBox="1"/>
          <p:nvPr/>
        </p:nvSpPr>
        <p:spPr>
          <a:xfrm>
            <a:off x="6987984" y="1050406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5E9484-12D8-080D-CCED-33BF5C95BCAF}"/>
              </a:ext>
            </a:extLst>
          </p:cNvPr>
          <p:cNvSpPr txBox="1"/>
          <p:nvPr/>
        </p:nvSpPr>
        <p:spPr>
          <a:xfrm>
            <a:off x="6919375" y="1778380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response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2E0191-F905-207C-7EB6-6060806AD8EB}"/>
              </a:ext>
            </a:extLst>
          </p:cNvPr>
          <p:cNvSpPr txBox="1"/>
          <p:nvPr/>
        </p:nvSpPr>
        <p:spPr>
          <a:xfrm>
            <a:off x="3121357" y="1778380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response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D137AA-D10B-2456-9C25-DE35C0E64DDD}"/>
              </a:ext>
            </a:extLst>
          </p:cNvPr>
          <p:cNvSpPr txBox="1"/>
          <p:nvPr/>
        </p:nvSpPr>
        <p:spPr>
          <a:xfrm>
            <a:off x="6987984" y="2166884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request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4014EA-B25C-0A50-2409-C7C8BF43C077}"/>
              </a:ext>
            </a:extLst>
          </p:cNvPr>
          <p:cNvSpPr txBox="1"/>
          <p:nvPr/>
        </p:nvSpPr>
        <p:spPr>
          <a:xfrm>
            <a:off x="6919375" y="2828127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response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A458692-99EB-74AA-8676-EFFC9F4FB214}"/>
              </a:ext>
            </a:extLst>
          </p:cNvPr>
          <p:cNvSpPr/>
          <p:nvPr/>
        </p:nvSpPr>
        <p:spPr>
          <a:xfrm>
            <a:off x="4618298" y="4430344"/>
            <a:ext cx="1967696" cy="19676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Blockchain System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A648DE2-528C-E54C-3079-63CB6CFFA5DB}"/>
              </a:ext>
            </a:extLst>
          </p:cNvPr>
          <p:cNvCxnSpPr>
            <a:cxnSpLocks/>
          </p:cNvCxnSpPr>
          <p:nvPr/>
        </p:nvCxnSpPr>
        <p:spPr>
          <a:xfrm flipV="1">
            <a:off x="5728761" y="3104860"/>
            <a:ext cx="0" cy="13060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E2C50C-7CD6-B905-211A-CC58C1A71777}"/>
              </a:ext>
            </a:extLst>
          </p:cNvPr>
          <p:cNvCxnSpPr/>
          <p:nvPr/>
        </p:nvCxnSpPr>
        <p:spPr>
          <a:xfrm>
            <a:off x="5347504" y="3124332"/>
            <a:ext cx="0" cy="13060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8EA611-3DD8-187B-B1B8-6E64B31E0696}"/>
              </a:ext>
            </a:extLst>
          </p:cNvPr>
          <p:cNvSpPr txBox="1"/>
          <p:nvPr/>
        </p:nvSpPr>
        <p:spPr>
          <a:xfrm>
            <a:off x="5801569" y="3554571"/>
            <a:ext cx="103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27582-D5CC-2A0B-AB13-FFD9CA4D1F2C}"/>
              </a:ext>
            </a:extLst>
          </p:cNvPr>
          <p:cNvSpPr txBox="1"/>
          <p:nvPr/>
        </p:nvSpPr>
        <p:spPr>
          <a:xfrm>
            <a:off x="4342053" y="3547473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request</a:t>
            </a:r>
          </a:p>
        </p:txBody>
      </p:sp>
      <p:sp>
        <p:nvSpPr>
          <p:cNvPr id="26" name="Rectangle 495">
            <a:extLst>
              <a:ext uri="{FF2B5EF4-FFF2-40B4-BE49-F238E27FC236}">
                <a16:creationId xmlns:a16="http://schemas.microsoft.com/office/drawing/2014/main" id="{52570261-1C9F-F31E-8E75-DF4A100E45D1}"/>
              </a:ext>
            </a:extLst>
          </p:cNvPr>
          <p:cNvSpPr/>
          <p:nvPr/>
        </p:nvSpPr>
        <p:spPr>
          <a:xfrm>
            <a:off x="8544158" y="4606723"/>
            <a:ext cx="3262792" cy="130793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9A58DA-83DE-27C9-8CD8-3584667C224E}"/>
              </a:ext>
            </a:extLst>
          </p:cNvPr>
          <p:cNvCxnSpPr>
            <a:cxnSpLocks/>
          </p:cNvCxnSpPr>
          <p:nvPr/>
        </p:nvCxnSpPr>
        <p:spPr>
          <a:xfrm>
            <a:off x="8683052" y="4893201"/>
            <a:ext cx="57283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147833D-2179-6AD5-DD10-04C82761416D}"/>
              </a:ext>
            </a:extLst>
          </p:cNvPr>
          <p:cNvSpPr txBox="1"/>
          <p:nvPr/>
        </p:nvSpPr>
        <p:spPr>
          <a:xfrm>
            <a:off x="9313762" y="4708535"/>
            <a:ext cx="251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Interconnection</a:t>
            </a:r>
            <a:r>
              <a:rPr lang="zh-CN" altLang="en-US" dirty="0">
                <a:solidFill>
                  <a:schemeClr val="accent5"/>
                </a:solidFill>
              </a:rPr>
              <a:t> </a:t>
            </a:r>
            <a:r>
              <a:rPr lang="en-US" altLang="zh-CN" dirty="0">
                <a:solidFill>
                  <a:schemeClr val="accent5"/>
                </a:solidFill>
              </a:rPr>
              <a:t>Protocol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C2539F3-95DB-6F60-0164-55B6DC6CF80E}"/>
              </a:ext>
            </a:extLst>
          </p:cNvPr>
          <p:cNvCxnSpPr>
            <a:cxnSpLocks/>
          </p:cNvCxnSpPr>
          <p:nvPr/>
        </p:nvCxnSpPr>
        <p:spPr>
          <a:xfrm>
            <a:off x="8683052" y="5262533"/>
            <a:ext cx="572836" cy="0"/>
          </a:xfrm>
          <a:prstGeom prst="straightConnector1">
            <a:avLst/>
          </a:prstGeom>
          <a:ln w="38100"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B409F9-BDCE-6DA6-46C5-E69AD7B2C113}"/>
              </a:ext>
            </a:extLst>
          </p:cNvPr>
          <p:cNvSpPr txBox="1"/>
          <p:nvPr/>
        </p:nvSpPr>
        <p:spPr>
          <a:xfrm>
            <a:off x="9313762" y="5077867"/>
            <a:ext cx="244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Data</a:t>
            </a:r>
            <a:r>
              <a:rPr lang="en-US" altLang="zh-CN" dirty="0">
                <a:solidFill>
                  <a:schemeClr val="accent2"/>
                </a:solidFill>
              </a:rPr>
              <a:t>net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Access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Protocol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0DA22A7-2E3E-BE3C-8A77-2016E54D8201}"/>
              </a:ext>
            </a:extLst>
          </p:cNvPr>
          <p:cNvCxnSpPr>
            <a:cxnSpLocks/>
          </p:cNvCxnSpPr>
          <p:nvPr/>
        </p:nvCxnSpPr>
        <p:spPr>
          <a:xfrm>
            <a:off x="8683052" y="5641730"/>
            <a:ext cx="57283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E7F21D-15FF-B006-F444-632D1BC9B99E}"/>
              </a:ext>
            </a:extLst>
          </p:cNvPr>
          <p:cNvSpPr txBox="1"/>
          <p:nvPr/>
        </p:nvSpPr>
        <p:spPr>
          <a:xfrm>
            <a:off x="9313762" y="5457064"/>
            <a:ext cx="2530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altLang="zh-CN" dirty="0">
                <a:solidFill>
                  <a:schemeClr val="accent6"/>
                </a:solidFill>
              </a:rPr>
              <a:t>net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Growth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Protocol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E63931-4F3A-F4C8-0D14-3098D3049CB2}"/>
              </a:ext>
            </a:extLst>
          </p:cNvPr>
          <p:cNvSpPr txBox="1"/>
          <p:nvPr/>
        </p:nvSpPr>
        <p:spPr>
          <a:xfrm>
            <a:off x="3871576" y="315367"/>
            <a:ext cx="346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Datanet Protocol Suite</a:t>
            </a:r>
          </a:p>
        </p:txBody>
      </p:sp>
    </p:spTree>
    <p:extLst>
      <p:ext uri="{BB962C8B-B14F-4D97-AF65-F5344CB8AC3E}">
        <p14:creationId xmlns:p14="http://schemas.microsoft.com/office/powerpoint/2010/main" val="248888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12101</TotalTime>
  <Words>26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黑体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中枢系统</dc:title>
  <dc:creator>Jessie Li</dc:creator>
  <cp:lastModifiedBy>Jessie Li</cp:lastModifiedBy>
  <cp:revision>122</cp:revision>
  <dcterms:created xsi:type="dcterms:W3CDTF">2023-11-13T07:02:12Z</dcterms:created>
  <dcterms:modified xsi:type="dcterms:W3CDTF">2023-12-06T14:35:08Z</dcterms:modified>
</cp:coreProperties>
</file>