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03"/>
    <p:restoredTop sz="95840"/>
  </p:normalViewPr>
  <p:slideViewPr>
    <p:cSldViewPr snapToGrid="0" snapToObjects="1">
      <p:cViewPr varScale="1">
        <p:scale>
          <a:sx n="169" d="100"/>
          <a:sy n="169" d="100"/>
        </p:scale>
        <p:origin x="21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9B81-D6E3-E1CE-586C-0E5B1BD47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8CCD9-9404-C2A4-DA1B-545F99528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2FAC-D973-172E-7AA1-989444CF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2022/05/08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21A1-B66B-70D3-5C76-8A187464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99457-8A45-DCCB-EA52-1255F3DD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282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7E47-AEC1-9810-6F29-9C1FE541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63E42-7E86-B7D4-B13E-937E44E50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5BC66-A41F-466F-751B-BB0B3A6F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2022/05/08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B7AEF-A7DF-AE75-CCA8-E8EE7CAF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5F0F4-F72D-EF2C-C979-D5F9F305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444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CFCD3-85DB-2C07-9B5D-C8BC04668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EA2E9-8F3C-8ADB-B70C-EC2A1B126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311EE-20B4-8922-7545-D09210CC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2022/05/08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95160-6A2A-A2FB-81C9-50DDB633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4B693-F1EE-538F-8585-64D6CE70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1649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686F-BCB1-4411-3DFA-B3C4BE08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3983-FA03-2470-C335-61B47875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C588-B381-96A6-658C-12E3704D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2022/05/08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F9A6A-85F3-7ACC-8858-1BECC7F3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97646-B8B6-E3E8-ADFB-8678B079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99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6B9C-F682-98AA-7A6F-D1A12810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2AF1E-E548-7FE2-FD17-E8379EB62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CE980-3903-6595-1FCA-54770852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2022/05/08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852DC-9CDC-3AF8-7B3A-192755C7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D68C-E1AA-7C1F-694E-E0786739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4059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712F-0B57-63F2-094D-7F24BC70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35158-FA7F-E1DE-BBBA-EF028A3B3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BC806-82C3-7869-252C-1C8400F78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C75DC-76C9-0C90-0FF7-FF41B428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2022/05/08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8E899-1640-A956-3A01-43328B60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C9255-E92C-0B9A-4A11-5FC59ECB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769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C396-FE2B-FA0F-3470-BB6DE308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8D39D-8467-AEA9-B789-47CC89D32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0B539-285F-6757-1501-3A06C5013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EAF1F-B247-9993-28D1-F5F6DF9C0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4E8C5-27EB-2CF5-D994-D01C82129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2EE3F-F29A-E1B9-4B44-F0155C2A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2022/05/08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AC3147-E0F8-149A-B490-5D3F20CB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14EAA-646D-24AD-92CD-D225DF44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3081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C166-56AF-83F3-47B7-516EC79C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E8A1F-F22A-BE7C-3145-8BD320EC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2022/05/08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822FE-EA44-5A70-C61B-0ABDBE65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B0A32-B4DF-1F11-78BF-C9A7FD2B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1304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ED3FE-C2BF-C8A8-F826-9933C485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2022/05/08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AFCFB-8686-68AB-A7E5-C0563348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0C61A-CE0E-E14B-F23E-6B8A2739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08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705B-6137-0AB7-D8C0-FF280FF4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0A82-1204-AC7F-284F-7C3BB95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097D3-93AD-ACE9-A0A3-9D70C80C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26407-AAF5-CDC4-E1EF-CC8AD1CB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2022/05/08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325A7-EE7F-34AC-C082-49F8F9BC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0ECD8-5B59-93E1-6187-F67567E4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5556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026E-37EC-BEA4-3442-B403617B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F7741-EBFF-FFE5-8F67-50C26EC85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678D8-A46F-347A-27CF-A8B92F0E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1798D-0E1C-8B92-92F8-457246C4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12BE-FF53-C240-89F4-1996E2D2E703}" type="datetimeFigureOut">
              <a:rPr lang="en-KR" smtClean="0"/>
              <a:t>2022/05/08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85533-E4B4-C041-AC68-41F2205F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FAB3D-4E4D-0697-D8F1-CB9FD8E6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9947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6A753-DB4A-D282-E8DB-257E6909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727AB-E222-6CBD-26F4-AD635C322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89C86-FC9D-59E2-DC9B-AB6047256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D12BE-FF53-C240-89F4-1996E2D2E703}" type="datetimeFigureOut">
              <a:rPr lang="en-KR" smtClean="0"/>
              <a:t>2022/05/08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2E3CF-3424-7931-66F3-5C13E4310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D49B9-64D5-2F60-5F9A-AA2D92A11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E7919-31F4-CA4D-906B-19E2EA6097A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209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483D64-2B7A-9F24-E8B3-8CF493AADBC5}"/>
              </a:ext>
            </a:extLst>
          </p:cNvPr>
          <p:cNvSpPr/>
          <p:nvPr/>
        </p:nvSpPr>
        <p:spPr>
          <a:xfrm>
            <a:off x="5246734" y="985547"/>
            <a:ext cx="1698531" cy="33493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BD776C4B-92D6-030C-733C-EDD1BE8F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735" y="98554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17">
            <a:extLst>
              <a:ext uri="{FF2B5EF4-FFF2-40B4-BE49-F238E27FC236}">
                <a16:creationId xmlns:a16="http://schemas.microsoft.com/office/drawing/2014/main" id="{749710AB-A5DA-703A-BFE2-5EBC90D22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805438" y="1618039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10">
            <a:extLst>
              <a:ext uri="{FF2B5EF4-FFF2-40B4-BE49-F238E27FC236}">
                <a16:creationId xmlns:a16="http://schemas.microsoft.com/office/drawing/2014/main" id="{CB0C1D73-3AC3-23AB-F15F-580CCAC4C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38" y="3107280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2">
            <a:extLst>
              <a:ext uri="{FF2B5EF4-FFF2-40B4-BE49-F238E27FC236}">
                <a16:creationId xmlns:a16="http://schemas.microsoft.com/office/drawing/2014/main" id="{84039A6D-C47C-3245-22D7-B315352C0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613" y="2157403"/>
            <a:ext cx="22796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0C8141F8-EBA4-5B3C-1AE1-BE3081700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613" y="3646008"/>
            <a:ext cx="22796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043BCC-04B3-6EFA-7A2B-BD08418915BB}"/>
              </a:ext>
            </a:extLst>
          </p:cNvPr>
          <p:cNvSpPr/>
          <p:nvPr/>
        </p:nvSpPr>
        <p:spPr>
          <a:xfrm>
            <a:off x="1614534" y="985547"/>
            <a:ext cx="1698531" cy="334938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7E06091-313D-0704-59F5-669A2A6EE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533" y="984546"/>
            <a:ext cx="331200" cy="331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D45A107-A77E-E1BE-A0EF-3294DB72A79A}"/>
              </a:ext>
            </a:extLst>
          </p:cNvPr>
          <p:cNvSpPr txBox="1"/>
          <p:nvPr/>
        </p:nvSpPr>
        <p:spPr>
          <a:xfrm>
            <a:off x="1981134" y="1764928"/>
            <a:ext cx="965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 b="1" dirty="0"/>
              <a:t>MergeRequest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EF502A-2078-A0A4-B2E7-B470E4F17D02}"/>
              </a:ext>
            </a:extLst>
          </p:cNvPr>
          <p:cNvSpPr txBox="1"/>
          <p:nvPr/>
        </p:nvSpPr>
        <p:spPr>
          <a:xfrm>
            <a:off x="1989951" y="3254169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 b="1" dirty="0"/>
              <a:t>CI/CD Pipeline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5F93BD-9A10-3222-CCD8-D994FB9F8798}"/>
              </a:ext>
            </a:extLst>
          </p:cNvPr>
          <p:cNvCxnSpPr>
            <a:cxnSpLocks/>
            <a:stCxn id="32" idx="3"/>
            <a:endCxn id="6" idx="1"/>
          </p:cNvCxnSpPr>
          <p:nvPr/>
        </p:nvCxnSpPr>
        <p:spPr>
          <a:xfrm>
            <a:off x="2946462" y="1888039"/>
            <a:ext cx="285897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E89A31-17F6-D7F9-5867-20C1FACED141}"/>
              </a:ext>
            </a:extLst>
          </p:cNvPr>
          <p:cNvSpPr txBox="1"/>
          <p:nvPr/>
        </p:nvSpPr>
        <p:spPr>
          <a:xfrm>
            <a:off x="3944712" y="1618039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 i="1" dirty="0">
                <a:solidFill>
                  <a:srgbClr val="FF0000"/>
                </a:solidFill>
              </a:rPr>
              <a:t>Webhook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03F27F-846F-3035-74F4-3260AFFEAEE8}"/>
              </a:ext>
            </a:extLst>
          </p:cNvPr>
          <p:cNvCxnSpPr>
            <a:cxnSpLocks/>
            <a:stCxn id="8" idx="1"/>
            <a:endCxn id="35" idx="3"/>
          </p:cNvCxnSpPr>
          <p:nvPr/>
        </p:nvCxnSpPr>
        <p:spPr>
          <a:xfrm flipH="1">
            <a:off x="2937646" y="3377280"/>
            <a:ext cx="286779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94BE5E-552B-3FB4-88D0-7D220521AA3A}"/>
              </a:ext>
            </a:extLst>
          </p:cNvPr>
          <p:cNvSpPr txBox="1"/>
          <p:nvPr/>
        </p:nvSpPr>
        <p:spPr>
          <a:xfrm>
            <a:off x="3932689" y="3107279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 i="1" dirty="0">
                <a:solidFill>
                  <a:srgbClr val="FF0000"/>
                </a:solidFill>
              </a:rPr>
              <a:t>Gitlab API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BBF931-4460-1958-63FA-9F6EE692C8B0}"/>
              </a:ext>
            </a:extLst>
          </p:cNvPr>
          <p:cNvSpPr txBox="1"/>
          <p:nvPr/>
        </p:nvSpPr>
        <p:spPr>
          <a:xfrm>
            <a:off x="3568308" y="1905949"/>
            <a:ext cx="1455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>
                <a:solidFill>
                  <a:srgbClr val="FF0000"/>
                </a:solidFill>
              </a:rPr>
              <a:t>T</a:t>
            </a:r>
            <a:r>
              <a:rPr lang="en-KR" sz="1000" b="1" i="1" dirty="0">
                <a:solidFill>
                  <a:srgbClr val="FF0000"/>
                </a:solidFill>
              </a:rPr>
              <a:t>riggering on comment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ECF859-B419-406F-E094-5EDD3AC886B7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6075438" y="2403624"/>
            <a:ext cx="0" cy="7036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85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D45A107-A77E-E1BE-A0EF-3294DB72A79A}"/>
              </a:ext>
            </a:extLst>
          </p:cNvPr>
          <p:cNvSpPr txBox="1"/>
          <p:nvPr/>
        </p:nvSpPr>
        <p:spPr>
          <a:xfrm>
            <a:off x="2578785" y="1520264"/>
            <a:ext cx="2108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dirty="0"/>
              <a:t>Merge Request (feature </a:t>
            </a:r>
            <a:r>
              <a:rPr lang="en-KR" sz="800" b="1" dirty="0">
                <a:sym typeface="Wingdings" pitchFamily="2" charset="2"/>
              </a:rPr>
              <a:t></a:t>
            </a:r>
            <a:r>
              <a:rPr lang="en-KR" sz="1000" b="1" dirty="0">
                <a:sym typeface="Wingdings" pitchFamily="2" charset="2"/>
              </a:rPr>
              <a:t> master)</a:t>
            </a:r>
            <a:endParaRPr lang="en-KR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14064D-59F7-6908-6572-29E0EDF6FC2B}"/>
              </a:ext>
            </a:extLst>
          </p:cNvPr>
          <p:cNvSpPr txBox="1"/>
          <p:nvPr/>
        </p:nvSpPr>
        <p:spPr>
          <a:xfrm>
            <a:off x="957017" y="1955614"/>
            <a:ext cx="4635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 b="1" i="1" dirty="0"/>
              <a:t>USER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8725BA-4A1B-A073-CEBE-A51215F1AD18}"/>
              </a:ext>
            </a:extLst>
          </p:cNvPr>
          <p:cNvSpPr/>
          <p:nvPr/>
        </p:nvSpPr>
        <p:spPr>
          <a:xfrm>
            <a:off x="2578785" y="1521017"/>
            <a:ext cx="2213133" cy="8923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37C638-2432-2638-3C7D-F9BB80330363}"/>
              </a:ext>
            </a:extLst>
          </p:cNvPr>
          <p:cNvSpPr/>
          <p:nvPr/>
        </p:nvSpPr>
        <p:spPr>
          <a:xfrm>
            <a:off x="2413187" y="985547"/>
            <a:ext cx="2511841" cy="374109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 project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805D623-9047-E551-3F87-A058C80B8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186" y="984546"/>
            <a:ext cx="331200" cy="331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9E459EA-F36D-8E57-160B-CEA03F00D4F8}"/>
              </a:ext>
            </a:extLst>
          </p:cNvPr>
          <p:cNvSpPr txBox="1"/>
          <p:nvPr/>
        </p:nvSpPr>
        <p:spPr>
          <a:xfrm>
            <a:off x="1437618" y="2082169"/>
            <a:ext cx="9332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1. I</a:t>
            </a:r>
            <a:r>
              <a:rPr lang="en-KR" sz="800" b="1" i="1" dirty="0">
                <a:solidFill>
                  <a:srgbClr val="FF0000"/>
                </a:solidFill>
              </a:rPr>
              <a:t>nput comment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93841C-B8B5-0A04-A9EB-A29DD2F5D155}"/>
              </a:ext>
            </a:extLst>
          </p:cNvPr>
          <p:cNvSpPr txBox="1"/>
          <p:nvPr/>
        </p:nvSpPr>
        <p:spPr>
          <a:xfrm>
            <a:off x="2744387" y="1971003"/>
            <a:ext cx="1879700" cy="215444"/>
          </a:xfrm>
          <a:prstGeom prst="rect">
            <a:avLst/>
          </a:prstGeom>
          <a:noFill/>
          <a:ln cap="rnd">
            <a:solidFill>
              <a:schemeClr val="tx1"/>
            </a:solidFill>
            <a:bevel/>
          </a:ln>
        </p:spPr>
        <p:txBody>
          <a:bodyPr wrap="square" rtlCol="0" anchor="ctr">
            <a:spAutoFit/>
          </a:bodyPr>
          <a:lstStyle/>
          <a:p>
            <a:r>
              <a:rPr lang="en-US" sz="800" i="1" dirty="0" err="1"/>
              <a:t>“injeolmi</a:t>
            </a:r>
            <a:r>
              <a:rPr lang="en-US" sz="800" i="1" dirty="0"/>
              <a:t> start /app/dev”</a:t>
            </a:r>
            <a:endParaRPr lang="en-KR" sz="800" i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D13499-CB4E-6B67-B546-E67F43DB5241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>
            <a:off x="1420606" y="2078725"/>
            <a:ext cx="1323781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28BC45-8C5C-301C-E5BD-A9D573023849}"/>
              </a:ext>
            </a:extLst>
          </p:cNvPr>
          <p:cNvSpPr txBox="1"/>
          <p:nvPr/>
        </p:nvSpPr>
        <p:spPr>
          <a:xfrm>
            <a:off x="2578785" y="2617087"/>
            <a:ext cx="2108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dirty="0"/>
              <a:t>Webhook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552666-6A09-15E4-90BD-37829D45D99B}"/>
              </a:ext>
            </a:extLst>
          </p:cNvPr>
          <p:cNvSpPr/>
          <p:nvPr/>
        </p:nvSpPr>
        <p:spPr>
          <a:xfrm>
            <a:off x="2578785" y="2617840"/>
            <a:ext cx="2213133" cy="8923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10D342-7389-FD0F-5785-88005A0CDAAD}"/>
              </a:ext>
            </a:extLst>
          </p:cNvPr>
          <p:cNvCxnSpPr>
            <a:cxnSpLocks/>
            <a:stCxn id="30" idx="2"/>
            <a:endCxn id="44" idx="0"/>
          </p:cNvCxnSpPr>
          <p:nvPr/>
        </p:nvCxnSpPr>
        <p:spPr>
          <a:xfrm>
            <a:off x="3684237" y="2186447"/>
            <a:ext cx="0" cy="74901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A8BB56-F072-61C4-FD8A-05490EC2475C}"/>
              </a:ext>
            </a:extLst>
          </p:cNvPr>
          <p:cNvSpPr txBox="1"/>
          <p:nvPr/>
        </p:nvSpPr>
        <p:spPr>
          <a:xfrm>
            <a:off x="3120620" y="2935462"/>
            <a:ext cx="11272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 b="1" i="1" dirty="0"/>
              <a:t>Comments events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19B8E38-DC83-E1FF-8EF3-9F6CAE538DB6}"/>
              </a:ext>
            </a:extLst>
          </p:cNvPr>
          <p:cNvSpPr/>
          <p:nvPr/>
        </p:nvSpPr>
        <p:spPr>
          <a:xfrm>
            <a:off x="6030480" y="985547"/>
            <a:ext cx="3530379" cy="37410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</a:p>
        </p:txBody>
      </p:sp>
      <p:pic>
        <p:nvPicPr>
          <p:cNvPr id="49" name="Graphic 20">
            <a:extLst>
              <a:ext uri="{FF2B5EF4-FFF2-40B4-BE49-F238E27FC236}">
                <a16:creationId xmlns:a16="http://schemas.microsoft.com/office/drawing/2014/main" id="{A4325BE8-994A-14BD-223A-2FDB33C02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481" y="98554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17">
            <a:extLst>
              <a:ext uri="{FF2B5EF4-FFF2-40B4-BE49-F238E27FC236}">
                <a16:creationId xmlns:a16="http://schemas.microsoft.com/office/drawing/2014/main" id="{4C23C738-9039-9251-643A-1FF68B0E7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589184" y="2788572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0">
            <a:extLst>
              <a:ext uri="{FF2B5EF4-FFF2-40B4-BE49-F238E27FC236}">
                <a16:creationId xmlns:a16="http://schemas.microsoft.com/office/drawing/2014/main" id="{76A261E5-AC7E-00FB-5B5B-8A92EDC82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003" y="2788572"/>
            <a:ext cx="5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2FE1D6F-0445-B2AC-C736-8794C20E8B08}"/>
              </a:ext>
            </a:extLst>
          </p:cNvPr>
          <p:cNvCxnSpPr>
            <a:cxnSpLocks/>
            <a:stCxn id="44" idx="3"/>
            <a:endCxn id="50" idx="1"/>
          </p:cNvCxnSpPr>
          <p:nvPr/>
        </p:nvCxnSpPr>
        <p:spPr>
          <a:xfrm flipV="1">
            <a:off x="4247853" y="3058572"/>
            <a:ext cx="2341331" cy="1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47BF8A1-578B-FCBA-DAA9-B7DC6B4C1A9C}"/>
              </a:ext>
            </a:extLst>
          </p:cNvPr>
          <p:cNvSpPr txBox="1"/>
          <p:nvPr/>
        </p:nvSpPr>
        <p:spPr>
          <a:xfrm>
            <a:off x="6284816" y="3328571"/>
            <a:ext cx="1148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 dirty="0"/>
              <a:t>AWS API Gateway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9EAE254-9BFD-2713-4360-AF737D2E1146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7129184" y="3058572"/>
            <a:ext cx="1409819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E2FB1BF-17E4-2B8D-B3C7-7406301A01C9}"/>
              </a:ext>
            </a:extLst>
          </p:cNvPr>
          <p:cNvSpPr txBox="1"/>
          <p:nvPr/>
        </p:nvSpPr>
        <p:spPr>
          <a:xfrm>
            <a:off x="8234636" y="3328571"/>
            <a:ext cx="114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 i="1" dirty="0">
                <a:solidFill>
                  <a:schemeClr val="accent1"/>
                </a:solidFill>
              </a:rPr>
              <a:t>AWS Lambda</a:t>
            </a:r>
            <a:br>
              <a:rPr lang="en-KR" sz="1000" b="1" i="1" dirty="0">
                <a:solidFill>
                  <a:schemeClr val="accent1"/>
                </a:solidFill>
              </a:rPr>
            </a:br>
            <a:r>
              <a:rPr lang="en-KR" sz="1000" b="1" i="1" dirty="0">
                <a:solidFill>
                  <a:schemeClr val="accent1"/>
                </a:solidFill>
              </a:rPr>
              <a:t>(injeolmi)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2AD1AB-D087-8A3F-1296-3DAE81001F46}"/>
              </a:ext>
            </a:extLst>
          </p:cNvPr>
          <p:cNvSpPr txBox="1"/>
          <p:nvPr/>
        </p:nvSpPr>
        <p:spPr>
          <a:xfrm>
            <a:off x="2578785" y="3729345"/>
            <a:ext cx="2108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dirty="0"/>
              <a:t>CI/CD Pipeline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5023A74-0A2B-EB9A-14AD-D69348162CDB}"/>
              </a:ext>
            </a:extLst>
          </p:cNvPr>
          <p:cNvSpPr/>
          <p:nvPr/>
        </p:nvSpPr>
        <p:spPr>
          <a:xfrm>
            <a:off x="2578785" y="3730098"/>
            <a:ext cx="2213133" cy="8923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BBEBCE-DB3B-3EC3-7EEC-6D55D447AADE}"/>
              </a:ext>
            </a:extLst>
          </p:cNvPr>
          <p:cNvSpPr txBox="1"/>
          <p:nvPr/>
        </p:nvSpPr>
        <p:spPr>
          <a:xfrm>
            <a:off x="3058654" y="4048096"/>
            <a:ext cx="12442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/>
              <a:t>Run B</a:t>
            </a:r>
            <a:r>
              <a:rPr lang="en-KR" sz="1000" b="1" i="1" dirty="0"/>
              <a:t>ranch pipeline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D064C8D-63D6-B06A-B819-5560FD4D3865}"/>
              </a:ext>
            </a:extLst>
          </p:cNvPr>
          <p:cNvCxnSpPr>
            <a:cxnSpLocks/>
            <a:stCxn id="59" idx="2"/>
            <a:endCxn id="64" idx="3"/>
          </p:cNvCxnSpPr>
          <p:nvPr/>
        </p:nvCxnSpPr>
        <p:spPr>
          <a:xfrm rot="5400000">
            <a:off x="6334691" y="1696894"/>
            <a:ext cx="442526" cy="4506100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ED205A1-1597-DED4-92FF-6627B003C37E}"/>
              </a:ext>
            </a:extLst>
          </p:cNvPr>
          <p:cNvSpPr txBox="1"/>
          <p:nvPr/>
        </p:nvSpPr>
        <p:spPr>
          <a:xfrm>
            <a:off x="3680779" y="2414476"/>
            <a:ext cx="1011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2. Trigger webhook</a:t>
            </a:r>
            <a:endParaRPr lang="en-KR" sz="800" b="1" i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0EF87E-BE08-3F1E-21B3-A50DFB36DE08}"/>
              </a:ext>
            </a:extLst>
          </p:cNvPr>
          <p:cNvSpPr txBox="1"/>
          <p:nvPr/>
        </p:nvSpPr>
        <p:spPr>
          <a:xfrm>
            <a:off x="4925028" y="2841582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3. Send event info</a:t>
            </a:r>
            <a:endParaRPr lang="en-KR" sz="800" b="1" i="1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832713-49BE-A3D2-A04C-A496B7DFD779}"/>
              </a:ext>
            </a:extLst>
          </p:cNvPr>
          <p:cNvSpPr txBox="1"/>
          <p:nvPr/>
        </p:nvSpPr>
        <p:spPr>
          <a:xfrm>
            <a:off x="7348598" y="2841582"/>
            <a:ext cx="960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4. Execute lambda</a:t>
            </a:r>
            <a:endParaRPr lang="en-KR" sz="800" b="1" i="1" dirty="0">
              <a:solidFill>
                <a:srgbClr val="FF0000"/>
              </a:solidFill>
            </a:endParaRPr>
          </a:p>
        </p:txBody>
      </p:sp>
      <p:cxnSp>
        <p:nvCxnSpPr>
          <p:cNvPr id="80" name="Straight Arrow Connector 64">
            <a:extLst>
              <a:ext uri="{FF2B5EF4-FFF2-40B4-BE49-F238E27FC236}">
                <a16:creationId xmlns:a16="http://schemas.microsoft.com/office/drawing/2014/main" id="{09E21461-3BA4-9E5F-CC50-3B2762841B05}"/>
              </a:ext>
            </a:extLst>
          </p:cNvPr>
          <p:cNvCxnSpPr>
            <a:cxnSpLocks/>
            <a:stCxn id="51" idx="0"/>
            <a:endCxn id="24" idx="3"/>
          </p:cNvCxnSpPr>
          <p:nvPr/>
        </p:nvCxnSpPr>
        <p:spPr>
          <a:xfrm rot="16200000" flipV="1">
            <a:off x="6389760" y="369328"/>
            <a:ext cx="821402" cy="4017085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171E0C3-432F-63E9-2432-4B8898E2CD26}"/>
              </a:ext>
            </a:extLst>
          </p:cNvPr>
          <p:cNvSpPr txBox="1"/>
          <p:nvPr/>
        </p:nvSpPr>
        <p:spPr>
          <a:xfrm>
            <a:off x="4925028" y="1698715"/>
            <a:ext cx="10198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5-a. Input comment</a:t>
            </a:r>
            <a:endParaRPr lang="en-KR" sz="800" b="1" i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31C2C7-E9CD-8A70-D870-28973B6BA1BA}"/>
              </a:ext>
            </a:extLst>
          </p:cNvPr>
          <p:cNvSpPr txBox="1"/>
          <p:nvPr/>
        </p:nvSpPr>
        <p:spPr>
          <a:xfrm>
            <a:off x="4925028" y="3921156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5-b. Run branch pipeline</a:t>
            </a:r>
            <a:endParaRPr lang="en-KR" sz="800" b="1" i="1" dirty="0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FC2137E-6693-00DF-CB0E-6804E78D777F}"/>
              </a:ext>
            </a:extLst>
          </p:cNvPr>
          <p:cNvSpPr txBox="1"/>
          <p:nvPr/>
        </p:nvSpPr>
        <p:spPr>
          <a:xfrm>
            <a:off x="7120176" y="3082351"/>
            <a:ext cx="1417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6. Send message, status code</a:t>
            </a:r>
            <a:endParaRPr lang="en-KR" sz="800" b="1" i="1" dirty="0">
              <a:solidFill>
                <a:srgbClr val="FF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8238DC-0073-E255-A0EE-326BAE0BE6C7}"/>
              </a:ext>
            </a:extLst>
          </p:cNvPr>
          <p:cNvSpPr txBox="1"/>
          <p:nvPr/>
        </p:nvSpPr>
        <p:spPr>
          <a:xfrm>
            <a:off x="4925028" y="3082351"/>
            <a:ext cx="1417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7. Send message, status code</a:t>
            </a:r>
            <a:endParaRPr lang="en-KR" sz="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96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A79F9D7E-B0E0-30AD-0E40-6BB29D19A532}"/>
              </a:ext>
            </a:extLst>
          </p:cNvPr>
          <p:cNvSpPr/>
          <p:nvPr/>
        </p:nvSpPr>
        <p:spPr>
          <a:xfrm>
            <a:off x="1856975" y="1054891"/>
            <a:ext cx="4073904" cy="3898764"/>
          </a:xfrm>
          <a:prstGeom prst="rect">
            <a:avLst/>
          </a:prstGeom>
          <a:solidFill>
            <a:schemeClr val="accent2">
              <a:alpha val="17809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45A107-A77E-E1BE-A0EF-3294DB72A79A}"/>
              </a:ext>
            </a:extLst>
          </p:cNvPr>
          <p:cNvSpPr txBox="1"/>
          <p:nvPr/>
        </p:nvSpPr>
        <p:spPr>
          <a:xfrm>
            <a:off x="1978461" y="1401880"/>
            <a:ext cx="2108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dirty="0"/>
              <a:t>Merge Request (feature </a:t>
            </a:r>
            <a:r>
              <a:rPr lang="en-KR" sz="800" b="1" dirty="0">
                <a:sym typeface="Wingdings" pitchFamily="2" charset="2"/>
              </a:rPr>
              <a:t></a:t>
            </a:r>
            <a:r>
              <a:rPr lang="en-KR" sz="1000" b="1" dirty="0">
                <a:sym typeface="Wingdings" pitchFamily="2" charset="2"/>
              </a:rPr>
              <a:t> master)</a:t>
            </a:r>
            <a:endParaRPr lang="en-KR" sz="1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8725BA-4A1B-A073-CEBE-A51215F1AD18}"/>
              </a:ext>
            </a:extLst>
          </p:cNvPr>
          <p:cNvSpPr/>
          <p:nvPr/>
        </p:nvSpPr>
        <p:spPr>
          <a:xfrm>
            <a:off x="1978461" y="1402634"/>
            <a:ext cx="2384524" cy="129285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93841C-B8B5-0A04-A9EB-A29DD2F5D155}"/>
              </a:ext>
            </a:extLst>
          </p:cNvPr>
          <p:cNvSpPr txBox="1"/>
          <p:nvPr/>
        </p:nvSpPr>
        <p:spPr>
          <a:xfrm>
            <a:off x="2178056" y="1985437"/>
            <a:ext cx="1957828" cy="215444"/>
          </a:xfrm>
          <a:prstGeom prst="rect">
            <a:avLst/>
          </a:prstGeom>
          <a:noFill/>
          <a:ln cap="rnd">
            <a:solidFill>
              <a:schemeClr val="tx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79700"/>
                      <a:gd name="connsiteY0" fmla="*/ 0 h 215444"/>
                      <a:gd name="connsiteX1" fmla="*/ 451128 w 1879700"/>
                      <a:gd name="connsiteY1" fmla="*/ 0 h 215444"/>
                      <a:gd name="connsiteX2" fmla="*/ 864662 w 1879700"/>
                      <a:gd name="connsiteY2" fmla="*/ 0 h 215444"/>
                      <a:gd name="connsiteX3" fmla="*/ 1372181 w 1879700"/>
                      <a:gd name="connsiteY3" fmla="*/ 0 h 215444"/>
                      <a:gd name="connsiteX4" fmla="*/ 1879700 w 1879700"/>
                      <a:gd name="connsiteY4" fmla="*/ 0 h 215444"/>
                      <a:gd name="connsiteX5" fmla="*/ 1879700 w 1879700"/>
                      <a:gd name="connsiteY5" fmla="*/ 215444 h 215444"/>
                      <a:gd name="connsiteX6" fmla="*/ 1447369 w 1879700"/>
                      <a:gd name="connsiteY6" fmla="*/ 215444 h 215444"/>
                      <a:gd name="connsiteX7" fmla="*/ 1015038 w 1879700"/>
                      <a:gd name="connsiteY7" fmla="*/ 215444 h 215444"/>
                      <a:gd name="connsiteX8" fmla="*/ 507519 w 1879700"/>
                      <a:gd name="connsiteY8" fmla="*/ 215444 h 215444"/>
                      <a:gd name="connsiteX9" fmla="*/ 0 w 1879700"/>
                      <a:gd name="connsiteY9" fmla="*/ 215444 h 215444"/>
                      <a:gd name="connsiteX10" fmla="*/ 0 w 1879700"/>
                      <a:gd name="connsiteY10" fmla="*/ 0 h 21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79700" h="215444" extrusionOk="0">
                        <a:moveTo>
                          <a:pt x="0" y="0"/>
                        </a:moveTo>
                        <a:cubicBezTo>
                          <a:pt x="144942" y="-577"/>
                          <a:pt x="318370" y="3267"/>
                          <a:pt x="451128" y="0"/>
                        </a:cubicBezTo>
                        <a:cubicBezTo>
                          <a:pt x="583886" y="-3267"/>
                          <a:pt x="742478" y="29300"/>
                          <a:pt x="864662" y="0"/>
                        </a:cubicBezTo>
                        <a:cubicBezTo>
                          <a:pt x="986846" y="-29300"/>
                          <a:pt x="1197216" y="23725"/>
                          <a:pt x="1372181" y="0"/>
                        </a:cubicBezTo>
                        <a:cubicBezTo>
                          <a:pt x="1547146" y="-23725"/>
                          <a:pt x="1680517" y="31914"/>
                          <a:pt x="1879700" y="0"/>
                        </a:cubicBezTo>
                        <a:cubicBezTo>
                          <a:pt x="1882440" y="70980"/>
                          <a:pt x="1862355" y="144352"/>
                          <a:pt x="1879700" y="215444"/>
                        </a:cubicBezTo>
                        <a:cubicBezTo>
                          <a:pt x="1771231" y="256425"/>
                          <a:pt x="1622159" y="164623"/>
                          <a:pt x="1447369" y="215444"/>
                        </a:cubicBezTo>
                        <a:cubicBezTo>
                          <a:pt x="1272579" y="266265"/>
                          <a:pt x="1176959" y="179090"/>
                          <a:pt x="1015038" y="215444"/>
                        </a:cubicBezTo>
                        <a:cubicBezTo>
                          <a:pt x="853117" y="251798"/>
                          <a:pt x="695042" y="169593"/>
                          <a:pt x="507519" y="215444"/>
                        </a:cubicBezTo>
                        <a:cubicBezTo>
                          <a:pt x="319996" y="261295"/>
                          <a:pt x="221599" y="194491"/>
                          <a:pt x="0" y="215444"/>
                        </a:cubicBezTo>
                        <a:cubicBezTo>
                          <a:pt x="-22738" y="124398"/>
                          <a:pt x="1890" y="630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r>
              <a:rPr lang="en-US" sz="800" i="1" dirty="0" err="1"/>
              <a:t>injeolmi</a:t>
            </a:r>
            <a:r>
              <a:rPr lang="en-US" sz="800" i="1" dirty="0"/>
              <a:t> start /app/dev</a:t>
            </a:r>
            <a:endParaRPr lang="en-KR" sz="8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FE653-18C5-5B1E-C5E8-22F0FB158C69}"/>
              </a:ext>
            </a:extLst>
          </p:cNvPr>
          <p:cNvSpPr txBox="1"/>
          <p:nvPr/>
        </p:nvSpPr>
        <p:spPr>
          <a:xfrm>
            <a:off x="2095413" y="1744403"/>
            <a:ext cx="736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i="1"/>
              <a:t>comments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6FCBBD-D7D3-BA79-87D7-DAD1F1970640}"/>
              </a:ext>
            </a:extLst>
          </p:cNvPr>
          <p:cNvSpPr txBox="1"/>
          <p:nvPr/>
        </p:nvSpPr>
        <p:spPr>
          <a:xfrm>
            <a:off x="2178056" y="2268688"/>
            <a:ext cx="1957828" cy="215444"/>
          </a:xfrm>
          <a:prstGeom prst="rect">
            <a:avLst/>
          </a:prstGeom>
          <a:noFill/>
          <a:ln cap="rnd">
            <a:solidFill>
              <a:schemeClr val="tx1"/>
            </a:solidFill>
            <a:bevel/>
          </a:ln>
        </p:spPr>
        <p:txBody>
          <a:bodyPr wrap="square" rtlCol="0" anchor="ctr">
            <a:spAutoFit/>
          </a:bodyPr>
          <a:lstStyle/>
          <a:p>
            <a:r>
              <a:rPr lang="en-US" sz="800" b="1" i="1" dirty="0">
                <a:solidFill>
                  <a:srgbClr val="0070C0"/>
                </a:solidFill>
              </a:rPr>
              <a:t>[injeolmi] Success to pipeline (/app/dev)</a:t>
            </a:r>
            <a:endParaRPr lang="en-KR" sz="800" b="1" i="1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75E31-7D91-3215-4B2E-6E747DC66110}"/>
              </a:ext>
            </a:extLst>
          </p:cNvPr>
          <p:cNvSpPr/>
          <p:nvPr/>
        </p:nvSpPr>
        <p:spPr>
          <a:xfrm>
            <a:off x="2095413" y="1748367"/>
            <a:ext cx="2108962" cy="835808"/>
          </a:xfrm>
          <a:custGeom>
            <a:avLst/>
            <a:gdLst>
              <a:gd name="connsiteX0" fmla="*/ 0 w 2108962"/>
              <a:gd name="connsiteY0" fmla="*/ 0 h 835808"/>
              <a:gd name="connsiteX1" fmla="*/ 506151 w 2108962"/>
              <a:gd name="connsiteY1" fmla="*/ 0 h 835808"/>
              <a:gd name="connsiteX2" fmla="*/ 970123 w 2108962"/>
              <a:gd name="connsiteY2" fmla="*/ 0 h 835808"/>
              <a:gd name="connsiteX3" fmla="*/ 1539542 w 2108962"/>
              <a:gd name="connsiteY3" fmla="*/ 0 h 835808"/>
              <a:gd name="connsiteX4" fmla="*/ 2108962 w 2108962"/>
              <a:gd name="connsiteY4" fmla="*/ 0 h 835808"/>
              <a:gd name="connsiteX5" fmla="*/ 2108962 w 2108962"/>
              <a:gd name="connsiteY5" fmla="*/ 409546 h 835808"/>
              <a:gd name="connsiteX6" fmla="*/ 2108962 w 2108962"/>
              <a:gd name="connsiteY6" fmla="*/ 835808 h 835808"/>
              <a:gd name="connsiteX7" fmla="*/ 1581722 w 2108962"/>
              <a:gd name="connsiteY7" fmla="*/ 835808 h 835808"/>
              <a:gd name="connsiteX8" fmla="*/ 1012302 w 2108962"/>
              <a:gd name="connsiteY8" fmla="*/ 835808 h 835808"/>
              <a:gd name="connsiteX9" fmla="*/ 548330 w 2108962"/>
              <a:gd name="connsiteY9" fmla="*/ 835808 h 835808"/>
              <a:gd name="connsiteX10" fmla="*/ 0 w 2108962"/>
              <a:gd name="connsiteY10" fmla="*/ 835808 h 835808"/>
              <a:gd name="connsiteX11" fmla="*/ 0 w 2108962"/>
              <a:gd name="connsiteY11" fmla="*/ 417904 h 835808"/>
              <a:gd name="connsiteX12" fmla="*/ 0 w 2108962"/>
              <a:gd name="connsiteY12" fmla="*/ 0 h 8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08962" h="835808" extrusionOk="0">
                <a:moveTo>
                  <a:pt x="0" y="0"/>
                </a:moveTo>
                <a:cubicBezTo>
                  <a:pt x="128828" y="-43297"/>
                  <a:pt x="373068" y="44872"/>
                  <a:pt x="506151" y="0"/>
                </a:cubicBezTo>
                <a:cubicBezTo>
                  <a:pt x="639234" y="-44872"/>
                  <a:pt x="867843" y="22824"/>
                  <a:pt x="970123" y="0"/>
                </a:cubicBezTo>
                <a:cubicBezTo>
                  <a:pt x="1072403" y="-22824"/>
                  <a:pt x="1363000" y="38789"/>
                  <a:pt x="1539542" y="0"/>
                </a:cubicBezTo>
                <a:cubicBezTo>
                  <a:pt x="1716084" y="-38789"/>
                  <a:pt x="1877145" y="30271"/>
                  <a:pt x="2108962" y="0"/>
                </a:cubicBezTo>
                <a:cubicBezTo>
                  <a:pt x="2113281" y="84347"/>
                  <a:pt x="2104265" y="256900"/>
                  <a:pt x="2108962" y="409546"/>
                </a:cubicBezTo>
                <a:cubicBezTo>
                  <a:pt x="2113659" y="562192"/>
                  <a:pt x="2090690" y="742694"/>
                  <a:pt x="2108962" y="835808"/>
                </a:cubicBezTo>
                <a:cubicBezTo>
                  <a:pt x="1903437" y="839210"/>
                  <a:pt x="1737766" y="819350"/>
                  <a:pt x="1581722" y="835808"/>
                </a:cubicBezTo>
                <a:cubicBezTo>
                  <a:pt x="1425678" y="852266"/>
                  <a:pt x="1194112" y="830575"/>
                  <a:pt x="1012302" y="835808"/>
                </a:cubicBezTo>
                <a:cubicBezTo>
                  <a:pt x="830492" y="841041"/>
                  <a:pt x="709645" y="816294"/>
                  <a:pt x="548330" y="835808"/>
                </a:cubicBezTo>
                <a:cubicBezTo>
                  <a:pt x="387015" y="855322"/>
                  <a:pt x="119016" y="791782"/>
                  <a:pt x="0" y="835808"/>
                </a:cubicBezTo>
                <a:cubicBezTo>
                  <a:pt x="-39588" y="744684"/>
                  <a:pt x="6818" y="596490"/>
                  <a:pt x="0" y="417904"/>
                </a:cubicBezTo>
                <a:cubicBezTo>
                  <a:pt x="-6818" y="239318"/>
                  <a:pt x="37604" y="20635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2B008C-AEA4-B615-AFAD-EE669FD4BA7F}"/>
              </a:ext>
            </a:extLst>
          </p:cNvPr>
          <p:cNvSpPr txBox="1"/>
          <p:nvPr/>
        </p:nvSpPr>
        <p:spPr>
          <a:xfrm>
            <a:off x="1978461" y="2945139"/>
            <a:ext cx="2108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dirty="0"/>
              <a:t>CI/CD Pipelines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19F47B6-1521-B2A5-4462-4558AAEC93C4}"/>
              </a:ext>
            </a:extLst>
          </p:cNvPr>
          <p:cNvSpPr/>
          <p:nvPr/>
        </p:nvSpPr>
        <p:spPr>
          <a:xfrm>
            <a:off x="1978461" y="2945892"/>
            <a:ext cx="2384524" cy="188850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1C98B4-B669-4E50-43E3-E3029CA13357}"/>
              </a:ext>
            </a:extLst>
          </p:cNvPr>
          <p:cNvSpPr txBox="1"/>
          <p:nvPr/>
        </p:nvSpPr>
        <p:spPr>
          <a:xfrm>
            <a:off x="2095413" y="3287662"/>
            <a:ext cx="1283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i="1"/>
              <a:t>branch </a:t>
            </a:r>
            <a:r>
              <a:rPr lang="en-US" sz="1000" b="1" i="1"/>
              <a:t>p</a:t>
            </a:r>
            <a:r>
              <a:rPr lang="en-KR" sz="1000" b="1" i="1"/>
              <a:t>ipeline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EAE3F1-7AB7-426A-C761-F7037268A427}"/>
              </a:ext>
            </a:extLst>
          </p:cNvPr>
          <p:cNvSpPr/>
          <p:nvPr/>
        </p:nvSpPr>
        <p:spPr>
          <a:xfrm>
            <a:off x="2095413" y="3291626"/>
            <a:ext cx="2108962" cy="1431450"/>
          </a:xfrm>
          <a:custGeom>
            <a:avLst/>
            <a:gdLst>
              <a:gd name="connsiteX0" fmla="*/ 0 w 2108962"/>
              <a:gd name="connsiteY0" fmla="*/ 0 h 1431450"/>
              <a:gd name="connsiteX1" fmla="*/ 506151 w 2108962"/>
              <a:gd name="connsiteY1" fmla="*/ 0 h 1431450"/>
              <a:gd name="connsiteX2" fmla="*/ 970123 w 2108962"/>
              <a:gd name="connsiteY2" fmla="*/ 0 h 1431450"/>
              <a:gd name="connsiteX3" fmla="*/ 1539542 w 2108962"/>
              <a:gd name="connsiteY3" fmla="*/ 0 h 1431450"/>
              <a:gd name="connsiteX4" fmla="*/ 2108962 w 2108962"/>
              <a:gd name="connsiteY4" fmla="*/ 0 h 1431450"/>
              <a:gd name="connsiteX5" fmla="*/ 2108962 w 2108962"/>
              <a:gd name="connsiteY5" fmla="*/ 462835 h 1431450"/>
              <a:gd name="connsiteX6" fmla="*/ 2108962 w 2108962"/>
              <a:gd name="connsiteY6" fmla="*/ 911356 h 1431450"/>
              <a:gd name="connsiteX7" fmla="*/ 2108962 w 2108962"/>
              <a:gd name="connsiteY7" fmla="*/ 1431450 h 1431450"/>
              <a:gd name="connsiteX8" fmla="*/ 1581722 w 2108962"/>
              <a:gd name="connsiteY8" fmla="*/ 1431450 h 1431450"/>
              <a:gd name="connsiteX9" fmla="*/ 1117750 w 2108962"/>
              <a:gd name="connsiteY9" fmla="*/ 1431450 h 1431450"/>
              <a:gd name="connsiteX10" fmla="*/ 590509 w 2108962"/>
              <a:gd name="connsiteY10" fmla="*/ 1431450 h 1431450"/>
              <a:gd name="connsiteX11" fmla="*/ 0 w 2108962"/>
              <a:gd name="connsiteY11" fmla="*/ 1431450 h 1431450"/>
              <a:gd name="connsiteX12" fmla="*/ 0 w 2108962"/>
              <a:gd name="connsiteY12" fmla="*/ 968615 h 1431450"/>
              <a:gd name="connsiteX13" fmla="*/ 0 w 2108962"/>
              <a:gd name="connsiteY13" fmla="*/ 505779 h 1431450"/>
              <a:gd name="connsiteX14" fmla="*/ 0 w 2108962"/>
              <a:gd name="connsiteY14" fmla="*/ 0 h 143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08962" h="1431450" extrusionOk="0">
                <a:moveTo>
                  <a:pt x="0" y="0"/>
                </a:moveTo>
                <a:cubicBezTo>
                  <a:pt x="128828" y="-43297"/>
                  <a:pt x="373068" y="44872"/>
                  <a:pt x="506151" y="0"/>
                </a:cubicBezTo>
                <a:cubicBezTo>
                  <a:pt x="639234" y="-44872"/>
                  <a:pt x="867843" y="22824"/>
                  <a:pt x="970123" y="0"/>
                </a:cubicBezTo>
                <a:cubicBezTo>
                  <a:pt x="1072403" y="-22824"/>
                  <a:pt x="1363000" y="38789"/>
                  <a:pt x="1539542" y="0"/>
                </a:cubicBezTo>
                <a:cubicBezTo>
                  <a:pt x="1716084" y="-38789"/>
                  <a:pt x="1877145" y="30271"/>
                  <a:pt x="2108962" y="0"/>
                </a:cubicBezTo>
                <a:cubicBezTo>
                  <a:pt x="2159233" y="217305"/>
                  <a:pt x="2075736" y="341589"/>
                  <a:pt x="2108962" y="462835"/>
                </a:cubicBezTo>
                <a:cubicBezTo>
                  <a:pt x="2142188" y="584081"/>
                  <a:pt x="2084149" y="714612"/>
                  <a:pt x="2108962" y="911356"/>
                </a:cubicBezTo>
                <a:cubicBezTo>
                  <a:pt x="2133775" y="1108100"/>
                  <a:pt x="2079263" y="1205297"/>
                  <a:pt x="2108962" y="1431450"/>
                </a:cubicBezTo>
                <a:cubicBezTo>
                  <a:pt x="1930181" y="1434063"/>
                  <a:pt x="1817594" y="1406905"/>
                  <a:pt x="1581722" y="1431450"/>
                </a:cubicBezTo>
                <a:cubicBezTo>
                  <a:pt x="1345850" y="1455995"/>
                  <a:pt x="1279065" y="1411936"/>
                  <a:pt x="1117750" y="1431450"/>
                </a:cubicBezTo>
                <a:cubicBezTo>
                  <a:pt x="956435" y="1450964"/>
                  <a:pt x="826756" y="1401000"/>
                  <a:pt x="590509" y="1431450"/>
                </a:cubicBezTo>
                <a:cubicBezTo>
                  <a:pt x="354262" y="1461900"/>
                  <a:pt x="140220" y="1406828"/>
                  <a:pt x="0" y="1431450"/>
                </a:cubicBezTo>
                <a:cubicBezTo>
                  <a:pt x="-16963" y="1319890"/>
                  <a:pt x="16065" y="1150196"/>
                  <a:pt x="0" y="968615"/>
                </a:cubicBezTo>
                <a:cubicBezTo>
                  <a:pt x="-16065" y="787034"/>
                  <a:pt x="51940" y="608090"/>
                  <a:pt x="0" y="505779"/>
                </a:cubicBezTo>
                <a:cubicBezTo>
                  <a:pt x="-51940" y="403468"/>
                  <a:pt x="33710" y="17704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AF1C999-FB3A-AAA2-E147-AC7EA05AD23D}"/>
              </a:ext>
            </a:extLst>
          </p:cNvPr>
          <p:cNvSpPr txBox="1"/>
          <p:nvPr/>
        </p:nvSpPr>
        <p:spPr>
          <a:xfrm>
            <a:off x="2301069" y="4270307"/>
            <a:ext cx="526883" cy="215444"/>
          </a:xfrm>
          <a:prstGeom prst="rect">
            <a:avLst/>
          </a:prstGeom>
          <a:noFill/>
          <a:ln cap="rnd">
            <a:solidFill>
              <a:schemeClr val="tx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79700"/>
                      <a:gd name="connsiteY0" fmla="*/ 0 h 215444"/>
                      <a:gd name="connsiteX1" fmla="*/ 451128 w 1879700"/>
                      <a:gd name="connsiteY1" fmla="*/ 0 h 215444"/>
                      <a:gd name="connsiteX2" fmla="*/ 864662 w 1879700"/>
                      <a:gd name="connsiteY2" fmla="*/ 0 h 215444"/>
                      <a:gd name="connsiteX3" fmla="*/ 1372181 w 1879700"/>
                      <a:gd name="connsiteY3" fmla="*/ 0 h 215444"/>
                      <a:gd name="connsiteX4" fmla="*/ 1879700 w 1879700"/>
                      <a:gd name="connsiteY4" fmla="*/ 0 h 215444"/>
                      <a:gd name="connsiteX5" fmla="*/ 1879700 w 1879700"/>
                      <a:gd name="connsiteY5" fmla="*/ 215444 h 215444"/>
                      <a:gd name="connsiteX6" fmla="*/ 1447369 w 1879700"/>
                      <a:gd name="connsiteY6" fmla="*/ 215444 h 215444"/>
                      <a:gd name="connsiteX7" fmla="*/ 1015038 w 1879700"/>
                      <a:gd name="connsiteY7" fmla="*/ 215444 h 215444"/>
                      <a:gd name="connsiteX8" fmla="*/ 507519 w 1879700"/>
                      <a:gd name="connsiteY8" fmla="*/ 215444 h 215444"/>
                      <a:gd name="connsiteX9" fmla="*/ 0 w 1879700"/>
                      <a:gd name="connsiteY9" fmla="*/ 215444 h 215444"/>
                      <a:gd name="connsiteX10" fmla="*/ 0 w 1879700"/>
                      <a:gd name="connsiteY10" fmla="*/ 0 h 21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79700" h="215444" extrusionOk="0">
                        <a:moveTo>
                          <a:pt x="0" y="0"/>
                        </a:moveTo>
                        <a:cubicBezTo>
                          <a:pt x="144942" y="-577"/>
                          <a:pt x="318370" y="3267"/>
                          <a:pt x="451128" y="0"/>
                        </a:cubicBezTo>
                        <a:cubicBezTo>
                          <a:pt x="583886" y="-3267"/>
                          <a:pt x="742478" y="29300"/>
                          <a:pt x="864662" y="0"/>
                        </a:cubicBezTo>
                        <a:cubicBezTo>
                          <a:pt x="986846" y="-29300"/>
                          <a:pt x="1197216" y="23725"/>
                          <a:pt x="1372181" y="0"/>
                        </a:cubicBezTo>
                        <a:cubicBezTo>
                          <a:pt x="1547146" y="-23725"/>
                          <a:pt x="1680517" y="31914"/>
                          <a:pt x="1879700" y="0"/>
                        </a:cubicBezTo>
                        <a:cubicBezTo>
                          <a:pt x="1882440" y="70980"/>
                          <a:pt x="1862355" y="144352"/>
                          <a:pt x="1879700" y="215444"/>
                        </a:cubicBezTo>
                        <a:cubicBezTo>
                          <a:pt x="1771231" y="256425"/>
                          <a:pt x="1622159" y="164623"/>
                          <a:pt x="1447369" y="215444"/>
                        </a:cubicBezTo>
                        <a:cubicBezTo>
                          <a:pt x="1272579" y="266265"/>
                          <a:pt x="1176959" y="179090"/>
                          <a:pt x="1015038" y="215444"/>
                        </a:cubicBezTo>
                        <a:cubicBezTo>
                          <a:pt x="853117" y="251798"/>
                          <a:pt x="695042" y="169593"/>
                          <a:pt x="507519" y="215444"/>
                        </a:cubicBezTo>
                        <a:cubicBezTo>
                          <a:pt x="319996" y="261295"/>
                          <a:pt x="221599" y="194491"/>
                          <a:pt x="0" y="215444"/>
                        </a:cubicBezTo>
                        <a:cubicBezTo>
                          <a:pt x="-22738" y="124398"/>
                          <a:pt x="1890" y="630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i="1" dirty="0" err="1"/>
              <a:t>validate</a:t>
            </a:r>
            <a:endParaRPr lang="en-KR" sz="800" i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57FEAC-8098-AB91-368C-9498FEE957A7}"/>
              </a:ext>
            </a:extLst>
          </p:cNvPr>
          <p:cNvSpPr txBox="1"/>
          <p:nvPr/>
        </p:nvSpPr>
        <p:spPr>
          <a:xfrm>
            <a:off x="2902026" y="4270307"/>
            <a:ext cx="526883" cy="215444"/>
          </a:xfrm>
          <a:prstGeom prst="rect">
            <a:avLst/>
          </a:prstGeom>
          <a:noFill/>
          <a:ln cap="rnd">
            <a:solidFill>
              <a:schemeClr val="tx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79700"/>
                      <a:gd name="connsiteY0" fmla="*/ 0 h 215444"/>
                      <a:gd name="connsiteX1" fmla="*/ 451128 w 1879700"/>
                      <a:gd name="connsiteY1" fmla="*/ 0 h 215444"/>
                      <a:gd name="connsiteX2" fmla="*/ 864662 w 1879700"/>
                      <a:gd name="connsiteY2" fmla="*/ 0 h 215444"/>
                      <a:gd name="connsiteX3" fmla="*/ 1372181 w 1879700"/>
                      <a:gd name="connsiteY3" fmla="*/ 0 h 215444"/>
                      <a:gd name="connsiteX4" fmla="*/ 1879700 w 1879700"/>
                      <a:gd name="connsiteY4" fmla="*/ 0 h 215444"/>
                      <a:gd name="connsiteX5" fmla="*/ 1879700 w 1879700"/>
                      <a:gd name="connsiteY5" fmla="*/ 215444 h 215444"/>
                      <a:gd name="connsiteX6" fmla="*/ 1447369 w 1879700"/>
                      <a:gd name="connsiteY6" fmla="*/ 215444 h 215444"/>
                      <a:gd name="connsiteX7" fmla="*/ 1015038 w 1879700"/>
                      <a:gd name="connsiteY7" fmla="*/ 215444 h 215444"/>
                      <a:gd name="connsiteX8" fmla="*/ 507519 w 1879700"/>
                      <a:gd name="connsiteY8" fmla="*/ 215444 h 215444"/>
                      <a:gd name="connsiteX9" fmla="*/ 0 w 1879700"/>
                      <a:gd name="connsiteY9" fmla="*/ 215444 h 215444"/>
                      <a:gd name="connsiteX10" fmla="*/ 0 w 1879700"/>
                      <a:gd name="connsiteY10" fmla="*/ 0 h 21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79700" h="215444" extrusionOk="0">
                        <a:moveTo>
                          <a:pt x="0" y="0"/>
                        </a:moveTo>
                        <a:cubicBezTo>
                          <a:pt x="144942" y="-577"/>
                          <a:pt x="318370" y="3267"/>
                          <a:pt x="451128" y="0"/>
                        </a:cubicBezTo>
                        <a:cubicBezTo>
                          <a:pt x="583886" y="-3267"/>
                          <a:pt x="742478" y="29300"/>
                          <a:pt x="864662" y="0"/>
                        </a:cubicBezTo>
                        <a:cubicBezTo>
                          <a:pt x="986846" y="-29300"/>
                          <a:pt x="1197216" y="23725"/>
                          <a:pt x="1372181" y="0"/>
                        </a:cubicBezTo>
                        <a:cubicBezTo>
                          <a:pt x="1547146" y="-23725"/>
                          <a:pt x="1680517" y="31914"/>
                          <a:pt x="1879700" y="0"/>
                        </a:cubicBezTo>
                        <a:cubicBezTo>
                          <a:pt x="1882440" y="70980"/>
                          <a:pt x="1862355" y="144352"/>
                          <a:pt x="1879700" y="215444"/>
                        </a:cubicBezTo>
                        <a:cubicBezTo>
                          <a:pt x="1771231" y="256425"/>
                          <a:pt x="1622159" y="164623"/>
                          <a:pt x="1447369" y="215444"/>
                        </a:cubicBezTo>
                        <a:cubicBezTo>
                          <a:pt x="1272579" y="266265"/>
                          <a:pt x="1176959" y="179090"/>
                          <a:pt x="1015038" y="215444"/>
                        </a:cubicBezTo>
                        <a:cubicBezTo>
                          <a:pt x="853117" y="251798"/>
                          <a:pt x="695042" y="169593"/>
                          <a:pt x="507519" y="215444"/>
                        </a:cubicBezTo>
                        <a:cubicBezTo>
                          <a:pt x="319996" y="261295"/>
                          <a:pt x="221599" y="194491"/>
                          <a:pt x="0" y="215444"/>
                        </a:cubicBezTo>
                        <a:cubicBezTo>
                          <a:pt x="-22738" y="124398"/>
                          <a:pt x="1890" y="630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i="1" dirty="0" err="1"/>
              <a:t>plan</a:t>
            </a:r>
            <a:endParaRPr lang="en-KR" sz="800" i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C7A46E5-F4A1-62D7-7020-E41F89AD6219}"/>
              </a:ext>
            </a:extLst>
          </p:cNvPr>
          <p:cNvSpPr txBox="1"/>
          <p:nvPr/>
        </p:nvSpPr>
        <p:spPr>
          <a:xfrm>
            <a:off x="3502984" y="4270307"/>
            <a:ext cx="526883" cy="215444"/>
          </a:xfrm>
          <a:prstGeom prst="rect">
            <a:avLst/>
          </a:prstGeom>
          <a:noFill/>
          <a:ln cap="rnd">
            <a:solidFill>
              <a:schemeClr val="tx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79700"/>
                      <a:gd name="connsiteY0" fmla="*/ 0 h 215444"/>
                      <a:gd name="connsiteX1" fmla="*/ 451128 w 1879700"/>
                      <a:gd name="connsiteY1" fmla="*/ 0 h 215444"/>
                      <a:gd name="connsiteX2" fmla="*/ 864662 w 1879700"/>
                      <a:gd name="connsiteY2" fmla="*/ 0 h 215444"/>
                      <a:gd name="connsiteX3" fmla="*/ 1372181 w 1879700"/>
                      <a:gd name="connsiteY3" fmla="*/ 0 h 215444"/>
                      <a:gd name="connsiteX4" fmla="*/ 1879700 w 1879700"/>
                      <a:gd name="connsiteY4" fmla="*/ 0 h 215444"/>
                      <a:gd name="connsiteX5" fmla="*/ 1879700 w 1879700"/>
                      <a:gd name="connsiteY5" fmla="*/ 215444 h 215444"/>
                      <a:gd name="connsiteX6" fmla="*/ 1447369 w 1879700"/>
                      <a:gd name="connsiteY6" fmla="*/ 215444 h 215444"/>
                      <a:gd name="connsiteX7" fmla="*/ 1015038 w 1879700"/>
                      <a:gd name="connsiteY7" fmla="*/ 215444 h 215444"/>
                      <a:gd name="connsiteX8" fmla="*/ 507519 w 1879700"/>
                      <a:gd name="connsiteY8" fmla="*/ 215444 h 215444"/>
                      <a:gd name="connsiteX9" fmla="*/ 0 w 1879700"/>
                      <a:gd name="connsiteY9" fmla="*/ 215444 h 215444"/>
                      <a:gd name="connsiteX10" fmla="*/ 0 w 1879700"/>
                      <a:gd name="connsiteY10" fmla="*/ 0 h 21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79700" h="215444" extrusionOk="0">
                        <a:moveTo>
                          <a:pt x="0" y="0"/>
                        </a:moveTo>
                        <a:cubicBezTo>
                          <a:pt x="144942" y="-577"/>
                          <a:pt x="318370" y="3267"/>
                          <a:pt x="451128" y="0"/>
                        </a:cubicBezTo>
                        <a:cubicBezTo>
                          <a:pt x="583886" y="-3267"/>
                          <a:pt x="742478" y="29300"/>
                          <a:pt x="864662" y="0"/>
                        </a:cubicBezTo>
                        <a:cubicBezTo>
                          <a:pt x="986846" y="-29300"/>
                          <a:pt x="1197216" y="23725"/>
                          <a:pt x="1372181" y="0"/>
                        </a:cubicBezTo>
                        <a:cubicBezTo>
                          <a:pt x="1547146" y="-23725"/>
                          <a:pt x="1680517" y="31914"/>
                          <a:pt x="1879700" y="0"/>
                        </a:cubicBezTo>
                        <a:cubicBezTo>
                          <a:pt x="1882440" y="70980"/>
                          <a:pt x="1862355" y="144352"/>
                          <a:pt x="1879700" y="215444"/>
                        </a:cubicBezTo>
                        <a:cubicBezTo>
                          <a:pt x="1771231" y="256425"/>
                          <a:pt x="1622159" y="164623"/>
                          <a:pt x="1447369" y="215444"/>
                        </a:cubicBezTo>
                        <a:cubicBezTo>
                          <a:pt x="1272579" y="266265"/>
                          <a:pt x="1176959" y="179090"/>
                          <a:pt x="1015038" y="215444"/>
                        </a:cubicBezTo>
                        <a:cubicBezTo>
                          <a:pt x="853117" y="251798"/>
                          <a:pt x="695042" y="169593"/>
                          <a:pt x="507519" y="215444"/>
                        </a:cubicBezTo>
                        <a:cubicBezTo>
                          <a:pt x="319996" y="261295"/>
                          <a:pt x="221599" y="194491"/>
                          <a:pt x="0" y="215444"/>
                        </a:cubicBezTo>
                        <a:cubicBezTo>
                          <a:pt x="-22738" y="124398"/>
                          <a:pt x="1890" y="630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i="1" dirty="0" err="1"/>
              <a:t>apply</a:t>
            </a:r>
            <a:endParaRPr lang="en-KR" sz="800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B2DBF4-1CFC-C72B-298D-091BD95345D2}"/>
              </a:ext>
            </a:extLst>
          </p:cNvPr>
          <p:cNvSpPr txBox="1"/>
          <p:nvPr/>
        </p:nvSpPr>
        <p:spPr>
          <a:xfrm>
            <a:off x="2186007" y="3932036"/>
            <a:ext cx="1283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/>
              <a:t>stage/job</a:t>
            </a:r>
            <a:endParaRPr lang="en-KR" sz="1000" b="1" i="1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5EE6AFD-E300-4A52-EB5C-61398304ADF0}"/>
              </a:ext>
            </a:extLst>
          </p:cNvPr>
          <p:cNvSpPr/>
          <p:nvPr/>
        </p:nvSpPr>
        <p:spPr>
          <a:xfrm>
            <a:off x="2186007" y="3932037"/>
            <a:ext cx="1901416" cy="671756"/>
          </a:xfrm>
          <a:custGeom>
            <a:avLst/>
            <a:gdLst>
              <a:gd name="connsiteX0" fmla="*/ 0 w 1901416"/>
              <a:gd name="connsiteY0" fmla="*/ 0 h 671756"/>
              <a:gd name="connsiteX1" fmla="*/ 456340 w 1901416"/>
              <a:gd name="connsiteY1" fmla="*/ 0 h 671756"/>
              <a:gd name="connsiteX2" fmla="*/ 874651 w 1901416"/>
              <a:gd name="connsiteY2" fmla="*/ 0 h 671756"/>
              <a:gd name="connsiteX3" fmla="*/ 1388034 w 1901416"/>
              <a:gd name="connsiteY3" fmla="*/ 0 h 671756"/>
              <a:gd name="connsiteX4" fmla="*/ 1901416 w 1901416"/>
              <a:gd name="connsiteY4" fmla="*/ 0 h 671756"/>
              <a:gd name="connsiteX5" fmla="*/ 1901416 w 1901416"/>
              <a:gd name="connsiteY5" fmla="*/ 329160 h 671756"/>
              <a:gd name="connsiteX6" fmla="*/ 1901416 w 1901416"/>
              <a:gd name="connsiteY6" fmla="*/ 671756 h 671756"/>
              <a:gd name="connsiteX7" fmla="*/ 1426062 w 1901416"/>
              <a:gd name="connsiteY7" fmla="*/ 671756 h 671756"/>
              <a:gd name="connsiteX8" fmla="*/ 912680 w 1901416"/>
              <a:gd name="connsiteY8" fmla="*/ 671756 h 671756"/>
              <a:gd name="connsiteX9" fmla="*/ 494368 w 1901416"/>
              <a:gd name="connsiteY9" fmla="*/ 671756 h 671756"/>
              <a:gd name="connsiteX10" fmla="*/ 0 w 1901416"/>
              <a:gd name="connsiteY10" fmla="*/ 671756 h 671756"/>
              <a:gd name="connsiteX11" fmla="*/ 0 w 1901416"/>
              <a:gd name="connsiteY11" fmla="*/ 335878 h 671756"/>
              <a:gd name="connsiteX12" fmla="*/ 0 w 1901416"/>
              <a:gd name="connsiteY12" fmla="*/ 0 h 67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1416" h="671756" extrusionOk="0">
                <a:moveTo>
                  <a:pt x="0" y="0"/>
                </a:moveTo>
                <a:cubicBezTo>
                  <a:pt x="105971" y="-978"/>
                  <a:pt x="243819" y="22547"/>
                  <a:pt x="456340" y="0"/>
                </a:cubicBezTo>
                <a:cubicBezTo>
                  <a:pt x="668861" y="-22547"/>
                  <a:pt x="671423" y="41800"/>
                  <a:pt x="874651" y="0"/>
                </a:cubicBezTo>
                <a:cubicBezTo>
                  <a:pt x="1077879" y="-41800"/>
                  <a:pt x="1236728" y="40783"/>
                  <a:pt x="1388034" y="0"/>
                </a:cubicBezTo>
                <a:cubicBezTo>
                  <a:pt x="1539340" y="-40783"/>
                  <a:pt x="1748318" y="32003"/>
                  <a:pt x="1901416" y="0"/>
                </a:cubicBezTo>
                <a:cubicBezTo>
                  <a:pt x="1922746" y="82445"/>
                  <a:pt x="1884272" y="177402"/>
                  <a:pt x="1901416" y="329160"/>
                </a:cubicBezTo>
                <a:cubicBezTo>
                  <a:pt x="1918560" y="480918"/>
                  <a:pt x="1865972" y="598789"/>
                  <a:pt x="1901416" y="671756"/>
                </a:cubicBezTo>
                <a:cubicBezTo>
                  <a:pt x="1663993" y="679976"/>
                  <a:pt x="1605987" y="660474"/>
                  <a:pt x="1426062" y="671756"/>
                </a:cubicBezTo>
                <a:cubicBezTo>
                  <a:pt x="1246137" y="683038"/>
                  <a:pt x="1064540" y="639326"/>
                  <a:pt x="912680" y="671756"/>
                </a:cubicBezTo>
                <a:cubicBezTo>
                  <a:pt x="760820" y="704186"/>
                  <a:pt x="648564" y="667581"/>
                  <a:pt x="494368" y="671756"/>
                </a:cubicBezTo>
                <a:cubicBezTo>
                  <a:pt x="340172" y="675931"/>
                  <a:pt x="124032" y="643019"/>
                  <a:pt x="0" y="671756"/>
                </a:cubicBezTo>
                <a:cubicBezTo>
                  <a:pt x="-35074" y="599680"/>
                  <a:pt x="27504" y="415367"/>
                  <a:pt x="0" y="335878"/>
                </a:cubicBezTo>
                <a:cubicBezTo>
                  <a:pt x="-27504" y="256389"/>
                  <a:pt x="7481" y="8715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DCEA081-9128-62E4-3887-310630646A33}"/>
              </a:ext>
            </a:extLst>
          </p:cNvPr>
          <p:cNvSpPr txBox="1"/>
          <p:nvPr/>
        </p:nvSpPr>
        <p:spPr>
          <a:xfrm>
            <a:off x="2298357" y="3586302"/>
            <a:ext cx="851537" cy="215444"/>
          </a:xfrm>
          <a:prstGeom prst="rect">
            <a:avLst/>
          </a:prstGeom>
          <a:noFill/>
          <a:ln cap="rnd">
            <a:solidFill>
              <a:schemeClr val="tx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79700"/>
                      <a:gd name="connsiteY0" fmla="*/ 0 h 215444"/>
                      <a:gd name="connsiteX1" fmla="*/ 451128 w 1879700"/>
                      <a:gd name="connsiteY1" fmla="*/ 0 h 215444"/>
                      <a:gd name="connsiteX2" fmla="*/ 864662 w 1879700"/>
                      <a:gd name="connsiteY2" fmla="*/ 0 h 215444"/>
                      <a:gd name="connsiteX3" fmla="*/ 1372181 w 1879700"/>
                      <a:gd name="connsiteY3" fmla="*/ 0 h 215444"/>
                      <a:gd name="connsiteX4" fmla="*/ 1879700 w 1879700"/>
                      <a:gd name="connsiteY4" fmla="*/ 0 h 215444"/>
                      <a:gd name="connsiteX5" fmla="*/ 1879700 w 1879700"/>
                      <a:gd name="connsiteY5" fmla="*/ 215444 h 215444"/>
                      <a:gd name="connsiteX6" fmla="*/ 1447369 w 1879700"/>
                      <a:gd name="connsiteY6" fmla="*/ 215444 h 215444"/>
                      <a:gd name="connsiteX7" fmla="*/ 1015038 w 1879700"/>
                      <a:gd name="connsiteY7" fmla="*/ 215444 h 215444"/>
                      <a:gd name="connsiteX8" fmla="*/ 507519 w 1879700"/>
                      <a:gd name="connsiteY8" fmla="*/ 215444 h 215444"/>
                      <a:gd name="connsiteX9" fmla="*/ 0 w 1879700"/>
                      <a:gd name="connsiteY9" fmla="*/ 215444 h 215444"/>
                      <a:gd name="connsiteX10" fmla="*/ 0 w 1879700"/>
                      <a:gd name="connsiteY10" fmla="*/ 0 h 21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79700" h="215444" extrusionOk="0">
                        <a:moveTo>
                          <a:pt x="0" y="0"/>
                        </a:moveTo>
                        <a:cubicBezTo>
                          <a:pt x="144942" y="-577"/>
                          <a:pt x="318370" y="3267"/>
                          <a:pt x="451128" y="0"/>
                        </a:cubicBezTo>
                        <a:cubicBezTo>
                          <a:pt x="583886" y="-3267"/>
                          <a:pt x="742478" y="29300"/>
                          <a:pt x="864662" y="0"/>
                        </a:cubicBezTo>
                        <a:cubicBezTo>
                          <a:pt x="986846" y="-29300"/>
                          <a:pt x="1197216" y="23725"/>
                          <a:pt x="1372181" y="0"/>
                        </a:cubicBezTo>
                        <a:cubicBezTo>
                          <a:pt x="1547146" y="-23725"/>
                          <a:pt x="1680517" y="31914"/>
                          <a:pt x="1879700" y="0"/>
                        </a:cubicBezTo>
                        <a:cubicBezTo>
                          <a:pt x="1882440" y="70980"/>
                          <a:pt x="1862355" y="144352"/>
                          <a:pt x="1879700" y="215444"/>
                        </a:cubicBezTo>
                        <a:cubicBezTo>
                          <a:pt x="1771231" y="256425"/>
                          <a:pt x="1622159" y="164623"/>
                          <a:pt x="1447369" y="215444"/>
                        </a:cubicBezTo>
                        <a:cubicBezTo>
                          <a:pt x="1272579" y="266265"/>
                          <a:pt x="1176959" y="179090"/>
                          <a:pt x="1015038" y="215444"/>
                        </a:cubicBezTo>
                        <a:cubicBezTo>
                          <a:pt x="853117" y="251798"/>
                          <a:pt x="695042" y="169593"/>
                          <a:pt x="507519" y="215444"/>
                        </a:cubicBezTo>
                        <a:cubicBezTo>
                          <a:pt x="319996" y="261295"/>
                          <a:pt x="221599" y="194491"/>
                          <a:pt x="0" y="215444"/>
                        </a:cubicBezTo>
                        <a:cubicBezTo>
                          <a:pt x="-22738" y="124398"/>
                          <a:pt x="1890" y="630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i="1" dirty="0"/>
              <a:t>approval</a:t>
            </a:r>
            <a:endParaRPr lang="en-KR" sz="800" i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01D4E84-0E47-3F63-E08B-7FBF89836D06}"/>
              </a:ext>
            </a:extLst>
          </p:cNvPr>
          <p:cNvSpPr txBox="1"/>
          <p:nvPr/>
        </p:nvSpPr>
        <p:spPr>
          <a:xfrm>
            <a:off x="3149894" y="3586302"/>
            <a:ext cx="874213" cy="215444"/>
          </a:xfrm>
          <a:prstGeom prst="rect">
            <a:avLst/>
          </a:prstGeom>
          <a:noFill/>
          <a:ln cap="rnd">
            <a:solidFill>
              <a:schemeClr val="tx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79700"/>
                      <a:gd name="connsiteY0" fmla="*/ 0 h 215444"/>
                      <a:gd name="connsiteX1" fmla="*/ 451128 w 1879700"/>
                      <a:gd name="connsiteY1" fmla="*/ 0 h 215444"/>
                      <a:gd name="connsiteX2" fmla="*/ 864662 w 1879700"/>
                      <a:gd name="connsiteY2" fmla="*/ 0 h 215444"/>
                      <a:gd name="connsiteX3" fmla="*/ 1372181 w 1879700"/>
                      <a:gd name="connsiteY3" fmla="*/ 0 h 215444"/>
                      <a:gd name="connsiteX4" fmla="*/ 1879700 w 1879700"/>
                      <a:gd name="connsiteY4" fmla="*/ 0 h 215444"/>
                      <a:gd name="connsiteX5" fmla="*/ 1879700 w 1879700"/>
                      <a:gd name="connsiteY5" fmla="*/ 215444 h 215444"/>
                      <a:gd name="connsiteX6" fmla="*/ 1447369 w 1879700"/>
                      <a:gd name="connsiteY6" fmla="*/ 215444 h 215444"/>
                      <a:gd name="connsiteX7" fmla="*/ 1015038 w 1879700"/>
                      <a:gd name="connsiteY7" fmla="*/ 215444 h 215444"/>
                      <a:gd name="connsiteX8" fmla="*/ 507519 w 1879700"/>
                      <a:gd name="connsiteY8" fmla="*/ 215444 h 215444"/>
                      <a:gd name="connsiteX9" fmla="*/ 0 w 1879700"/>
                      <a:gd name="connsiteY9" fmla="*/ 215444 h 215444"/>
                      <a:gd name="connsiteX10" fmla="*/ 0 w 1879700"/>
                      <a:gd name="connsiteY10" fmla="*/ 0 h 21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79700" h="215444" extrusionOk="0">
                        <a:moveTo>
                          <a:pt x="0" y="0"/>
                        </a:moveTo>
                        <a:cubicBezTo>
                          <a:pt x="144942" y="-577"/>
                          <a:pt x="318370" y="3267"/>
                          <a:pt x="451128" y="0"/>
                        </a:cubicBezTo>
                        <a:cubicBezTo>
                          <a:pt x="583886" y="-3267"/>
                          <a:pt x="742478" y="29300"/>
                          <a:pt x="864662" y="0"/>
                        </a:cubicBezTo>
                        <a:cubicBezTo>
                          <a:pt x="986846" y="-29300"/>
                          <a:pt x="1197216" y="23725"/>
                          <a:pt x="1372181" y="0"/>
                        </a:cubicBezTo>
                        <a:cubicBezTo>
                          <a:pt x="1547146" y="-23725"/>
                          <a:pt x="1680517" y="31914"/>
                          <a:pt x="1879700" y="0"/>
                        </a:cubicBezTo>
                        <a:cubicBezTo>
                          <a:pt x="1882440" y="70980"/>
                          <a:pt x="1862355" y="144352"/>
                          <a:pt x="1879700" y="215444"/>
                        </a:cubicBezTo>
                        <a:cubicBezTo>
                          <a:pt x="1771231" y="256425"/>
                          <a:pt x="1622159" y="164623"/>
                          <a:pt x="1447369" y="215444"/>
                        </a:cubicBezTo>
                        <a:cubicBezTo>
                          <a:pt x="1272579" y="266265"/>
                          <a:pt x="1176959" y="179090"/>
                          <a:pt x="1015038" y="215444"/>
                        </a:cubicBezTo>
                        <a:cubicBezTo>
                          <a:pt x="853117" y="251798"/>
                          <a:pt x="695042" y="169593"/>
                          <a:pt x="507519" y="215444"/>
                        </a:cubicBezTo>
                        <a:cubicBezTo>
                          <a:pt x="319996" y="261295"/>
                          <a:pt x="221599" y="194491"/>
                          <a:pt x="0" y="215444"/>
                        </a:cubicBezTo>
                        <a:cubicBezTo>
                          <a:pt x="-22738" y="124398"/>
                          <a:pt x="1890" y="630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i="1" dirty="0"/>
              <a:t>variable</a:t>
            </a:r>
            <a:endParaRPr lang="en-KR" sz="800" i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CEFFC8B-E1F5-41CC-C94D-115738323BAA}"/>
              </a:ext>
            </a:extLst>
          </p:cNvPr>
          <p:cNvSpPr txBox="1"/>
          <p:nvPr/>
        </p:nvSpPr>
        <p:spPr>
          <a:xfrm>
            <a:off x="4602391" y="1404600"/>
            <a:ext cx="860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dirty="0"/>
              <a:t>webhooks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46B310-4CFB-0426-C562-483E66E7D66C}"/>
              </a:ext>
            </a:extLst>
          </p:cNvPr>
          <p:cNvSpPr/>
          <p:nvPr/>
        </p:nvSpPr>
        <p:spPr>
          <a:xfrm>
            <a:off x="6389435" y="1054891"/>
            <a:ext cx="1251342" cy="389876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818B279-0A36-2693-4734-6246DE56FD6C}"/>
              </a:ext>
            </a:extLst>
          </p:cNvPr>
          <p:cNvSpPr txBox="1"/>
          <p:nvPr/>
        </p:nvSpPr>
        <p:spPr>
          <a:xfrm>
            <a:off x="4785604" y="1985437"/>
            <a:ext cx="851537" cy="215444"/>
          </a:xfrm>
          <a:prstGeom prst="rect">
            <a:avLst/>
          </a:prstGeom>
          <a:noFill/>
          <a:ln cap="rnd">
            <a:solidFill>
              <a:schemeClr val="tx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79700"/>
                      <a:gd name="connsiteY0" fmla="*/ 0 h 215444"/>
                      <a:gd name="connsiteX1" fmla="*/ 451128 w 1879700"/>
                      <a:gd name="connsiteY1" fmla="*/ 0 h 215444"/>
                      <a:gd name="connsiteX2" fmla="*/ 864662 w 1879700"/>
                      <a:gd name="connsiteY2" fmla="*/ 0 h 215444"/>
                      <a:gd name="connsiteX3" fmla="*/ 1372181 w 1879700"/>
                      <a:gd name="connsiteY3" fmla="*/ 0 h 215444"/>
                      <a:gd name="connsiteX4" fmla="*/ 1879700 w 1879700"/>
                      <a:gd name="connsiteY4" fmla="*/ 0 h 215444"/>
                      <a:gd name="connsiteX5" fmla="*/ 1879700 w 1879700"/>
                      <a:gd name="connsiteY5" fmla="*/ 215444 h 215444"/>
                      <a:gd name="connsiteX6" fmla="*/ 1447369 w 1879700"/>
                      <a:gd name="connsiteY6" fmla="*/ 215444 h 215444"/>
                      <a:gd name="connsiteX7" fmla="*/ 1015038 w 1879700"/>
                      <a:gd name="connsiteY7" fmla="*/ 215444 h 215444"/>
                      <a:gd name="connsiteX8" fmla="*/ 507519 w 1879700"/>
                      <a:gd name="connsiteY8" fmla="*/ 215444 h 215444"/>
                      <a:gd name="connsiteX9" fmla="*/ 0 w 1879700"/>
                      <a:gd name="connsiteY9" fmla="*/ 215444 h 215444"/>
                      <a:gd name="connsiteX10" fmla="*/ 0 w 1879700"/>
                      <a:gd name="connsiteY10" fmla="*/ 0 h 21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79700" h="215444" extrusionOk="0">
                        <a:moveTo>
                          <a:pt x="0" y="0"/>
                        </a:moveTo>
                        <a:cubicBezTo>
                          <a:pt x="144942" y="-577"/>
                          <a:pt x="318370" y="3267"/>
                          <a:pt x="451128" y="0"/>
                        </a:cubicBezTo>
                        <a:cubicBezTo>
                          <a:pt x="583886" y="-3267"/>
                          <a:pt x="742478" y="29300"/>
                          <a:pt x="864662" y="0"/>
                        </a:cubicBezTo>
                        <a:cubicBezTo>
                          <a:pt x="986846" y="-29300"/>
                          <a:pt x="1197216" y="23725"/>
                          <a:pt x="1372181" y="0"/>
                        </a:cubicBezTo>
                        <a:cubicBezTo>
                          <a:pt x="1547146" y="-23725"/>
                          <a:pt x="1680517" y="31914"/>
                          <a:pt x="1879700" y="0"/>
                        </a:cubicBezTo>
                        <a:cubicBezTo>
                          <a:pt x="1882440" y="70980"/>
                          <a:pt x="1862355" y="144352"/>
                          <a:pt x="1879700" y="215444"/>
                        </a:cubicBezTo>
                        <a:cubicBezTo>
                          <a:pt x="1771231" y="256425"/>
                          <a:pt x="1622159" y="164623"/>
                          <a:pt x="1447369" y="215444"/>
                        </a:cubicBezTo>
                        <a:cubicBezTo>
                          <a:pt x="1272579" y="266265"/>
                          <a:pt x="1176959" y="179090"/>
                          <a:pt x="1015038" y="215444"/>
                        </a:cubicBezTo>
                        <a:cubicBezTo>
                          <a:pt x="853117" y="251798"/>
                          <a:pt x="695042" y="169593"/>
                          <a:pt x="507519" y="215444"/>
                        </a:cubicBezTo>
                        <a:cubicBezTo>
                          <a:pt x="319996" y="261295"/>
                          <a:pt x="221599" y="194491"/>
                          <a:pt x="0" y="215444"/>
                        </a:cubicBezTo>
                        <a:cubicBezTo>
                          <a:pt x="-22738" y="124398"/>
                          <a:pt x="1890" y="630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i="1" dirty="0"/>
              <a:t>c</a:t>
            </a:r>
            <a:r>
              <a:rPr lang="en-KR" sz="800" i="1" dirty="0"/>
              <a:t>omment event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6471DA-BC93-2FA3-56DD-CB85CDD16104}"/>
              </a:ext>
            </a:extLst>
          </p:cNvPr>
          <p:cNvCxnSpPr>
            <a:cxnSpLocks/>
            <a:stCxn id="24" idx="2"/>
            <a:endCxn id="85" idx="0"/>
          </p:cNvCxnSpPr>
          <p:nvPr/>
        </p:nvCxnSpPr>
        <p:spPr>
          <a:xfrm rot="5400000">
            <a:off x="2502020" y="2917599"/>
            <a:ext cx="890810" cy="446597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1636D47-FD10-B149-3813-41DDD77C9B65}"/>
              </a:ext>
            </a:extLst>
          </p:cNvPr>
          <p:cNvSpPr txBox="1"/>
          <p:nvPr/>
        </p:nvSpPr>
        <p:spPr>
          <a:xfrm>
            <a:off x="893406" y="1970049"/>
            <a:ext cx="46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 i="1" dirty="0"/>
              <a:t>USER</a:t>
            </a:r>
          </a:p>
        </p:txBody>
      </p:sp>
      <p:cxnSp>
        <p:nvCxnSpPr>
          <p:cNvPr id="93" name="Straight Arrow Connector 90">
            <a:extLst>
              <a:ext uri="{FF2B5EF4-FFF2-40B4-BE49-F238E27FC236}">
                <a16:creationId xmlns:a16="http://schemas.microsoft.com/office/drawing/2014/main" id="{8AE31E14-489B-4CB0-2310-2B930C4D2F4B}"/>
              </a:ext>
            </a:extLst>
          </p:cNvPr>
          <p:cNvCxnSpPr>
            <a:cxnSpLocks/>
          </p:cNvCxnSpPr>
          <p:nvPr/>
        </p:nvCxnSpPr>
        <p:spPr>
          <a:xfrm flipV="1">
            <a:off x="1356995" y="2085465"/>
            <a:ext cx="829012" cy="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0">
            <a:extLst>
              <a:ext uri="{FF2B5EF4-FFF2-40B4-BE49-F238E27FC236}">
                <a16:creationId xmlns:a16="http://schemas.microsoft.com/office/drawing/2014/main" id="{5DEC12FA-7C9C-76FC-414A-AB584CCA259B}"/>
              </a:ext>
            </a:extLst>
          </p:cNvPr>
          <p:cNvCxnSpPr>
            <a:cxnSpLocks/>
            <a:stCxn id="30" idx="3"/>
            <a:endCxn id="89" idx="1"/>
          </p:cNvCxnSpPr>
          <p:nvPr/>
        </p:nvCxnSpPr>
        <p:spPr>
          <a:xfrm>
            <a:off x="4135884" y="2093159"/>
            <a:ext cx="64972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0">
            <a:extLst>
              <a:ext uri="{FF2B5EF4-FFF2-40B4-BE49-F238E27FC236}">
                <a16:creationId xmlns:a16="http://schemas.microsoft.com/office/drawing/2014/main" id="{BEBD503B-76F2-E63F-B227-48DE90BD77A2}"/>
              </a:ext>
            </a:extLst>
          </p:cNvPr>
          <p:cNvCxnSpPr>
            <a:cxnSpLocks/>
            <a:stCxn id="85" idx="2"/>
            <a:endCxn id="79" idx="0"/>
          </p:cNvCxnSpPr>
          <p:nvPr/>
        </p:nvCxnSpPr>
        <p:spPr>
          <a:xfrm rot="16200000" flipH="1">
            <a:off x="3010996" y="3514876"/>
            <a:ext cx="468561" cy="1042300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Graphic 17">
            <a:extLst>
              <a:ext uri="{FF2B5EF4-FFF2-40B4-BE49-F238E27FC236}">
                <a16:creationId xmlns:a16="http://schemas.microsoft.com/office/drawing/2014/main" id="{6C66924B-9DDA-899A-3C45-AF31A7F91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789240" y="1877159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10">
            <a:extLst>
              <a:ext uri="{FF2B5EF4-FFF2-40B4-BE49-F238E27FC236}">
                <a16:creationId xmlns:a16="http://schemas.microsoft.com/office/drawing/2014/main" id="{1D6D2098-C184-B463-A4D1-ACFA5B370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240" y="3586302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3EA27D75-8003-0D4A-D0A9-05DC268D81A8}"/>
              </a:ext>
            </a:extLst>
          </p:cNvPr>
          <p:cNvSpPr txBox="1"/>
          <p:nvPr/>
        </p:nvSpPr>
        <p:spPr>
          <a:xfrm>
            <a:off x="6566415" y="2309159"/>
            <a:ext cx="877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 dirty="0"/>
              <a:t>AWS</a:t>
            </a:r>
          </a:p>
          <a:p>
            <a:pPr algn="ctr"/>
            <a:r>
              <a:rPr lang="en-KR" sz="1000" b="1" dirty="0"/>
              <a:t>API Gateway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2B6A750-BF2E-58B3-59A1-7F55BD81F13D}"/>
              </a:ext>
            </a:extLst>
          </p:cNvPr>
          <p:cNvSpPr txBox="1"/>
          <p:nvPr/>
        </p:nvSpPr>
        <p:spPr>
          <a:xfrm>
            <a:off x="6531509" y="4017041"/>
            <a:ext cx="94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 dirty="0">
                <a:solidFill>
                  <a:schemeClr val="accent1"/>
                </a:solidFill>
              </a:rPr>
              <a:t>AWS Lambda</a:t>
            </a:r>
            <a:br>
              <a:rPr lang="en-KR" sz="1000" b="1" dirty="0">
                <a:solidFill>
                  <a:schemeClr val="accent1"/>
                </a:solidFill>
              </a:rPr>
            </a:br>
            <a:r>
              <a:rPr lang="en-KR" sz="1000" b="1" dirty="0">
                <a:solidFill>
                  <a:schemeClr val="accent1"/>
                </a:solidFill>
              </a:rPr>
              <a:t>(injeolmi)</a:t>
            </a:r>
          </a:p>
        </p:txBody>
      </p:sp>
      <p:cxnSp>
        <p:nvCxnSpPr>
          <p:cNvPr id="105" name="Straight Arrow Connector 90">
            <a:extLst>
              <a:ext uri="{FF2B5EF4-FFF2-40B4-BE49-F238E27FC236}">
                <a16:creationId xmlns:a16="http://schemas.microsoft.com/office/drawing/2014/main" id="{FF9F6128-2E0F-1722-36FC-099FFA725D82}"/>
              </a:ext>
            </a:extLst>
          </p:cNvPr>
          <p:cNvCxnSpPr>
            <a:cxnSpLocks/>
            <a:stCxn id="89" idx="3"/>
            <a:endCxn id="98" idx="1"/>
          </p:cNvCxnSpPr>
          <p:nvPr/>
        </p:nvCxnSpPr>
        <p:spPr>
          <a:xfrm>
            <a:off x="5637141" y="2093159"/>
            <a:ext cx="1152099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90">
            <a:extLst>
              <a:ext uri="{FF2B5EF4-FFF2-40B4-BE49-F238E27FC236}">
                <a16:creationId xmlns:a16="http://schemas.microsoft.com/office/drawing/2014/main" id="{9E535BE3-8DDC-3309-7B60-A1F5B7D5BF9C}"/>
              </a:ext>
            </a:extLst>
          </p:cNvPr>
          <p:cNvCxnSpPr>
            <a:cxnSpLocks/>
            <a:stCxn id="100" idx="2"/>
            <a:endCxn id="99" idx="0"/>
          </p:cNvCxnSpPr>
          <p:nvPr/>
        </p:nvCxnSpPr>
        <p:spPr>
          <a:xfrm>
            <a:off x="7005240" y="2709269"/>
            <a:ext cx="0" cy="877033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Graphic 20">
            <a:extLst>
              <a:ext uri="{FF2B5EF4-FFF2-40B4-BE49-F238E27FC236}">
                <a16:creationId xmlns:a16="http://schemas.microsoft.com/office/drawing/2014/main" id="{A5D1DDB5-2C52-E13F-C026-E6A40737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435" y="1061159"/>
            <a:ext cx="251999" cy="25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90D86EEA-E2CC-C44F-3F69-D0C983E70647}"/>
              </a:ext>
            </a:extLst>
          </p:cNvPr>
          <p:cNvSpPr/>
          <p:nvPr/>
        </p:nvSpPr>
        <p:spPr>
          <a:xfrm>
            <a:off x="4602391" y="1402633"/>
            <a:ext cx="1200176" cy="129285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Straight Arrow Connector 90">
            <a:extLst>
              <a:ext uri="{FF2B5EF4-FFF2-40B4-BE49-F238E27FC236}">
                <a16:creationId xmlns:a16="http://schemas.microsoft.com/office/drawing/2014/main" id="{690EDB2B-981B-D078-E3C7-2F99CE82F9B3}"/>
              </a:ext>
            </a:extLst>
          </p:cNvPr>
          <p:cNvCxnSpPr>
            <a:cxnSpLocks/>
            <a:stCxn id="99" idx="1"/>
            <a:endCxn id="75" idx="3"/>
          </p:cNvCxnSpPr>
          <p:nvPr/>
        </p:nvCxnSpPr>
        <p:spPr>
          <a:xfrm rot="10800000" flipV="1">
            <a:off x="4204376" y="3802301"/>
            <a:ext cx="2584865" cy="205049"/>
          </a:xfrm>
          <a:prstGeom prst="bentConnector3">
            <a:avLst>
              <a:gd name="adj1" fmla="val 89375"/>
            </a:avLst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90">
            <a:extLst>
              <a:ext uri="{FF2B5EF4-FFF2-40B4-BE49-F238E27FC236}">
                <a16:creationId xmlns:a16="http://schemas.microsoft.com/office/drawing/2014/main" id="{2B82F27B-CFD2-44D4-7D79-F5D8935F0397}"/>
              </a:ext>
            </a:extLst>
          </p:cNvPr>
          <p:cNvCxnSpPr>
            <a:cxnSpLocks/>
            <a:stCxn id="99" idx="1"/>
            <a:endCxn id="40" idx="3"/>
          </p:cNvCxnSpPr>
          <p:nvPr/>
        </p:nvCxnSpPr>
        <p:spPr>
          <a:xfrm rot="10800000">
            <a:off x="4135884" y="2376410"/>
            <a:ext cx="2653356" cy="1425892"/>
          </a:xfrm>
          <a:prstGeom prst="bentConnector3">
            <a:avLst>
              <a:gd name="adj1" fmla="val 86859"/>
            </a:avLst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Picture 141">
            <a:extLst>
              <a:ext uri="{FF2B5EF4-FFF2-40B4-BE49-F238E27FC236}">
                <a16:creationId xmlns:a16="http://schemas.microsoft.com/office/drawing/2014/main" id="{3711B9BB-23A3-074D-436B-04961A45A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975" y="1059298"/>
            <a:ext cx="251999" cy="251999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7435DC62-1B50-B164-1D28-12898C693837}"/>
              </a:ext>
            </a:extLst>
          </p:cNvPr>
          <p:cNvSpPr txBox="1"/>
          <p:nvPr/>
        </p:nvSpPr>
        <p:spPr>
          <a:xfrm>
            <a:off x="2108974" y="1062186"/>
            <a:ext cx="1040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dirty="0"/>
              <a:t>Gitlab project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60EB272-BD85-97FF-14D0-4AA5BC067A38}"/>
              </a:ext>
            </a:extLst>
          </p:cNvPr>
          <p:cNvSpPr txBox="1"/>
          <p:nvPr/>
        </p:nvSpPr>
        <p:spPr>
          <a:xfrm>
            <a:off x="6645054" y="1062186"/>
            <a:ext cx="1040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dirty="0"/>
              <a:t>AWS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02731D7-5B4F-BF60-05C9-A81031665ED9}"/>
              </a:ext>
            </a:extLst>
          </p:cNvPr>
          <p:cNvSpPr txBox="1"/>
          <p:nvPr/>
        </p:nvSpPr>
        <p:spPr>
          <a:xfrm>
            <a:off x="4785604" y="2268688"/>
            <a:ext cx="851537" cy="215444"/>
          </a:xfrm>
          <a:prstGeom prst="rect">
            <a:avLst/>
          </a:prstGeom>
          <a:noFill/>
          <a:ln cap="rnd">
            <a:solidFill>
              <a:schemeClr val="tx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79700"/>
                      <a:gd name="connsiteY0" fmla="*/ 0 h 215444"/>
                      <a:gd name="connsiteX1" fmla="*/ 451128 w 1879700"/>
                      <a:gd name="connsiteY1" fmla="*/ 0 h 215444"/>
                      <a:gd name="connsiteX2" fmla="*/ 864662 w 1879700"/>
                      <a:gd name="connsiteY2" fmla="*/ 0 h 215444"/>
                      <a:gd name="connsiteX3" fmla="*/ 1372181 w 1879700"/>
                      <a:gd name="connsiteY3" fmla="*/ 0 h 215444"/>
                      <a:gd name="connsiteX4" fmla="*/ 1879700 w 1879700"/>
                      <a:gd name="connsiteY4" fmla="*/ 0 h 215444"/>
                      <a:gd name="connsiteX5" fmla="*/ 1879700 w 1879700"/>
                      <a:gd name="connsiteY5" fmla="*/ 215444 h 215444"/>
                      <a:gd name="connsiteX6" fmla="*/ 1447369 w 1879700"/>
                      <a:gd name="connsiteY6" fmla="*/ 215444 h 215444"/>
                      <a:gd name="connsiteX7" fmla="*/ 1015038 w 1879700"/>
                      <a:gd name="connsiteY7" fmla="*/ 215444 h 215444"/>
                      <a:gd name="connsiteX8" fmla="*/ 507519 w 1879700"/>
                      <a:gd name="connsiteY8" fmla="*/ 215444 h 215444"/>
                      <a:gd name="connsiteX9" fmla="*/ 0 w 1879700"/>
                      <a:gd name="connsiteY9" fmla="*/ 215444 h 215444"/>
                      <a:gd name="connsiteX10" fmla="*/ 0 w 1879700"/>
                      <a:gd name="connsiteY10" fmla="*/ 0 h 21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79700" h="215444" extrusionOk="0">
                        <a:moveTo>
                          <a:pt x="0" y="0"/>
                        </a:moveTo>
                        <a:cubicBezTo>
                          <a:pt x="144942" y="-577"/>
                          <a:pt x="318370" y="3267"/>
                          <a:pt x="451128" y="0"/>
                        </a:cubicBezTo>
                        <a:cubicBezTo>
                          <a:pt x="583886" y="-3267"/>
                          <a:pt x="742478" y="29300"/>
                          <a:pt x="864662" y="0"/>
                        </a:cubicBezTo>
                        <a:cubicBezTo>
                          <a:pt x="986846" y="-29300"/>
                          <a:pt x="1197216" y="23725"/>
                          <a:pt x="1372181" y="0"/>
                        </a:cubicBezTo>
                        <a:cubicBezTo>
                          <a:pt x="1547146" y="-23725"/>
                          <a:pt x="1680517" y="31914"/>
                          <a:pt x="1879700" y="0"/>
                        </a:cubicBezTo>
                        <a:cubicBezTo>
                          <a:pt x="1882440" y="70980"/>
                          <a:pt x="1862355" y="144352"/>
                          <a:pt x="1879700" y="215444"/>
                        </a:cubicBezTo>
                        <a:cubicBezTo>
                          <a:pt x="1771231" y="256425"/>
                          <a:pt x="1622159" y="164623"/>
                          <a:pt x="1447369" y="215444"/>
                        </a:cubicBezTo>
                        <a:cubicBezTo>
                          <a:pt x="1272579" y="266265"/>
                          <a:pt x="1176959" y="179090"/>
                          <a:pt x="1015038" y="215444"/>
                        </a:cubicBezTo>
                        <a:cubicBezTo>
                          <a:pt x="853117" y="251798"/>
                          <a:pt x="695042" y="169593"/>
                          <a:pt x="507519" y="215444"/>
                        </a:cubicBezTo>
                        <a:cubicBezTo>
                          <a:pt x="319996" y="261295"/>
                          <a:pt x="221599" y="194491"/>
                          <a:pt x="0" y="215444"/>
                        </a:cubicBezTo>
                        <a:cubicBezTo>
                          <a:pt x="-22738" y="124398"/>
                          <a:pt x="1890" y="630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i="1" dirty="0"/>
              <a:t>pipeline</a:t>
            </a:r>
            <a:r>
              <a:rPr lang="en-KR" sz="800" i="1" dirty="0"/>
              <a:t> event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2946F2D-1E47-0B8F-F861-97AC7F19B010}"/>
              </a:ext>
            </a:extLst>
          </p:cNvPr>
          <p:cNvSpPr txBox="1"/>
          <p:nvPr/>
        </p:nvSpPr>
        <p:spPr>
          <a:xfrm>
            <a:off x="1076846" y="1733492"/>
            <a:ext cx="9332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1. I</a:t>
            </a:r>
            <a:r>
              <a:rPr lang="en-KR" sz="800" b="1" i="1" dirty="0">
                <a:solidFill>
                  <a:srgbClr val="FF0000"/>
                </a:solidFill>
              </a:rPr>
              <a:t>nput comment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5161610-1553-3364-DBE7-1EE75B911795}"/>
              </a:ext>
            </a:extLst>
          </p:cNvPr>
          <p:cNvSpPr txBox="1"/>
          <p:nvPr/>
        </p:nvSpPr>
        <p:spPr>
          <a:xfrm>
            <a:off x="4307442" y="1730100"/>
            <a:ext cx="1011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2. Trigger webhook</a:t>
            </a:r>
            <a:endParaRPr lang="en-KR" sz="800" b="1" i="1" dirty="0">
              <a:solidFill>
                <a:srgbClr val="FF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4337642-C4D2-7220-A7A3-0AADA95C9213}"/>
              </a:ext>
            </a:extLst>
          </p:cNvPr>
          <p:cNvSpPr txBox="1"/>
          <p:nvPr/>
        </p:nvSpPr>
        <p:spPr>
          <a:xfrm>
            <a:off x="5718879" y="1732521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3. Send event info</a:t>
            </a:r>
            <a:endParaRPr lang="en-KR" sz="800" b="1" i="1" dirty="0">
              <a:solidFill>
                <a:srgbClr val="FF000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60A7A4F-DECE-AF06-22BE-988417952E48}"/>
              </a:ext>
            </a:extLst>
          </p:cNvPr>
          <p:cNvSpPr txBox="1"/>
          <p:nvPr/>
        </p:nvSpPr>
        <p:spPr>
          <a:xfrm>
            <a:off x="7005240" y="3186192"/>
            <a:ext cx="960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4. Execute lambda</a:t>
            </a:r>
            <a:endParaRPr lang="en-KR" sz="800" b="1" i="1" dirty="0">
              <a:solidFill>
                <a:srgbClr val="FF0000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D2A1396-3952-3A44-A1F7-9EBEE89C2C2C}"/>
              </a:ext>
            </a:extLst>
          </p:cNvPr>
          <p:cNvSpPr txBox="1"/>
          <p:nvPr/>
        </p:nvSpPr>
        <p:spPr>
          <a:xfrm>
            <a:off x="5985582" y="3191086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6. Send message, </a:t>
            </a:r>
            <a:br>
              <a:rPr lang="en-US" sz="800" b="1" i="1" dirty="0">
                <a:solidFill>
                  <a:srgbClr val="FF0000"/>
                </a:solidFill>
              </a:rPr>
            </a:br>
            <a:r>
              <a:rPr lang="en-US" sz="800" b="1" i="1" dirty="0">
                <a:solidFill>
                  <a:srgbClr val="FF0000"/>
                </a:solidFill>
              </a:rPr>
              <a:t>status code</a:t>
            </a:r>
            <a:endParaRPr lang="en-KR" sz="800" b="1" i="1" dirty="0">
              <a:solidFill>
                <a:srgbClr val="FF0000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D5463B6-BBE4-836A-0270-499AA91E5C3F}"/>
              </a:ext>
            </a:extLst>
          </p:cNvPr>
          <p:cNvSpPr txBox="1"/>
          <p:nvPr/>
        </p:nvSpPr>
        <p:spPr>
          <a:xfrm>
            <a:off x="4483224" y="3523130"/>
            <a:ext cx="10198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0070C0"/>
                </a:solidFill>
              </a:rPr>
              <a:t>5-a. Input comment</a:t>
            </a:r>
            <a:endParaRPr lang="en-KR" sz="800" b="1" i="1" dirty="0">
              <a:solidFill>
                <a:srgbClr val="0070C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7E345ED-EB41-2EEF-8822-265C8D22DD4D}"/>
              </a:ext>
            </a:extLst>
          </p:cNvPr>
          <p:cNvSpPr txBox="1"/>
          <p:nvPr/>
        </p:nvSpPr>
        <p:spPr>
          <a:xfrm>
            <a:off x="4483224" y="3844010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0070C0"/>
                </a:solidFill>
              </a:rPr>
              <a:t>5-b. Run branch pipeline</a:t>
            </a:r>
            <a:endParaRPr lang="en-KR" sz="800" b="1" i="1" dirty="0">
              <a:solidFill>
                <a:srgbClr val="0070C0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73B4B4C-EBAC-8D08-459C-65E8020DE96F}"/>
              </a:ext>
            </a:extLst>
          </p:cNvPr>
          <p:cNvSpPr txBox="1"/>
          <p:nvPr/>
        </p:nvSpPr>
        <p:spPr>
          <a:xfrm>
            <a:off x="5773996" y="217331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7. Send message, </a:t>
            </a:r>
            <a:br>
              <a:rPr lang="en-US" sz="800" b="1" i="1" dirty="0">
                <a:solidFill>
                  <a:srgbClr val="FF0000"/>
                </a:solidFill>
              </a:rPr>
            </a:br>
            <a:r>
              <a:rPr lang="en-US" sz="800" b="1" i="1" dirty="0">
                <a:solidFill>
                  <a:srgbClr val="FF0000"/>
                </a:solidFill>
              </a:rPr>
              <a:t>status code</a:t>
            </a:r>
            <a:endParaRPr lang="en-KR" sz="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4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A79F9D7E-B0E0-30AD-0E40-6BB29D19A532}"/>
              </a:ext>
            </a:extLst>
          </p:cNvPr>
          <p:cNvSpPr/>
          <p:nvPr/>
        </p:nvSpPr>
        <p:spPr>
          <a:xfrm>
            <a:off x="1856975" y="1054891"/>
            <a:ext cx="4073904" cy="3898764"/>
          </a:xfrm>
          <a:prstGeom prst="rect">
            <a:avLst/>
          </a:prstGeom>
          <a:solidFill>
            <a:schemeClr val="accent2">
              <a:alpha val="17809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45A107-A77E-E1BE-A0EF-3294DB72A79A}"/>
              </a:ext>
            </a:extLst>
          </p:cNvPr>
          <p:cNvSpPr txBox="1"/>
          <p:nvPr/>
        </p:nvSpPr>
        <p:spPr>
          <a:xfrm>
            <a:off x="1978461" y="1401880"/>
            <a:ext cx="2108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dirty="0"/>
              <a:t>Merge Request (feature </a:t>
            </a:r>
            <a:r>
              <a:rPr lang="en-KR" sz="800" b="1" dirty="0">
                <a:sym typeface="Wingdings" pitchFamily="2" charset="2"/>
              </a:rPr>
              <a:t></a:t>
            </a:r>
            <a:r>
              <a:rPr lang="en-KR" sz="1000" b="1" dirty="0">
                <a:sym typeface="Wingdings" pitchFamily="2" charset="2"/>
              </a:rPr>
              <a:t> master)</a:t>
            </a:r>
            <a:endParaRPr lang="en-KR" sz="1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8725BA-4A1B-A073-CEBE-A51215F1AD18}"/>
              </a:ext>
            </a:extLst>
          </p:cNvPr>
          <p:cNvSpPr/>
          <p:nvPr/>
        </p:nvSpPr>
        <p:spPr>
          <a:xfrm>
            <a:off x="1978461" y="1402634"/>
            <a:ext cx="2384524" cy="129285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93841C-B8B5-0A04-A9EB-A29DD2F5D155}"/>
              </a:ext>
            </a:extLst>
          </p:cNvPr>
          <p:cNvSpPr txBox="1"/>
          <p:nvPr/>
        </p:nvSpPr>
        <p:spPr>
          <a:xfrm>
            <a:off x="2178056" y="1985437"/>
            <a:ext cx="1957828" cy="215444"/>
          </a:xfrm>
          <a:prstGeom prst="rect">
            <a:avLst/>
          </a:prstGeom>
          <a:noFill/>
          <a:ln cap="rnd">
            <a:solidFill>
              <a:schemeClr val="tx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79700"/>
                      <a:gd name="connsiteY0" fmla="*/ 0 h 215444"/>
                      <a:gd name="connsiteX1" fmla="*/ 451128 w 1879700"/>
                      <a:gd name="connsiteY1" fmla="*/ 0 h 215444"/>
                      <a:gd name="connsiteX2" fmla="*/ 864662 w 1879700"/>
                      <a:gd name="connsiteY2" fmla="*/ 0 h 215444"/>
                      <a:gd name="connsiteX3" fmla="*/ 1372181 w 1879700"/>
                      <a:gd name="connsiteY3" fmla="*/ 0 h 215444"/>
                      <a:gd name="connsiteX4" fmla="*/ 1879700 w 1879700"/>
                      <a:gd name="connsiteY4" fmla="*/ 0 h 215444"/>
                      <a:gd name="connsiteX5" fmla="*/ 1879700 w 1879700"/>
                      <a:gd name="connsiteY5" fmla="*/ 215444 h 215444"/>
                      <a:gd name="connsiteX6" fmla="*/ 1447369 w 1879700"/>
                      <a:gd name="connsiteY6" fmla="*/ 215444 h 215444"/>
                      <a:gd name="connsiteX7" fmla="*/ 1015038 w 1879700"/>
                      <a:gd name="connsiteY7" fmla="*/ 215444 h 215444"/>
                      <a:gd name="connsiteX8" fmla="*/ 507519 w 1879700"/>
                      <a:gd name="connsiteY8" fmla="*/ 215444 h 215444"/>
                      <a:gd name="connsiteX9" fmla="*/ 0 w 1879700"/>
                      <a:gd name="connsiteY9" fmla="*/ 215444 h 215444"/>
                      <a:gd name="connsiteX10" fmla="*/ 0 w 1879700"/>
                      <a:gd name="connsiteY10" fmla="*/ 0 h 21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79700" h="215444" extrusionOk="0">
                        <a:moveTo>
                          <a:pt x="0" y="0"/>
                        </a:moveTo>
                        <a:cubicBezTo>
                          <a:pt x="144942" y="-577"/>
                          <a:pt x="318370" y="3267"/>
                          <a:pt x="451128" y="0"/>
                        </a:cubicBezTo>
                        <a:cubicBezTo>
                          <a:pt x="583886" y="-3267"/>
                          <a:pt x="742478" y="29300"/>
                          <a:pt x="864662" y="0"/>
                        </a:cubicBezTo>
                        <a:cubicBezTo>
                          <a:pt x="986846" y="-29300"/>
                          <a:pt x="1197216" y="23725"/>
                          <a:pt x="1372181" y="0"/>
                        </a:cubicBezTo>
                        <a:cubicBezTo>
                          <a:pt x="1547146" y="-23725"/>
                          <a:pt x="1680517" y="31914"/>
                          <a:pt x="1879700" y="0"/>
                        </a:cubicBezTo>
                        <a:cubicBezTo>
                          <a:pt x="1882440" y="70980"/>
                          <a:pt x="1862355" y="144352"/>
                          <a:pt x="1879700" y="215444"/>
                        </a:cubicBezTo>
                        <a:cubicBezTo>
                          <a:pt x="1771231" y="256425"/>
                          <a:pt x="1622159" y="164623"/>
                          <a:pt x="1447369" y="215444"/>
                        </a:cubicBezTo>
                        <a:cubicBezTo>
                          <a:pt x="1272579" y="266265"/>
                          <a:pt x="1176959" y="179090"/>
                          <a:pt x="1015038" y="215444"/>
                        </a:cubicBezTo>
                        <a:cubicBezTo>
                          <a:pt x="853117" y="251798"/>
                          <a:pt x="695042" y="169593"/>
                          <a:pt x="507519" y="215444"/>
                        </a:cubicBezTo>
                        <a:cubicBezTo>
                          <a:pt x="319996" y="261295"/>
                          <a:pt x="221599" y="194491"/>
                          <a:pt x="0" y="215444"/>
                        </a:cubicBezTo>
                        <a:cubicBezTo>
                          <a:pt x="-22738" y="124398"/>
                          <a:pt x="1890" y="630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r>
              <a:rPr lang="en-US" sz="800" i="1" dirty="0" err="1"/>
              <a:t>injeolmi</a:t>
            </a:r>
            <a:r>
              <a:rPr lang="en-US" sz="800" i="1" dirty="0"/>
              <a:t> start /app/dev</a:t>
            </a:r>
            <a:endParaRPr lang="en-KR" sz="8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FE653-18C5-5B1E-C5E8-22F0FB158C69}"/>
              </a:ext>
            </a:extLst>
          </p:cNvPr>
          <p:cNvSpPr txBox="1"/>
          <p:nvPr/>
        </p:nvSpPr>
        <p:spPr>
          <a:xfrm>
            <a:off x="2095413" y="1744403"/>
            <a:ext cx="736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i="1"/>
              <a:t>comments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6FCBBD-D7D3-BA79-87D7-DAD1F1970640}"/>
              </a:ext>
            </a:extLst>
          </p:cNvPr>
          <p:cNvSpPr txBox="1"/>
          <p:nvPr/>
        </p:nvSpPr>
        <p:spPr>
          <a:xfrm>
            <a:off x="2178056" y="2268688"/>
            <a:ext cx="1957828" cy="215444"/>
          </a:xfrm>
          <a:prstGeom prst="rect">
            <a:avLst/>
          </a:prstGeom>
          <a:noFill/>
          <a:ln cap="rnd">
            <a:solidFill>
              <a:schemeClr val="tx1"/>
            </a:solidFill>
            <a:bevel/>
          </a:ln>
        </p:spPr>
        <p:txBody>
          <a:bodyPr wrap="square" rtlCol="0" anchor="ctr">
            <a:spAutoFit/>
          </a:bodyPr>
          <a:lstStyle/>
          <a:p>
            <a:r>
              <a:rPr lang="en-US" sz="800" b="1" i="1" dirty="0">
                <a:solidFill>
                  <a:srgbClr val="0070C0"/>
                </a:solidFill>
              </a:rPr>
              <a:t>[injeolmi] Success to pipeline (/app/dev)</a:t>
            </a:r>
            <a:endParaRPr lang="en-KR" sz="800" b="1" i="1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75E31-7D91-3215-4B2E-6E747DC66110}"/>
              </a:ext>
            </a:extLst>
          </p:cNvPr>
          <p:cNvSpPr/>
          <p:nvPr/>
        </p:nvSpPr>
        <p:spPr>
          <a:xfrm>
            <a:off x="2095413" y="1748367"/>
            <a:ext cx="2108962" cy="835808"/>
          </a:xfrm>
          <a:custGeom>
            <a:avLst/>
            <a:gdLst>
              <a:gd name="connsiteX0" fmla="*/ 0 w 2108962"/>
              <a:gd name="connsiteY0" fmla="*/ 0 h 835808"/>
              <a:gd name="connsiteX1" fmla="*/ 506151 w 2108962"/>
              <a:gd name="connsiteY1" fmla="*/ 0 h 835808"/>
              <a:gd name="connsiteX2" fmla="*/ 970123 w 2108962"/>
              <a:gd name="connsiteY2" fmla="*/ 0 h 835808"/>
              <a:gd name="connsiteX3" fmla="*/ 1539542 w 2108962"/>
              <a:gd name="connsiteY3" fmla="*/ 0 h 835808"/>
              <a:gd name="connsiteX4" fmla="*/ 2108962 w 2108962"/>
              <a:gd name="connsiteY4" fmla="*/ 0 h 835808"/>
              <a:gd name="connsiteX5" fmla="*/ 2108962 w 2108962"/>
              <a:gd name="connsiteY5" fmla="*/ 409546 h 835808"/>
              <a:gd name="connsiteX6" fmla="*/ 2108962 w 2108962"/>
              <a:gd name="connsiteY6" fmla="*/ 835808 h 835808"/>
              <a:gd name="connsiteX7" fmla="*/ 1581722 w 2108962"/>
              <a:gd name="connsiteY7" fmla="*/ 835808 h 835808"/>
              <a:gd name="connsiteX8" fmla="*/ 1012302 w 2108962"/>
              <a:gd name="connsiteY8" fmla="*/ 835808 h 835808"/>
              <a:gd name="connsiteX9" fmla="*/ 548330 w 2108962"/>
              <a:gd name="connsiteY9" fmla="*/ 835808 h 835808"/>
              <a:gd name="connsiteX10" fmla="*/ 0 w 2108962"/>
              <a:gd name="connsiteY10" fmla="*/ 835808 h 835808"/>
              <a:gd name="connsiteX11" fmla="*/ 0 w 2108962"/>
              <a:gd name="connsiteY11" fmla="*/ 417904 h 835808"/>
              <a:gd name="connsiteX12" fmla="*/ 0 w 2108962"/>
              <a:gd name="connsiteY12" fmla="*/ 0 h 8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08962" h="835808" extrusionOk="0">
                <a:moveTo>
                  <a:pt x="0" y="0"/>
                </a:moveTo>
                <a:cubicBezTo>
                  <a:pt x="128828" y="-43297"/>
                  <a:pt x="373068" y="44872"/>
                  <a:pt x="506151" y="0"/>
                </a:cubicBezTo>
                <a:cubicBezTo>
                  <a:pt x="639234" y="-44872"/>
                  <a:pt x="867843" y="22824"/>
                  <a:pt x="970123" y="0"/>
                </a:cubicBezTo>
                <a:cubicBezTo>
                  <a:pt x="1072403" y="-22824"/>
                  <a:pt x="1363000" y="38789"/>
                  <a:pt x="1539542" y="0"/>
                </a:cubicBezTo>
                <a:cubicBezTo>
                  <a:pt x="1716084" y="-38789"/>
                  <a:pt x="1877145" y="30271"/>
                  <a:pt x="2108962" y="0"/>
                </a:cubicBezTo>
                <a:cubicBezTo>
                  <a:pt x="2113281" y="84347"/>
                  <a:pt x="2104265" y="256900"/>
                  <a:pt x="2108962" y="409546"/>
                </a:cubicBezTo>
                <a:cubicBezTo>
                  <a:pt x="2113659" y="562192"/>
                  <a:pt x="2090690" y="742694"/>
                  <a:pt x="2108962" y="835808"/>
                </a:cubicBezTo>
                <a:cubicBezTo>
                  <a:pt x="1903437" y="839210"/>
                  <a:pt x="1737766" y="819350"/>
                  <a:pt x="1581722" y="835808"/>
                </a:cubicBezTo>
                <a:cubicBezTo>
                  <a:pt x="1425678" y="852266"/>
                  <a:pt x="1194112" y="830575"/>
                  <a:pt x="1012302" y="835808"/>
                </a:cubicBezTo>
                <a:cubicBezTo>
                  <a:pt x="830492" y="841041"/>
                  <a:pt x="709645" y="816294"/>
                  <a:pt x="548330" y="835808"/>
                </a:cubicBezTo>
                <a:cubicBezTo>
                  <a:pt x="387015" y="855322"/>
                  <a:pt x="119016" y="791782"/>
                  <a:pt x="0" y="835808"/>
                </a:cubicBezTo>
                <a:cubicBezTo>
                  <a:pt x="-39588" y="744684"/>
                  <a:pt x="6818" y="596490"/>
                  <a:pt x="0" y="417904"/>
                </a:cubicBezTo>
                <a:cubicBezTo>
                  <a:pt x="-6818" y="239318"/>
                  <a:pt x="37604" y="20635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2B008C-AEA4-B615-AFAD-EE669FD4BA7F}"/>
              </a:ext>
            </a:extLst>
          </p:cNvPr>
          <p:cNvSpPr txBox="1"/>
          <p:nvPr/>
        </p:nvSpPr>
        <p:spPr>
          <a:xfrm>
            <a:off x="1978461" y="2945139"/>
            <a:ext cx="2108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dirty="0"/>
              <a:t>CI/CD Pipelines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19F47B6-1521-B2A5-4462-4558AAEC93C4}"/>
              </a:ext>
            </a:extLst>
          </p:cNvPr>
          <p:cNvSpPr/>
          <p:nvPr/>
        </p:nvSpPr>
        <p:spPr>
          <a:xfrm>
            <a:off x="1978461" y="2945892"/>
            <a:ext cx="2384524" cy="188850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1C98B4-B669-4E50-43E3-E3029CA13357}"/>
              </a:ext>
            </a:extLst>
          </p:cNvPr>
          <p:cNvSpPr txBox="1"/>
          <p:nvPr/>
        </p:nvSpPr>
        <p:spPr>
          <a:xfrm>
            <a:off x="2095413" y="3287662"/>
            <a:ext cx="1283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i="1"/>
              <a:t>branch </a:t>
            </a:r>
            <a:r>
              <a:rPr lang="en-US" sz="1000" b="1" i="1"/>
              <a:t>p</a:t>
            </a:r>
            <a:r>
              <a:rPr lang="en-KR" sz="1000" b="1" i="1"/>
              <a:t>ipeline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EAE3F1-7AB7-426A-C761-F7037268A427}"/>
              </a:ext>
            </a:extLst>
          </p:cNvPr>
          <p:cNvSpPr/>
          <p:nvPr/>
        </p:nvSpPr>
        <p:spPr>
          <a:xfrm>
            <a:off x="2095413" y="3291626"/>
            <a:ext cx="2108962" cy="1431450"/>
          </a:xfrm>
          <a:custGeom>
            <a:avLst/>
            <a:gdLst>
              <a:gd name="connsiteX0" fmla="*/ 0 w 2108962"/>
              <a:gd name="connsiteY0" fmla="*/ 0 h 1431450"/>
              <a:gd name="connsiteX1" fmla="*/ 506151 w 2108962"/>
              <a:gd name="connsiteY1" fmla="*/ 0 h 1431450"/>
              <a:gd name="connsiteX2" fmla="*/ 970123 w 2108962"/>
              <a:gd name="connsiteY2" fmla="*/ 0 h 1431450"/>
              <a:gd name="connsiteX3" fmla="*/ 1539542 w 2108962"/>
              <a:gd name="connsiteY3" fmla="*/ 0 h 1431450"/>
              <a:gd name="connsiteX4" fmla="*/ 2108962 w 2108962"/>
              <a:gd name="connsiteY4" fmla="*/ 0 h 1431450"/>
              <a:gd name="connsiteX5" fmla="*/ 2108962 w 2108962"/>
              <a:gd name="connsiteY5" fmla="*/ 462835 h 1431450"/>
              <a:gd name="connsiteX6" fmla="*/ 2108962 w 2108962"/>
              <a:gd name="connsiteY6" fmla="*/ 911356 h 1431450"/>
              <a:gd name="connsiteX7" fmla="*/ 2108962 w 2108962"/>
              <a:gd name="connsiteY7" fmla="*/ 1431450 h 1431450"/>
              <a:gd name="connsiteX8" fmla="*/ 1581722 w 2108962"/>
              <a:gd name="connsiteY8" fmla="*/ 1431450 h 1431450"/>
              <a:gd name="connsiteX9" fmla="*/ 1117750 w 2108962"/>
              <a:gd name="connsiteY9" fmla="*/ 1431450 h 1431450"/>
              <a:gd name="connsiteX10" fmla="*/ 590509 w 2108962"/>
              <a:gd name="connsiteY10" fmla="*/ 1431450 h 1431450"/>
              <a:gd name="connsiteX11" fmla="*/ 0 w 2108962"/>
              <a:gd name="connsiteY11" fmla="*/ 1431450 h 1431450"/>
              <a:gd name="connsiteX12" fmla="*/ 0 w 2108962"/>
              <a:gd name="connsiteY12" fmla="*/ 968615 h 1431450"/>
              <a:gd name="connsiteX13" fmla="*/ 0 w 2108962"/>
              <a:gd name="connsiteY13" fmla="*/ 505779 h 1431450"/>
              <a:gd name="connsiteX14" fmla="*/ 0 w 2108962"/>
              <a:gd name="connsiteY14" fmla="*/ 0 h 143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08962" h="1431450" extrusionOk="0">
                <a:moveTo>
                  <a:pt x="0" y="0"/>
                </a:moveTo>
                <a:cubicBezTo>
                  <a:pt x="128828" y="-43297"/>
                  <a:pt x="373068" y="44872"/>
                  <a:pt x="506151" y="0"/>
                </a:cubicBezTo>
                <a:cubicBezTo>
                  <a:pt x="639234" y="-44872"/>
                  <a:pt x="867843" y="22824"/>
                  <a:pt x="970123" y="0"/>
                </a:cubicBezTo>
                <a:cubicBezTo>
                  <a:pt x="1072403" y="-22824"/>
                  <a:pt x="1363000" y="38789"/>
                  <a:pt x="1539542" y="0"/>
                </a:cubicBezTo>
                <a:cubicBezTo>
                  <a:pt x="1716084" y="-38789"/>
                  <a:pt x="1877145" y="30271"/>
                  <a:pt x="2108962" y="0"/>
                </a:cubicBezTo>
                <a:cubicBezTo>
                  <a:pt x="2159233" y="217305"/>
                  <a:pt x="2075736" y="341589"/>
                  <a:pt x="2108962" y="462835"/>
                </a:cubicBezTo>
                <a:cubicBezTo>
                  <a:pt x="2142188" y="584081"/>
                  <a:pt x="2084149" y="714612"/>
                  <a:pt x="2108962" y="911356"/>
                </a:cubicBezTo>
                <a:cubicBezTo>
                  <a:pt x="2133775" y="1108100"/>
                  <a:pt x="2079263" y="1205297"/>
                  <a:pt x="2108962" y="1431450"/>
                </a:cubicBezTo>
                <a:cubicBezTo>
                  <a:pt x="1930181" y="1434063"/>
                  <a:pt x="1817594" y="1406905"/>
                  <a:pt x="1581722" y="1431450"/>
                </a:cubicBezTo>
                <a:cubicBezTo>
                  <a:pt x="1345850" y="1455995"/>
                  <a:pt x="1279065" y="1411936"/>
                  <a:pt x="1117750" y="1431450"/>
                </a:cubicBezTo>
                <a:cubicBezTo>
                  <a:pt x="956435" y="1450964"/>
                  <a:pt x="826756" y="1401000"/>
                  <a:pt x="590509" y="1431450"/>
                </a:cubicBezTo>
                <a:cubicBezTo>
                  <a:pt x="354262" y="1461900"/>
                  <a:pt x="140220" y="1406828"/>
                  <a:pt x="0" y="1431450"/>
                </a:cubicBezTo>
                <a:cubicBezTo>
                  <a:pt x="-16963" y="1319890"/>
                  <a:pt x="16065" y="1150196"/>
                  <a:pt x="0" y="968615"/>
                </a:cubicBezTo>
                <a:cubicBezTo>
                  <a:pt x="-16065" y="787034"/>
                  <a:pt x="51940" y="608090"/>
                  <a:pt x="0" y="505779"/>
                </a:cubicBezTo>
                <a:cubicBezTo>
                  <a:pt x="-51940" y="403468"/>
                  <a:pt x="33710" y="17704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AF1C999-FB3A-AAA2-E147-AC7EA05AD23D}"/>
              </a:ext>
            </a:extLst>
          </p:cNvPr>
          <p:cNvSpPr txBox="1"/>
          <p:nvPr/>
        </p:nvSpPr>
        <p:spPr>
          <a:xfrm>
            <a:off x="2301069" y="4270307"/>
            <a:ext cx="526883" cy="215444"/>
          </a:xfrm>
          <a:prstGeom prst="rect">
            <a:avLst/>
          </a:prstGeom>
          <a:noFill/>
          <a:ln cap="rnd">
            <a:solidFill>
              <a:schemeClr val="tx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79700"/>
                      <a:gd name="connsiteY0" fmla="*/ 0 h 215444"/>
                      <a:gd name="connsiteX1" fmla="*/ 451128 w 1879700"/>
                      <a:gd name="connsiteY1" fmla="*/ 0 h 215444"/>
                      <a:gd name="connsiteX2" fmla="*/ 864662 w 1879700"/>
                      <a:gd name="connsiteY2" fmla="*/ 0 h 215444"/>
                      <a:gd name="connsiteX3" fmla="*/ 1372181 w 1879700"/>
                      <a:gd name="connsiteY3" fmla="*/ 0 h 215444"/>
                      <a:gd name="connsiteX4" fmla="*/ 1879700 w 1879700"/>
                      <a:gd name="connsiteY4" fmla="*/ 0 h 215444"/>
                      <a:gd name="connsiteX5" fmla="*/ 1879700 w 1879700"/>
                      <a:gd name="connsiteY5" fmla="*/ 215444 h 215444"/>
                      <a:gd name="connsiteX6" fmla="*/ 1447369 w 1879700"/>
                      <a:gd name="connsiteY6" fmla="*/ 215444 h 215444"/>
                      <a:gd name="connsiteX7" fmla="*/ 1015038 w 1879700"/>
                      <a:gd name="connsiteY7" fmla="*/ 215444 h 215444"/>
                      <a:gd name="connsiteX8" fmla="*/ 507519 w 1879700"/>
                      <a:gd name="connsiteY8" fmla="*/ 215444 h 215444"/>
                      <a:gd name="connsiteX9" fmla="*/ 0 w 1879700"/>
                      <a:gd name="connsiteY9" fmla="*/ 215444 h 215444"/>
                      <a:gd name="connsiteX10" fmla="*/ 0 w 1879700"/>
                      <a:gd name="connsiteY10" fmla="*/ 0 h 21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79700" h="215444" extrusionOk="0">
                        <a:moveTo>
                          <a:pt x="0" y="0"/>
                        </a:moveTo>
                        <a:cubicBezTo>
                          <a:pt x="144942" y="-577"/>
                          <a:pt x="318370" y="3267"/>
                          <a:pt x="451128" y="0"/>
                        </a:cubicBezTo>
                        <a:cubicBezTo>
                          <a:pt x="583886" y="-3267"/>
                          <a:pt x="742478" y="29300"/>
                          <a:pt x="864662" y="0"/>
                        </a:cubicBezTo>
                        <a:cubicBezTo>
                          <a:pt x="986846" y="-29300"/>
                          <a:pt x="1197216" y="23725"/>
                          <a:pt x="1372181" y="0"/>
                        </a:cubicBezTo>
                        <a:cubicBezTo>
                          <a:pt x="1547146" y="-23725"/>
                          <a:pt x="1680517" y="31914"/>
                          <a:pt x="1879700" y="0"/>
                        </a:cubicBezTo>
                        <a:cubicBezTo>
                          <a:pt x="1882440" y="70980"/>
                          <a:pt x="1862355" y="144352"/>
                          <a:pt x="1879700" y="215444"/>
                        </a:cubicBezTo>
                        <a:cubicBezTo>
                          <a:pt x="1771231" y="256425"/>
                          <a:pt x="1622159" y="164623"/>
                          <a:pt x="1447369" y="215444"/>
                        </a:cubicBezTo>
                        <a:cubicBezTo>
                          <a:pt x="1272579" y="266265"/>
                          <a:pt x="1176959" y="179090"/>
                          <a:pt x="1015038" y="215444"/>
                        </a:cubicBezTo>
                        <a:cubicBezTo>
                          <a:pt x="853117" y="251798"/>
                          <a:pt x="695042" y="169593"/>
                          <a:pt x="507519" y="215444"/>
                        </a:cubicBezTo>
                        <a:cubicBezTo>
                          <a:pt x="319996" y="261295"/>
                          <a:pt x="221599" y="194491"/>
                          <a:pt x="0" y="215444"/>
                        </a:cubicBezTo>
                        <a:cubicBezTo>
                          <a:pt x="-22738" y="124398"/>
                          <a:pt x="1890" y="630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i="1" dirty="0" err="1"/>
              <a:t>validate</a:t>
            </a:r>
            <a:endParaRPr lang="en-KR" sz="800" i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57FEAC-8098-AB91-368C-9498FEE957A7}"/>
              </a:ext>
            </a:extLst>
          </p:cNvPr>
          <p:cNvSpPr txBox="1"/>
          <p:nvPr/>
        </p:nvSpPr>
        <p:spPr>
          <a:xfrm>
            <a:off x="2902026" y="4270307"/>
            <a:ext cx="526883" cy="215444"/>
          </a:xfrm>
          <a:prstGeom prst="rect">
            <a:avLst/>
          </a:prstGeom>
          <a:noFill/>
          <a:ln cap="rnd">
            <a:solidFill>
              <a:schemeClr val="tx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79700"/>
                      <a:gd name="connsiteY0" fmla="*/ 0 h 215444"/>
                      <a:gd name="connsiteX1" fmla="*/ 451128 w 1879700"/>
                      <a:gd name="connsiteY1" fmla="*/ 0 h 215444"/>
                      <a:gd name="connsiteX2" fmla="*/ 864662 w 1879700"/>
                      <a:gd name="connsiteY2" fmla="*/ 0 h 215444"/>
                      <a:gd name="connsiteX3" fmla="*/ 1372181 w 1879700"/>
                      <a:gd name="connsiteY3" fmla="*/ 0 h 215444"/>
                      <a:gd name="connsiteX4" fmla="*/ 1879700 w 1879700"/>
                      <a:gd name="connsiteY4" fmla="*/ 0 h 215444"/>
                      <a:gd name="connsiteX5" fmla="*/ 1879700 w 1879700"/>
                      <a:gd name="connsiteY5" fmla="*/ 215444 h 215444"/>
                      <a:gd name="connsiteX6" fmla="*/ 1447369 w 1879700"/>
                      <a:gd name="connsiteY6" fmla="*/ 215444 h 215444"/>
                      <a:gd name="connsiteX7" fmla="*/ 1015038 w 1879700"/>
                      <a:gd name="connsiteY7" fmla="*/ 215444 h 215444"/>
                      <a:gd name="connsiteX8" fmla="*/ 507519 w 1879700"/>
                      <a:gd name="connsiteY8" fmla="*/ 215444 h 215444"/>
                      <a:gd name="connsiteX9" fmla="*/ 0 w 1879700"/>
                      <a:gd name="connsiteY9" fmla="*/ 215444 h 215444"/>
                      <a:gd name="connsiteX10" fmla="*/ 0 w 1879700"/>
                      <a:gd name="connsiteY10" fmla="*/ 0 h 21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79700" h="215444" extrusionOk="0">
                        <a:moveTo>
                          <a:pt x="0" y="0"/>
                        </a:moveTo>
                        <a:cubicBezTo>
                          <a:pt x="144942" y="-577"/>
                          <a:pt x="318370" y="3267"/>
                          <a:pt x="451128" y="0"/>
                        </a:cubicBezTo>
                        <a:cubicBezTo>
                          <a:pt x="583886" y="-3267"/>
                          <a:pt x="742478" y="29300"/>
                          <a:pt x="864662" y="0"/>
                        </a:cubicBezTo>
                        <a:cubicBezTo>
                          <a:pt x="986846" y="-29300"/>
                          <a:pt x="1197216" y="23725"/>
                          <a:pt x="1372181" y="0"/>
                        </a:cubicBezTo>
                        <a:cubicBezTo>
                          <a:pt x="1547146" y="-23725"/>
                          <a:pt x="1680517" y="31914"/>
                          <a:pt x="1879700" y="0"/>
                        </a:cubicBezTo>
                        <a:cubicBezTo>
                          <a:pt x="1882440" y="70980"/>
                          <a:pt x="1862355" y="144352"/>
                          <a:pt x="1879700" y="215444"/>
                        </a:cubicBezTo>
                        <a:cubicBezTo>
                          <a:pt x="1771231" y="256425"/>
                          <a:pt x="1622159" y="164623"/>
                          <a:pt x="1447369" y="215444"/>
                        </a:cubicBezTo>
                        <a:cubicBezTo>
                          <a:pt x="1272579" y="266265"/>
                          <a:pt x="1176959" y="179090"/>
                          <a:pt x="1015038" y="215444"/>
                        </a:cubicBezTo>
                        <a:cubicBezTo>
                          <a:pt x="853117" y="251798"/>
                          <a:pt x="695042" y="169593"/>
                          <a:pt x="507519" y="215444"/>
                        </a:cubicBezTo>
                        <a:cubicBezTo>
                          <a:pt x="319996" y="261295"/>
                          <a:pt x="221599" y="194491"/>
                          <a:pt x="0" y="215444"/>
                        </a:cubicBezTo>
                        <a:cubicBezTo>
                          <a:pt x="-22738" y="124398"/>
                          <a:pt x="1890" y="630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i="1" dirty="0" err="1"/>
              <a:t>plan</a:t>
            </a:r>
            <a:endParaRPr lang="en-KR" sz="800" i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C7A46E5-F4A1-62D7-7020-E41F89AD6219}"/>
              </a:ext>
            </a:extLst>
          </p:cNvPr>
          <p:cNvSpPr txBox="1"/>
          <p:nvPr/>
        </p:nvSpPr>
        <p:spPr>
          <a:xfrm>
            <a:off x="3502984" y="4270307"/>
            <a:ext cx="526883" cy="215444"/>
          </a:xfrm>
          <a:prstGeom prst="rect">
            <a:avLst/>
          </a:prstGeom>
          <a:noFill/>
          <a:ln cap="rnd">
            <a:solidFill>
              <a:schemeClr val="tx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79700"/>
                      <a:gd name="connsiteY0" fmla="*/ 0 h 215444"/>
                      <a:gd name="connsiteX1" fmla="*/ 451128 w 1879700"/>
                      <a:gd name="connsiteY1" fmla="*/ 0 h 215444"/>
                      <a:gd name="connsiteX2" fmla="*/ 864662 w 1879700"/>
                      <a:gd name="connsiteY2" fmla="*/ 0 h 215444"/>
                      <a:gd name="connsiteX3" fmla="*/ 1372181 w 1879700"/>
                      <a:gd name="connsiteY3" fmla="*/ 0 h 215444"/>
                      <a:gd name="connsiteX4" fmla="*/ 1879700 w 1879700"/>
                      <a:gd name="connsiteY4" fmla="*/ 0 h 215444"/>
                      <a:gd name="connsiteX5" fmla="*/ 1879700 w 1879700"/>
                      <a:gd name="connsiteY5" fmla="*/ 215444 h 215444"/>
                      <a:gd name="connsiteX6" fmla="*/ 1447369 w 1879700"/>
                      <a:gd name="connsiteY6" fmla="*/ 215444 h 215444"/>
                      <a:gd name="connsiteX7" fmla="*/ 1015038 w 1879700"/>
                      <a:gd name="connsiteY7" fmla="*/ 215444 h 215444"/>
                      <a:gd name="connsiteX8" fmla="*/ 507519 w 1879700"/>
                      <a:gd name="connsiteY8" fmla="*/ 215444 h 215444"/>
                      <a:gd name="connsiteX9" fmla="*/ 0 w 1879700"/>
                      <a:gd name="connsiteY9" fmla="*/ 215444 h 215444"/>
                      <a:gd name="connsiteX10" fmla="*/ 0 w 1879700"/>
                      <a:gd name="connsiteY10" fmla="*/ 0 h 21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79700" h="215444" extrusionOk="0">
                        <a:moveTo>
                          <a:pt x="0" y="0"/>
                        </a:moveTo>
                        <a:cubicBezTo>
                          <a:pt x="144942" y="-577"/>
                          <a:pt x="318370" y="3267"/>
                          <a:pt x="451128" y="0"/>
                        </a:cubicBezTo>
                        <a:cubicBezTo>
                          <a:pt x="583886" y="-3267"/>
                          <a:pt x="742478" y="29300"/>
                          <a:pt x="864662" y="0"/>
                        </a:cubicBezTo>
                        <a:cubicBezTo>
                          <a:pt x="986846" y="-29300"/>
                          <a:pt x="1197216" y="23725"/>
                          <a:pt x="1372181" y="0"/>
                        </a:cubicBezTo>
                        <a:cubicBezTo>
                          <a:pt x="1547146" y="-23725"/>
                          <a:pt x="1680517" y="31914"/>
                          <a:pt x="1879700" y="0"/>
                        </a:cubicBezTo>
                        <a:cubicBezTo>
                          <a:pt x="1882440" y="70980"/>
                          <a:pt x="1862355" y="144352"/>
                          <a:pt x="1879700" y="215444"/>
                        </a:cubicBezTo>
                        <a:cubicBezTo>
                          <a:pt x="1771231" y="256425"/>
                          <a:pt x="1622159" y="164623"/>
                          <a:pt x="1447369" y="215444"/>
                        </a:cubicBezTo>
                        <a:cubicBezTo>
                          <a:pt x="1272579" y="266265"/>
                          <a:pt x="1176959" y="179090"/>
                          <a:pt x="1015038" y="215444"/>
                        </a:cubicBezTo>
                        <a:cubicBezTo>
                          <a:pt x="853117" y="251798"/>
                          <a:pt x="695042" y="169593"/>
                          <a:pt x="507519" y="215444"/>
                        </a:cubicBezTo>
                        <a:cubicBezTo>
                          <a:pt x="319996" y="261295"/>
                          <a:pt x="221599" y="194491"/>
                          <a:pt x="0" y="215444"/>
                        </a:cubicBezTo>
                        <a:cubicBezTo>
                          <a:pt x="-22738" y="124398"/>
                          <a:pt x="1890" y="630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i="1" dirty="0" err="1"/>
              <a:t>apply</a:t>
            </a:r>
            <a:endParaRPr lang="en-KR" sz="800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B2DBF4-1CFC-C72B-298D-091BD95345D2}"/>
              </a:ext>
            </a:extLst>
          </p:cNvPr>
          <p:cNvSpPr txBox="1"/>
          <p:nvPr/>
        </p:nvSpPr>
        <p:spPr>
          <a:xfrm>
            <a:off x="2186007" y="3932036"/>
            <a:ext cx="1283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/>
              <a:t>stage/job</a:t>
            </a:r>
            <a:endParaRPr lang="en-KR" sz="1000" b="1" i="1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5EE6AFD-E300-4A52-EB5C-61398304ADF0}"/>
              </a:ext>
            </a:extLst>
          </p:cNvPr>
          <p:cNvSpPr/>
          <p:nvPr/>
        </p:nvSpPr>
        <p:spPr>
          <a:xfrm>
            <a:off x="2186007" y="3932037"/>
            <a:ext cx="1901416" cy="671756"/>
          </a:xfrm>
          <a:custGeom>
            <a:avLst/>
            <a:gdLst>
              <a:gd name="connsiteX0" fmla="*/ 0 w 1901416"/>
              <a:gd name="connsiteY0" fmla="*/ 0 h 671756"/>
              <a:gd name="connsiteX1" fmla="*/ 456340 w 1901416"/>
              <a:gd name="connsiteY1" fmla="*/ 0 h 671756"/>
              <a:gd name="connsiteX2" fmla="*/ 874651 w 1901416"/>
              <a:gd name="connsiteY2" fmla="*/ 0 h 671756"/>
              <a:gd name="connsiteX3" fmla="*/ 1388034 w 1901416"/>
              <a:gd name="connsiteY3" fmla="*/ 0 h 671756"/>
              <a:gd name="connsiteX4" fmla="*/ 1901416 w 1901416"/>
              <a:gd name="connsiteY4" fmla="*/ 0 h 671756"/>
              <a:gd name="connsiteX5" fmla="*/ 1901416 w 1901416"/>
              <a:gd name="connsiteY5" fmla="*/ 329160 h 671756"/>
              <a:gd name="connsiteX6" fmla="*/ 1901416 w 1901416"/>
              <a:gd name="connsiteY6" fmla="*/ 671756 h 671756"/>
              <a:gd name="connsiteX7" fmla="*/ 1426062 w 1901416"/>
              <a:gd name="connsiteY7" fmla="*/ 671756 h 671756"/>
              <a:gd name="connsiteX8" fmla="*/ 912680 w 1901416"/>
              <a:gd name="connsiteY8" fmla="*/ 671756 h 671756"/>
              <a:gd name="connsiteX9" fmla="*/ 494368 w 1901416"/>
              <a:gd name="connsiteY9" fmla="*/ 671756 h 671756"/>
              <a:gd name="connsiteX10" fmla="*/ 0 w 1901416"/>
              <a:gd name="connsiteY10" fmla="*/ 671756 h 671756"/>
              <a:gd name="connsiteX11" fmla="*/ 0 w 1901416"/>
              <a:gd name="connsiteY11" fmla="*/ 335878 h 671756"/>
              <a:gd name="connsiteX12" fmla="*/ 0 w 1901416"/>
              <a:gd name="connsiteY12" fmla="*/ 0 h 67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1416" h="671756" extrusionOk="0">
                <a:moveTo>
                  <a:pt x="0" y="0"/>
                </a:moveTo>
                <a:cubicBezTo>
                  <a:pt x="105971" y="-978"/>
                  <a:pt x="243819" y="22547"/>
                  <a:pt x="456340" y="0"/>
                </a:cubicBezTo>
                <a:cubicBezTo>
                  <a:pt x="668861" y="-22547"/>
                  <a:pt x="671423" y="41800"/>
                  <a:pt x="874651" y="0"/>
                </a:cubicBezTo>
                <a:cubicBezTo>
                  <a:pt x="1077879" y="-41800"/>
                  <a:pt x="1236728" y="40783"/>
                  <a:pt x="1388034" y="0"/>
                </a:cubicBezTo>
                <a:cubicBezTo>
                  <a:pt x="1539340" y="-40783"/>
                  <a:pt x="1748318" y="32003"/>
                  <a:pt x="1901416" y="0"/>
                </a:cubicBezTo>
                <a:cubicBezTo>
                  <a:pt x="1922746" y="82445"/>
                  <a:pt x="1884272" y="177402"/>
                  <a:pt x="1901416" y="329160"/>
                </a:cubicBezTo>
                <a:cubicBezTo>
                  <a:pt x="1918560" y="480918"/>
                  <a:pt x="1865972" y="598789"/>
                  <a:pt x="1901416" y="671756"/>
                </a:cubicBezTo>
                <a:cubicBezTo>
                  <a:pt x="1663993" y="679976"/>
                  <a:pt x="1605987" y="660474"/>
                  <a:pt x="1426062" y="671756"/>
                </a:cubicBezTo>
                <a:cubicBezTo>
                  <a:pt x="1246137" y="683038"/>
                  <a:pt x="1064540" y="639326"/>
                  <a:pt x="912680" y="671756"/>
                </a:cubicBezTo>
                <a:cubicBezTo>
                  <a:pt x="760820" y="704186"/>
                  <a:pt x="648564" y="667581"/>
                  <a:pt x="494368" y="671756"/>
                </a:cubicBezTo>
                <a:cubicBezTo>
                  <a:pt x="340172" y="675931"/>
                  <a:pt x="124032" y="643019"/>
                  <a:pt x="0" y="671756"/>
                </a:cubicBezTo>
                <a:cubicBezTo>
                  <a:pt x="-35074" y="599680"/>
                  <a:pt x="27504" y="415367"/>
                  <a:pt x="0" y="335878"/>
                </a:cubicBezTo>
                <a:cubicBezTo>
                  <a:pt x="-27504" y="256389"/>
                  <a:pt x="7481" y="8715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DCEA081-9128-62E4-3887-310630646A33}"/>
              </a:ext>
            </a:extLst>
          </p:cNvPr>
          <p:cNvSpPr txBox="1"/>
          <p:nvPr/>
        </p:nvSpPr>
        <p:spPr>
          <a:xfrm>
            <a:off x="2298357" y="3586302"/>
            <a:ext cx="851537" cy="215444"/>
          </a:xfrm>
          <a:prstGeom prst="rect">
            <a:avLst/>
          </a:prstGeom>
          <a:noFill/>
          <a:ln cap="rnd">
            <a:solidFill>
              <a:schemeClr val="tx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79700"/>
                      <a:gd name="connsiteY0" fmla="*/ 0 h 215444"/>
                      <a:gd name="connsiteX1" fmla="*/ 451128 w 1879700"/>
                      <a:gd name="connsiteY1" fmla="*/ 0 h 215444"/>
                      <a:gd name="connsiteX2" fmla="*/ 864662 w 1879700"/>
                      <a:gd name="connsiteY2" fmla="*/ 0 h 215444"/>
                      <a:gd name="connsiteX3" fmla="*/ 1372181 w 1879700"/>
                      <a:gd name="connsiteY3" fmla="*/ 0 h 215444"/>
                      <a:gd name="connsiteX4" fmla="*/ 1879700 w 1879700"/>
                      <a:gd name="connsiteY4" fmla="*/ 0 h 215444"/>
                      <a:gd name="connsiteX5" fmla="*/ 1879700 w 1879700"/>
                      <a:gd name="connsiteY5" fmla="*/ 215444 h 215444"/>
                      <a:gd name="connsiteX6" fmla="*/ 1447369 w 1879700"/>
                      <a:gd name="connsiteY6" fmla="*/ 215444 h 215444"/>
                      <a:gd name="connsiteX7" fmla="*/ 1015038 w 1879700"/>
                      <a:gd name="connsiteY7" fmla="*/ 215444 h 215444"/>
                      <a:gd name="connsiteX8" fmla="*/ 507519 w 1879700"/>
                      <a:gd name="connsiteY8" fmla="*/ 215444 h 215444"/>
                      <a:gd name="connsiteX9" fmla="*/ 0 w 1879700"/>
                      <a:gd name="connsiteY9" fmla="*/ 215444 h 215444"/>
                      <a:gd name="connsiteX10" fmla="*/ 0 w 1879700"/>
                      <a:gd name="connsiteY10" fmla="*/ 0 h 21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79700" h="215444" extrusionOk="0">
                        <a:moveTo>
                          <a:pt x="0" y="0"/>
                        </a:moveTo>
                        <a:cubicBezTo>
                          <a:pt x="144942" y="-577"/>
                          <a:pt x="318370" y="3267"/>
                          <a:pt x="451128" y="0"/>
                        </a:cubicBezTo>
                        <a:cubicBezTo>
                          <a:pt x="583886" y="-3267"/>
                          <a:pt x="742478" y="29300"/>
                          <a:pt x="864662" y="0"/>
                        </a:cubicBezTo>
                        <a:cubicBezTo>
                          <a:pt x="986846" y="-29300"/>
                          <a:pt x="1197216" y="23725"/>
                          <a:pt x="1372181" y="0"/>
                        </a:cubicBezTo>
                        <a:cubicBezTo>
                          <a:pt x="1547146" y="-23725"/>
                          <a:pt x="1680517" y="31914"/>
                          <a:pt x="1879700" y="0"/>
                        </a:cubicBezTo>
                        <a:cubicBezTo>
                          <a:pt x="1882440" y="70980"/>
                          <a:pt x="1862355" y="144352"/>
                          <a:pt x="1879700" y="215444"/>
                        </a:cubicBezTo>
                        <a:cubicBezTo>
                          <a:pt x="1771231" y="256425"/>
                          <a:pt x="1622159" y="164623"/>
                          <a:pt x="1447369" y="215444"/>
                        </a:cubicBezTo>
                        <a:cubicBezTo>
                          <a:pt x="1272579" y="266265"/>
                          <a:pt x="1176959" y="179090"/>
                          <a:pt x="1015038" y="215444"/>
                        </a:cubicBezTo>
                        <a:cubicBezTo>
                          <a:pt x="853117" y="251798"/>
                          <a:pt x="695042" y="169593"/>
                          <a:pt x="507519" y="215444"/>
                        </a:cubicBezTo>
                        <a:cubicBezTo>
                          <a:pt x="319996" y="261295"/>
                          <a:pt x="221599" y="194491"/>
                          <a:pt x="0" y="215444"/>
                        </a:cubicBezTo>
                        <a:cubicBezTo>
                          <a:pt x="-22738" y="124398"/>
                          <a:pt x="1890" y="630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i="1" dirty="0"/>
              <a:t>approval</a:t>
            </a:r>
            <a:endParaRPr lang="en-KR" sz="800" i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01D4E84-0E47-3F63-E08B-7FBF89836D06}"/>
              </a:ext>
            </a:extLst>
          </p:cNvPr>
          <p:cNvSpPr txBox="1"/>
          <p:nvPr/>
        </p:nvSpPr>
        <p:spPr>
          <a:xfrm>
            <a:off x="3149894" y="3586302"/>
            <a:ext cx="874213" cy="215444"/>
          </a:xfrm>
          <a:prstGeom prst="rect">
            <a:avLst/>
          </a:prstGeom>
          <a:noFill/>
          <a:ln cap="rnd">
            <a:solidFill>
              <a:schemeClr val="tx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79700"/>
                      <a:gd name="connsiteY0" fmla="*/ 0 h 215444"/>
                      <a:gd name="connsiteX1" fmla="*/ 451128 w 1879700"/>
                      <a:gd name="connsiteY1" fmla="*/ 0 h 215444"/>
                      <a:gd name="connsiteX2" fmla="*/ 864662 w 1879700"/>
                      <a:gd name="connsiteY2" fmla="*/ 0 h 215444"/>
                      <a:gd name="connsiteX3" fmla="*/ 1372181 w 1879700"/>
                      <a:gd name="connsiteY3" fmla="*/ 0 h 215444"/>
                      <a:gd name="connsiteX4" fmla="*/ 1879700 w 1879700"/>
                      <a:gd name="connsiteY4" fmla="*/ 0 h 215444"/>
                      <a:gd name="connsiteX5" fmla="*/ 1879700 w 1879700"/>
                      <a:gd name="connsiteY5" fmla="*/ 215444 h 215444"/>
                      <a:gd name="connsiteX6" fmla="*/ 1447369 w 1879700"/>
                      <a:gd name="connsiteY6" fmla="*/ 215444 h 215444"/>
                      <a:gd name="connsiteX7" fmla="*/ 1015038 w 1879700"/>
                      <a:gd name="connsiteY7" fmla="*/ 215444 h 215444"/>
                      <a:gd name="connsiteX8" fmla="*/ 507519 w 1879700"/>
                      <a:gd name="connsiteY8" fmla="*/ 215444 h 215444"/>
                      <a:gd name="connsiteX9" fmla="*/ 0 w 1879700"/>
                      <a:gd name="connsiteY9" fmla="*/ 215444 h 215444"/>
                      <a:gd name="connsiteX10" fmla="*/ 0 w 1879700"/>
                      <a:gd name="connsiteY10" fmla="*/ 0 h 21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79700" h="215444" extrusionOk="0">
                        <a:moveTo>
                          <a:pt x="0" y="0"/>
                        </a:moveTo>
                        <a:cubicBezTo>
                          <a:pt x="144942" y="-577"/>
                          <a:pt x="318370" y="3267"/>
                          <a:pt x="451128" y="0"/>
                        </a:cubicBezTo>
                        <a:cubicBezTo>
                          <a:pt x="583886" y="-3267"/>
                          <a:pt x="742478" y="29300"/>
                          <a:pt x="864662" y="0"/>
                        </a:cubicBezTo>
                        <a:cubicBezTo>
                          <a:pt x="986846" y="-29300"/>
                          <a:pt x="1197216" y="23725"/>
                          <a:pt x="1372181" y="0"/>
                        </a:cubicBezTo>
                        <a:cubicBezTo>
                          <a:pt x="1547146" y="-23725"/>
                          <a:pt x="1680517" y="31914"/>
                          <a:pt x="1879700" y="0"/>
                        </a:cubicBezTo>
                        <a:cubicBezTo>
                          <a:pt x="1882440" y="70980"/>
                          <a:pt x="1862355" y="144352"/>
                          <a:pt x="1879700" y="215444"/>
                        </a:cubicBezTo>
                        <a:cubicBezTo>
                          <a:pt x="1771231" y="256425"/>
                          <a:pt x="1622159" y="164623"/>
                          <a:pt x="1447369" y="215444"/>
                        </a:cubicBezTo>
                        <a:cubicBezTo>
                          <a:pt x="1272579" y="266265"/>
                          <a:pt x="1176959" y="179090"/>
                          <a:pt x="1015038" y="215444"/>
                        </a:cubicBezTo>
                        <a:cubicBezTo>
                          <a:pt x="853117" y="251798"/>
                          <a:pt x="695042" y="169593"/>
                          <a:pt x="507519" y="215444"/>
                        </a:cubicBezTo>
                        <a:cubicBezTo>
                          <a:pt x="319996" y="261295"/>
                          <a:pt x="221599" y="194491"/>
                          <a:pt x="0" y="215444"/>
                        </a:cubicBezTo>
                        <a:cubicBezTo>
                          <a:pt x="-22738" y="124398"/>
                          <a:pt x="1890" y="630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i="1" dirty="0"/>
              <a:t>variable</a:t>
            </a:r>
            <a:endParaRPr lang="en-KR" sz="800" i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CEFFC8B-E1F5-41CC-C94D-115738323BAA}"/>
              </a:ext>
            </a:extLst>
          </p:cNvPr>
          <p:cNvSpPr txBox="1"/>
          <p:nvPr/>
        </p:nvSpPr>
        <p:spPr>
          <a:xfrm>
            <a:off x="4602391" y="1404600"/>
            <a:ext cx="860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dirty="0"/>
              <a:t>webhooks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46B310-4CFB-0426-C562-483E66E7D66C}"/>
              </a:ext>
            </a:extLst>
          </p:cNvPr>
          <p:cNvSpPr/>
          <p:nvPr/>
        </p:nvSpPr>
        <p:spPr>
          <a:xfrm>
            <a:off x="6389435" y="1054891"/>
            <a:ext cx="1251342" cy="389876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818B279-0A36-2693-4734-6246DE56FD6C}"/>
              </a:ext>
            </a:extLst>
          </p:cNvPr>
          <p:cNvSpPr txBox="1"/>
          <p:nvPr/>
        </p:nvSpPr>
        <p:spPr>
          <a:xfrm>
            <a:off x="4785604" y="1985437"/>
            <a:ext cx="851537" cy="215444"/>
          </a:xfrm>
          <a:prstGeom prst="rect">
            <a:avLst/>
          </a:prstGeom>
          <a:noFill/>
          <a:ln cap="rnd">
            <a:solidFill>
              <a:schemeClr val="tx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79700"/>
                      <a:gd name="connsiteY0" fmla="*/ 0 h 215444"/>
                      <a:gd name="connsiteX1" fmla="*/ 451128 w 1879700"/>
                      <a:gd name="connsiteY1" fmla="*/ 0 h 215444"/>
                      <a:gd name="connsiteX2" fmla="*/ 864662 w 1879700"/>
                      <a:gd name="connsiteY2" fmla="*/ 0 h 215444"/>
                      <a:gd name="connsiteX3" fmla="*/ 1372181 w 1879700"/>
                      <a:gd name="connsiteY3" fmla="*/ 0 h 215444"/>
                      <a:gd name="connsiteX4" fmla="*/ 1879700 w 1879700"/>
                      <a:gd name="connsiteY4" fmla="*/ 0 h 215444"/>
                      <a:gd name="connsiteX5" fmla="*/ 1879700 w 1879700"/>
                      <a:gd name="connsiteY5" fmla="*/ 215444 h 215444"/>
                      <a:gd name="connsiteX6" fmla="*/ 1447369 w 1879700"/>
                      <a:gd name="connsiteY6" fmla="*/ 215444 h 215444"/>
                      <a:gd name="connsiteX7" fmla="*/ 1015038 w 1879700"/>
                      <a:gd name="connsiteY7" fmla="*/ 215444 h 215444"/>
                      <a:gd name="connsiteX8" fmla="*/ 507519 w 1879700"/>
                      <a:gd name="connsiteY8" fmla="*/ 215444 h 215444"/>
                      <a:gd name="connsiteX9" fmla="*/ 0 w 1879700"/>
                      <a:gd name="connsiteY9" fmla="*/ 215444 h 215444"/>
                      <a:gd name="connsiteX10" fmla="*/ 0 w 1879700"/>
                      <a:gd name="connsiteY10" fmla="*/ 0 h 21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79700" h="215444" extrusionOk="0">
                        <a:moveTo>
                          <a:pt x="0" y="0"/>
                        </a:moveTo>
                        <a:cubicBezTo>
                          <a:pt x="144942" y="-577"/>
                          <a:pt x="318370" y="3267"/>
                          <a:pt x="451128" y="0"/>
                        </a:cubicBezTo>
                        <a:cubicBezTo>
                          <a:pt x="583886" y="-3267"/>
                          <a:pt x="742478" y="29300"/>
                          <a:pt x="864662" y="0"/>
                        </a:cubicBezTo>
                        <a:cubicBezTo>
                          <a:pt x="986846" y="-29300"/>
                          <a:pt x="1197216" y="23725"/>
                          <a:pt x="1372181" y="0"/>
                        </a:cubicBezTo>
                        <a:cubicBezTo>
                          <a:pt x="1547146" y="-23725"/>
                          <a:pt x="1680517" y="31914"/>
                          <a:pt x="1879700" y="0"/>
                        </a:cubicBezTo>
                        <a:cubicBezTo>
                          <a:pt x="1882440" y="70980"/>
                          <a:pt x="1862355" y="144352"/>
                          <a:pt x="1879700" y="215444"/>
                        </a:cubicBezTo>
                        <a:cubicBezTo>
                          <a:pt x="1771231" y="256425"/>
                          <a:pt x="1622159" y="164623"/>
                          <a:pt x="1447369" y="215444"/>
                        </a:cubicBezTo>
                        <a:cubicBezTo>
                          <a:pt x="1272579" y="266265"/>
                          <a:pt x="1176959" y="179090"/>
                          <a:pt x="1015038" y="215444"/>
                        </a:cubicBezTo>
                        <a:cubicBezTo>
                          <a:pt x="853117" y="251798"/>
                          <a:pt x="695042" y="169593"/>
                          <a:pt x="507519" y="215444"/>
                        </a:cubicBezTo>
                        <a:cubicBezTo>
                          <a:pt x="319996" y="261295"/>
                          <a:pt x="221599" y="194491"/>
                          <a:pt x="0" y="215444"/>
                        </a:cubicBezTo>
                        <a:cubicBezTo>
                          <a:pt x="-22738" y="124398"/>
                          <a:pt x="1890" y="630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i="1" dirty="0"/>
              <a:t>c</a:t>
            </a:r>
            <a:r>
              <a:rPr lang="en-KR" sz="800" i="1" dirty="0"/>
              <a:t>omment event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1636D47-FD10-B149-3813-41DDD77C9B65}"/>
              </a:ext>
            </a:extLst>
          </p:cNvPr>
          <p:cNvSpPr txBox="1"/>
          <p:nvPr/>
        </p:nvSpPr>
        <p:spPr>
          <a:xfrm>
            <a:off x="893406" y="1970049"/>
            <a:ext cx="463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 i="1" dirty="0"/>
              <a:t>USER</a:t>
            </a:r>
          </a:p>
        </p:txBody>
      </p:sp>
      <p:pic>
        <p:nvPicPr>
          <p:cNvPr id="98" name="Graphic 17">
            <a:extLst>
              <a:ext uri="{FF2B5EF4-FFF2-40B4-BE49-F238E27FC236}">
                <a16:creationId xmlns:a16="http://schemas.microsoft.com/office/drawing/2014/main" id="{6C66924B-9DDA-899A-3C45-AF31A7F91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789240" y="1877159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10">
            <a:extLst>
              <a:ext uri="{FF2B5EF4-FFF2-40B4-BE49-F238E27FC236}">
                <a16:creationId xmlns:a16="http://schemas.microsoft.com/office/drawing/2014/main" id="{1D6D2098-C184-B463-A4D1-ACFA5B370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240" y="3586302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3EA27D75-8003-0D4A-D0A9-05DC268D81A8}"/>
              </a:ext>
            </a:extLst>
          </p:cNvPr>
          <p:cNvSpPr txBox="1"/>
          <p:nvPr/>
        </p:nvSpPr>
        <p:spPr>
          <a:xfrm>
            <a:off x="6566415" y="2309159"/>
            <a:ext cx="877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 dirty="0"/>
              <a:t>AWS</a:t>
            </a:r>
          </a:p>
          <a:p>
            <a:pPr algn="ctr"/>
            <a:r>
              <a:rPr lang="en-KR" sz="1000" b="1" dirty="0"/>
              <a:t>API Gateway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2B6A750-BF2E-58B3-59A1-7F55BD81F13D}"/>
              </a:ext>
            </a:extLst>
          </p:cNvPr>
          <p:cNvSpPr txBox="1"/>
          <p:nvPr/>
        </p:nvSpPr>
        <p:spPr>
          <a:xfrm>
            <a:off x="6531509" y="4017041"/>
            <a:ext cx="94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 dirty="0">
                <a:solidFill>
                  <a:schemeClr val="accent1"/>
                </a:solidFill>
              </a:rPr>
              <a:t>AWS Lambda</a:t>
            </a:r>
            <a:br>
              <a:rPr lang="en-KR" sz="1000" b="1" dirty="0">
                <a:solidFill>
                  <a:schemeClr val="accent1"/>
                </a:solidFill>
              </a:rPr>
            </a:br>
            <a:r>
              <a:rPr lang="en-KR" sz="1000" b="1" dirty="0">
                <a:solidFill>
                  <a:schemeClr val="accent1"/>
                </a:solidFill>
              </a:rPr>
              <a:t>(injeolmi)</a:t>
            </a:r>
          </a:p>
        </p:txBody>
      </p:sp>
      <p:pic>
        <p:nvPicPr>
          <p:cNvPr id="108" name="Graphic 20">
            <a:extLst>
              <a:ext uri="{FF2B5EF4-FFF2-40B4-BE49-F238E27FC236}">
                <a16:creationId xmlns:a16="http://schemas.microsoft.com/office/drawing/2014/main" id="{A5D1DDB5-2C52-E13F-C026-E6A40737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435" y="1061159"/>
            <a:ext cx="251999" cy="25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90D86EEA-E2CC-C44F-3F69-D0C983E70647}"/>
              </a:ext>
            </a:extLst>
          </p:cNvPr>
          <p:cNvSpPr/>
          <p:nvPr/>
        </p:nvSpPr>
        <p:spPr>
          <a:xfrm>
            <a:off x="4602391" y="1402633"/>
            <a:ext cx="1200176" cy="129285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3711B9BB-23A3-074D-436B-04961A45A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975" y="1059298"/>
            <a:ext cx="251999" cy="251999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7435DC62-1B50-B164-1D28-12898C693837}"/>
              </a:ext>
            </a:extLst>
          </p:cNvPr>
          <p:cNvSpPr txBox="1"/>
          <p:nvPr/>
        </p:nvSpPr>
        <p:spPr>
          <a:xfrm>
            <a:off x="2108974" y="1062186"/>
            <a:ext cx="1040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dirty="0"/>
              <a:t>Gitlab project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60EB272-BD85-97FF-14D0-4AA5BC067A38}"/>
              </a:ext>
            </a:extLst>
          </p:cNvPr>
          <p:cNvSpPr txBox="1"/>
          <p:nvPr/>
        </p:nvSpPr>
        <p:spPr>
          <a:xfrm>
            <a:off x="6645054" y="1062186"/>
            <a:ext cx="1040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00" b="1" dirty="0"/>
              <a:t>AWS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02731D7-5B4F-BF60-05C9-A81031665ED9}"/>
              </a:ext>
            </a:extLst>
          </p:cNvPr>
          <p:cNvSpPr txBox="1"/>
          <p:nvPr/>
        </p:nvSpPr>
        <p:spPr>
          <a:xfrm>
            <a:off x="4785604" y="2268688"/>
            <a:ext cx="851537" cy="215444"/>
          </a:xfrm>
          <a:prstGeom prst="rect">
            <a:avLst/>
          </a:prstGeom>
          <a:noFill/>
          <a:ln cap="rnd">
            <a:solidFill>
              <a:schemeClr val="tx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79700"/>
                      <a:gd name="connsiteY0" fmla="*/ 0 h 215444"/>
                      <a:gd name="connsiteX1" fmla="*/ 451128 w 1879700"/>
                      <a:gd name="connsiteY1" fmla="*/ 0 h 215444"/>
                      <a:gd name="connsiteX2" fmla="*/ 864662 w 1879700"/>
                      <a:gd name="connsiteY2" fmla="*/ 0 h 215444"/>
                      <a:gd name="connsiteX3" fmla="*/ 1372181 w 1879700"/>
                      <a:gd name="connsiteY3" fmla="*/ 0 h 215444"/>
                      <a:gd name="connsiteX4" fmla="*/ 1879700 w 1879700"/>
                      <a:gd name="connsiteY4" fmla="*/ 0 h 215444"/>
                      <a:gd name="connsiteX5" fmla="*/ 1879700 w 1879700"/>
                      <a:gd name="connsiteY5" fmla="*/ 215444 h 215444"/>
                      <a:gd name="connsiteX6" fmla="*/ 1447369 w 1879700"/>
                      <a:gd name="connsiteY6" fmla="*/ 215444 h 215444"/>
                      <a:gd name="connsiteX7" fmla="*/ 1015038 w 1879700"/>
                      <a:gd name="connsiteY7" fmla="*/ 215444 h 215444"/>
                      <a:gd name="connsiteX8" fmla="*/ 507519 w 1879700"/>
                      <a:gd name="connsiteY8" fmla="*/ 215444 h 215444"/>
                      <a:gd name="connsiteX9" fmla="*/ 0 w 1879700"/>
                      <a:gd name="connsiteY9" fmla="*/ 215444 h 215444"/>
                      <a:gd name="connsiteX10" fmla="*/ 0 w 1879700"/>
                      <a:gd name="connsiteY10" fmla="*/ 0 h 215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79700" h="215444" extrusionOk="0">
                        <a:moveTo>
                          <a:pt x="0" y="0"/>
                        </a:moveTo>
                        <a:cubicBezTo>
                          <a:pt x="144942" y="-577"/>
                          <a:pt x="318370" y="3267"/>
                          <a:pt x="451128" y="0"/>
                        </a:cubicBezTo>
                        <a:cubicBezTo>
                          <a:pt x="583886" y="-3267"/>
                          <a:pt x="742478" y="29300"/>
                          <a:pt x="864662" y="0"/>
                        </a:cubicBezTo>
                        <a:cubicBezTo>
                          <a:pt x="986846" y="-29300"/>
                          <a:pt x="1197216" y="23725"/>
                          <a:pt x="1372181" y="0"/>
                        </a:cubicBezTo>
                        <a:cubicBezTo>
                          <a:pt x="1547146" y="-23725"/>
                          <a:pt x="1680517" y="31914"/>
                          <a:pt x="1879700" y="0"/>
                        </a:cubicBezTo>
                        <a:cubicBezTo>
                          <a:pt x="1882440" y="70980"/>
                          <a:pt x="1862355" y="144352"/>
                          <a:pt x="1879700" y="215444"/>
                        </a:cubicBezTo>
                        <a:cubicBezTo>
                          <a:pt x="1771231" y="256425"/>
                          <a:pt x="1622159" y="164623"/>
                          <a:pt x="1447369" y="215444"/>
                        </a:cubicBezTo>
                        <a:cubicBezTo>
                          <a:pt x="1272579" y="266265"/>
                          <a:pt x="1176959" y="179090"/>
                          <a:pt x="1015038" y="215444"/>
                        </a:cubicBezTo>
                        <a:cubicBezTo>
                          <a:pt x="853117" y="251798"/>
                          <a:pt x="695042" y="169593"/>
                          <a:pt x="507519" y="215444"/>
                        </a:cubicBezTo>
                        <a:cubicBezTo>
                          <a:pt x="319996" y="261295"/>
                          <a:pt x="221599" y="194491"/>
                          <a:pt x="0" y="215444"/>
                        </a:cubicBezTo>
                        <a:cubicBezTo>
                          <a:pt x="-22738" y="124398"/>
                          <a:pt x="1890" y="630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i="1" dirty="0"/>
              <a:t>pipeline</a:t>
            </a:r>
            <a:r>
              <a:rPr lang="en-KR" sz="800" i="1" dirty="0"/>
              <a:t> event</a:t>
            </a:r>
          </a:p>
        </p:txBody>
      </p:sp>
      <p:cxnSp>
        <p:nvCxnSpPr>
          <p:cNvPr id="50" name="Straight Arrow Connector 90">
            <a:extLst>
              <a:ext uri="{FF2B5EF4-FFF2-40B4-BE49-F238E27FC236}">
                <a16:creationId xmlns:a16="http://schemas.microsoft.com/office/drawing/2014/main" id="{E95D9D69-913B-8700-7821-7B5712F16169}"/>
              </a:ext>
            </a:extLst>
          </p:cNvPr>
          <p:cNvCxnSpPr>
            <a:cxnSpLocks/>
            <a:stCxn id="82" idx="3"/>
            <a:endCxn id="156" idx="1"/>
          </p:cNvCxnSpPr>
          <p:nvPr/>
        </p:nvCxnSpPr>
        <p:spPr>
          <a:xfrm flipV="1">
            <a:off x="4087423" y="2376410"/>
            <a:ext cx="698181" cy="1891505"/>
          </a:xfrm>
          <a:prstGeom prst="bentConnector3">
            <a:avLst>
              <a:gd name="adj1" fmla="val 62989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90">
            <a:extLst>
              <a:ext uri="{FF2B5EF4-FFF2-40B4-BE49-F238E27FC236}">
                <a16:creationId xmlns:a16="http://schemas.microsoft.com/office/drawing/2014/main" id="{087C5254-F770-9EB1-B019-B1A73DBAA522}"/>
              </a:ext>
            </a:extLst>
          </p:cNvPr>
          <p:cNvCxnSpPr>
            <a:cxnSpLocks/>
            <a:stCxn id="156" idx="3"/>
            <a:endCxn id="98" idx="1"/>
          </p:cNvCxnSpPr>
          <p:nvPr/>
        </p:nvCxnSpPr>
        <p:spPr>
          <a:xfrm flipV="1">
            <a:off x="5637141" y="2093159"/>
            <a:ext cx="1152099" cy="28325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90">
            <a:extLst>
              <a:ext uri="{FF2B5EF4-FFF2-40B4-BE49-F238E27FC236}">
                <a16:creationId xmlns:a16="http://schemas.microsoft.com/office/drawing/2014/main" id="{A30C0E54-8345-2FBB-63A3-C500AF56BF77}"/>
              </a:ext>
            </a:extLst>
          </p:cNvPr>
          <p:cNvCxnSpPr>
            <a:cxnSpLocks/>
            <a:stCxn id="99" idx="0"/>
            <a:endCxn id="100" idx="2"/>
          </p:cNvCxnSpPr>
          <p:nvPr/>
        </p:nvCxnSpPr>
        <p:spPr>
          <a:xfrm flipV="1">
            <a:off x="7005240" y="2709269"/>
            <a:ext cx="0" cy="877033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90">
            <a:extLst>
              <a:ext uri="{FF2B5EF4-FFF2-40B4-BE49-F238E27FC236}">
                <a16:creationId xmlns:a16="http://schemas.microsoft.com/office/drawing/2014/main" id="{04B61E48-674C-AAD4-58E4-B858C4BD238D}"/>
              </a:ext>
            </a:extLst>
          </p:cNvPr>
          <p:cNvCxnSpPr>
            <a:cxnSpLocks/>
          </p:cNvCxnSpPr>
          <p:nvPr/>
        </p:nvCxnSpPr>
        <p:spPr>
          <a:xfrm rot="10800000">
            <a:off x="4135884" y="2376410"/>
            <a:ext cx="2653356" cy="1425892"/>
          </a:xfrm>
          <a:prstGeom prst="bentConnector3">
            <a:avLst>
              <a:gd name="adj1" fmla="val 88853"/>
            </a:avLst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C5A76A9-A7EF-CF5B-3E2D-C827F569A464}"/>
              </a:ext>
            </a:extLst>
          </p:cNvPr>
          <p:cNvSpPr txBox="1"/>
          <p:nvPr/>
        </p:nvSpPr>
        <p:spPr>
          <a:xfrm>
            <a:off x="4574002" y="2842033"/>
            <a:ext cx="1011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1. Trigger webhook</a:t>
            </a:r>
            <a:endParaRPr lang="en-KR" sz="800" b="1" i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35650F-BCEF-EBFF-5FE1-F1B20694B6AE}"/>
              </a:ext>
            </a:extLst>
          </p:cNvPr>
          <p:cNvSpPr txBox="1"/>
          <p:nvPr/>
        </p:nvSpPr>
        <p:spPr>
          <a:xfrm>
            <a:off x="5884353" y="1823854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2. Send event info</a:t>
            </a:r>
            <a:endParaRPr lang="en-KR" sz="800" b="1" i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67A246-3F0F-BBDF-CD12-5165B7801AF7}"/>
              </a:ext>
            </a:extLst>
          </p:cNvPr>
          <p:cNvSpPr txBox="1"/>
          <p:nvPr/>
        </p:nvSpPr>
        <p:spPr>
          <a:xfrm>
            <a:off x="7005240" y="3186192"/>
            <a:ext cx="960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3. Execute lambda</a:t>
            </a:r>
            <a:endParaRPr lang="en-KR" sz="800" b="1" i="1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27C5FF-3739-F4CD-6979-1A11E19D400F}"/>
              </a:ext>
            </a:extLst>
          </p:cNvPr>
          <p:cNvSpPr txBox="1"/>
          <p:nvPr/>
        </p:nvSpPr>
        <p:spPr>
          <a:xfrm>
            <a:off x="5985582" y="3191086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5. Send message, </a:t>
            </a:r>
            <a:br>
              <a:rPr lang="en-US" sz="800" b="1" i="1" dirty="0">
                <a:solidFill>
                  <a:srgbClr val="FF0000"/>
                </a:solidFill>
              </a:rPr>
            </a:br>
            <a:r>
              <a:rPr lang="en-US" sz="800" b="1" i="1" dirty="0">
                <a:solidFill>
                  <a:srgbClr val="FF0000"/>
                </a:solidFill>
              </a:rPr>
              <a:t>status code</a:t>
            </a:r>
            <a:endParaRPr lang="en-KR" sz="800" b="1" i="1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71535C-80D8-5478-F8D4-30A3E8536C2E}"/>
              </a:ext>
            </a:extLst>
          </p:cNvPr>
          <p:cNvSpPr txBox="1"/>
          <p:nvPr/>
        </p:nvSpPr>
        <p:spPr>
          <a:xfrm>
            <a:off x="5884353" y="2377234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FF0000"/>
                </a:solidFill>
              </a:rPr>
              <a:t>6. Send message, </a:t>
            </a:r>
            <a:br>
              <a:rPr lang="en-US" sz="800" b="1" i="1" dirty="0">
                <a:solidFill>
                  <a:srgbClr val="FF0000"/>
                </a:solidFill>
              </a:rPr>
            </a:br>
            <a:r>
              <a:rPr lang="en-US" sz="800" b="1" i="1" dirty="0">
                <a:solidFill>
                  <a:srgbClr val="FF0000"/>
                </a:solidFill>
              </a:rPr>
              <a:t>status code</a:t>
            </a:r>
            <a:endParaRPr lang="en-KR" sz="800" b="1" i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71E9E0-EA4B-6427-EAC3-6F3688624476}"/>
              </a:ext>
            </a:extLst>
          </p:cNvPr>
          <p:cNvSpPr txBox="1"/>
          <p:nvPr/>
        </p:nvSpPr>
        <p:spPr>
          <a:xfrm>
            <a:off x="4481622" y="3523130"/>
            <a:ext cx="10230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0070C0"/>
                </a:solidFill>
              </a:rPr>
              <a:t>4. Update comment</a:t>
            </a:r>
            <a:endParaRPr lang="en-KR" sz="800" b="1" i="1" dirty="0">
              <a:solidFill>
                <a:srgbClr val="0070C0"/>
              </a:solidFill>
            </a:endParaRPr>
          </a:p>
        </p:txBody>
      </p:sp>
      <p:cxnSp>
        <p:nvCxnSpPr>
          <p:cNvPr id="90" name="Straight Arrow Connector 90">
            <a:extLst>
              <a:ext uri="{FF2B5EF4-FFF2-40B4-BE49-F238E27FC236}">
                <a16:creationId xmlns:a16="http://schemas.microsoft.com/office/drawing/2014/main" id="{4AD064C9-0231-1D9B-0112-856A3F3E17E2}"/>
              </a:ext>
            </a:extLst>
          </p:cNvPr>
          <p:cNvCxnSpPr>
            <a:cxnSpLocks/>
            <a:stCxn id="89" idx="3"/>
            <a:endCxn id="98" idx="1"/>
          </p:cNvCxnSpPr>
          <p:nvPr/>
        </p:nvCxnSpPr>
        <p:spPr>
          <a:xfrm>
            <a:off x="5637141" y="2093159"/>
            <a:ext cx="1152099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53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291</Words>
  <Application>Microsoft Macintosh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 YunSang</dc:creator>
  <cp:lastModifiedBy>Jeong YunSang</cp:lastModifiedBy>
  <cp:revision>23</cp:revision>
  <dcterms:created xsi:type="dcterms:W3CDTF">2022-04-24T12:10:21Z</dcterms:created>
  <dcterms:modified xsi:type="dcterms:W3CDTF">2022-05-08T07:55:25Z</dcterms:modified>
</cp:coreProperties>
</file>