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40" d="100"/>
          <a:sy n="140" d="100"/>
        </p:scale>
        <p:origin x="1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9B81-D6E3-E1CE-586C-0E5B1BD4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8CCD9-9404-C2A4-DA1B-545F9952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2FAC-D973-172E-7AA1-989444C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21A1-B66B-70D3-5C76-8A18746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9457-8A45-DCCB-EA52-1255F3DD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28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7E47-AEC1-9810-6F29-9C1FE54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E42-7E86-B7D4-B13E-937E44E5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BC66-A41F-466F-751B-BB0B3A6F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7AEF-A7DF-AE75-CCA8-E8EE7CA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F0F4-F72D-EF2C-C979-D5F9F305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44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FCD3-85DB-2C07-9B5D-C8BC0466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EA2E9-8F3C-8ADB-B70C-EC2A1B12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11EE-20B4-8922-7545-D09210CC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5160-6A2A-A2FB-81C9-50DDB63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B693-F1EE-538F-8585-64D6CE7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649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686F-BCB1-4411-3DFA-B3C4BE0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3983-FA03-2470-C335-61B47875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C588-B381-96A6-658C-12E3704D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9A6A-85F3-7ACC-8858-1BECC7F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7646-B8B6-E3E8-ADFB-8678B079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99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6B9C-F682-98AA-7A6F-D1A12810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AF1E-E548-7FE2-FD17-E8379EB6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E980-3903-6595-1FCA-54770852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52DC-9CDC-3AF8-7B3A-192755C7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D68C-E1AA-7C1F-694E-E0786739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5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12F-0B57-63F2-094D-7F24BC70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5158-FA7F-E1DE-BBBA-EF028A3B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BC806-82C3-7869-252C-1C8400F7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75DC-76C9-0C90-0FF7-FF41B42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E899-1640-A956-3A01-43328B60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9255-E92C-0B9A-4A11-5FC59EC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76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C396-FE2B-FA0F-3470-BB6DE308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8D39D-8467-AEA9-B789-47CC89D3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B539-285F-6757-1501-3A06C501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EAF1F-B247-9993-28D1-F5F6DF9C0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E8C5-27EB-2CF5-D994-D01C82129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2EE3F-F29A-E1B9-4B44-F0155C2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C3147-E0F8-149A-B490-5D3F20CB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14EAA-646D-24AD-92CD-D225DF4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8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C166-56AF-83F3-47B7-516EC79C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8A1F-F22A-BE7C-3145-8BD320E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22FE-EA44-5A70-C61B-0ABDBE65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0A32-B4DF-1F11-78BF-C9A7FD2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30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ED3FE-C2BF-C8A8-F826-9933C48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FCFB-8686-68AB-A7E5-C056334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0C61A-CE0E-E14B-F23E-6B8A273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0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705B-6137-0AB7-D8C0-FF280FF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0A82-1204-AC7F-284F-7C3BB95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097D3-93AD-ACE9-A0A3-9D70C80C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26407-AAF5-CDC4-E1EF-CC8AD1CB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25A7-EE7F-34AC-C082-49F8F9BC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ECD8-5B59-93E1-6187-F67567E4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55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026E-37EC-BEA4-3442-B403617B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F7741-EBFF-FFE5-8F67-50C26EC8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78D8-A46F-347A-27CF-A8B92F0E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798D-0E1C-8B92-92F8-457246C4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5533-E4B4-C041-AC68-41F2205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AB3D-4E4D-0697-D8F1-CB9FD8E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94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6A753-DB4A-D282-E8DB-257E6909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727AB-E222-6CBD-26F4-AD635C32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9C86-FC9D-59E2-DC9B-AB6047256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12BE-FF53-C240-89F4-1996E2D2E703}" type="datetimeFigureOut">
              <a:rPr lang="en-KR" smtClean="0"/>
              <a:t>2022/04/24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E3CF-3424-7931-66F3-5C13E4310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49B9-64D5-2F60-5F9A-AA2D92A1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20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83D64-2B7A-9F24-E8B3-8CF493AADBC5}"/>
              </a:ext>
            </a:extLst>
          </p:cNvPr>
          <p:cNvSpPr/>
          <p:nvPr/>
        </p:nvSpPr>
        <p:spPr>
          <a:xfrm>
            <a:off x="5246734" y="985547"/>
            <a:ext cx="1698531" cy="33493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BD776C4B-92D6-030C-733C-EDD1BE8F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35" y="9855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749710AB-A5DA-703A-BFE2-5EBC90D2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5438" y="1618039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CB0C1D73-3AC3-23AB-F15F-580CCAC4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38" y="310728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84039A6D-C47C-3245-22D7-B315352C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13" y="2157403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C8141F8-EBA4-5B3C-1AE1-BE308170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13" y="3646008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43BCC-04B3-6EFA-7A2B-BD08418915BB}"/>
              </a:ext>
            </a:extLst>
          </p:cNvPr>
          <p:cNvSpPr/>
          <p:nvPr/>
        </p:nvSpPr>
        <p:spPr>
          <a:xfrm>
            <a:off x="1614534" y="985547"/>
            <a:ext cx="1698531" cy="33493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E06091-313D-0704-59F5-669A2A6EE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33" y="984546"/>
            <a:ext cx="331200" cy="33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1981134" y="1764928"/>
            <a:ext cx="965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dirty="0"/>
              <a:t>MergeRequest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F502A-2078-A0A4-B2E7-B470E4F17D02}"/>
              </a:ext>
            </a:extLst>
          </p:cNvPr>
          <p:cNvSpPr txBox="1"/>
          <p:nvPr/>
        </p:nvSpPr>
        <p:spPr>
          <a:xfrm>
            <a:off x="1989951" y="325416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dirty="0"/>
              <a:t>CI/CD Pipeline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F93BD-9A10-3222-CCD8-D994FB9F8798}"/>
              </a:ext>
            </a:extLst>
          </p:cNvPr>
          <p:cNvCxnSpPr>
            <a:cxnSpLocks/>
            <a:stCxn id="32" idx="3"/>
            <a:endCxn id="6" idx="1"/>
          </p:cNvCxnSpPr>
          <p:nvPr/>
        </p:nvCxnSpPr>
        <p:spPr>
          <a:xfrm>
            <a:off x="2946462" y="1888039"/>
            <a:ext cx="28589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89A31-17F6-D7F9-5867-20C1FACED141}"/>
              </a:ext>
            </a:extLst>
          </p:cNvPr>
          <p:cNvSpPr txBox="1"/>
          <p:nvPr/>
        </p:nvSpPr>
        <p:spPr>
          <a:xfrm>
            <a:off x="3944712" y="1618039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i="1" dirty="0">
                <a:solidFill>
                  <a:srgbClr val="FF0000"/>
                </a:solidFill>
              </a:rPr>
              <a:t>Webhook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3F27F-846F-3035-74F4-3260AFFEAEE8}"/>
              </a:ext>
            </a:extLst>
          </p:cNvPr>
          <p:cNvCxnSpPr>
            <a:cxnSpLocks/>
            <a:stCxn id="8" idx="1"/>
            <a:endCxn id="35" idx="3"/>
          </p:cNvCxnSpPr>
          <p:nvPr/>
        </p:nvCxnSpPr>
        <p:spPr>
          <a:xfrm flipH="1">
            <a:off x="2937646" y="3377280"/>
            <a:ext cx="28677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94BE5E-552B-3FB4-88D0-7D220521AA3A}"/>
              </a:ext>
            </a:extLst>
          </p:cNvPr>
          <p:cNvSpPr txBox="1"/>
          <p:nvPr/>
        </p:nvSpPr>
        <p:spPr>
          <a:xfrm>
            <a:off x="3932689" y="310727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i="1" dirty="0">
                <a:solidFill>
                  <a:srgbClr val="FF0000"/>
                </a:solidFill>
              </a:rPr>
              <a:t>Gitlab 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BF931-4460-1958-63FA-9F6EE692C8B0}"/>
              </a:ext>
            </a:extLst>
          </p:cNvPr>
          <p:cNvSpPr txBox="1"/>
          <p:nvPr/>
        </p:nvSpPr>
        <p:spPr>
          <a:xfrm>
            <a:off x="3568308" y="1905949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</a:rPr>
              <a:t>T</a:t>
            </a:r>
            <a:r>
              <a:rPr lang="en-KR" sz="1000" b="1" i="1" dirty="0">
                <a:solidFill>
                  <a:srgbClr val="FF0000"/>
                </a:solidFill>
              </a:rPr>
              <a:t>riggering on comment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CF859-B419-406F-E094-5EDD3AC886B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075438" y="2403624"/>
            <a:ext cx="0" cy="703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5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83D64-2B7A-9F24-E8B3-8CF493AADBC5}"/>
              </a:ext>
            </a:extLst>
          </p:cNvPr>
          <p:cNvSpPr/>
          <p:nvPr/>
        </p:nvSpPr>
        <p:spPr>
          <a:xfrm>
            <a:off x="4149833" y="951679"/>
            <a:ext cx="1698531" cy="30300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BD776C4B-92D6-030C-733C-EDD1BE8F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34" y="9516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749710AB-A5DA-703A-BFE2-5EBC90D2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08537" y="158417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CB0C1D73-3AC3-23AB-F15F-580CCAC4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37" y="2917637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84039A6D-C47C-3245-22D7-B315352C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712" y="21241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C8141F8-EBA4-5B3C-1AE1-BE308170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712" y="345763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497D9-47A7-11CF-6A95-D2A86CFD1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452" y="1584172"/>
            <a:ext cx="540000" cy="54000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B78414E-8D65-E561-AD47-2100C186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627" y="21241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Gitlab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03FC5-2B54-E7CC-80A8-B000D2738BE7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2703452" y="1854172"/>
            <a:ext cx="2005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97C640-B46F-AC5F-D6AC-282F9C1FE2D0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978537" y="2401171"/>
            <a:ext cx="0" cy="516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4DC7C5-5992-D3E4-E577-4DEBF3A943E7}"/>
              </a:ext>
            </a:extLst>
          </p:cNvPr>
          <p:cNvCxnSpPr>
            <a:cxnSpLocks/>
            <a:stCxn id="8" idx="1"/>
            <a:endCxn id="15" idx="2"/>
          </p:cNvCxnSpPr>
          <p:nvPr/>
        </p:nvCxnSpPr>
        <p:spPr>
          <a:xfrm rot="10800000">
            <a:off x="2433453" y="2401171"/>
            <a:ext cx="2275085" cy="7864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E6CF46-6BD9-EC15-E119-1B36B103BEC6}"/>
              </a:ext>
            </a:extLst>
          </p:cNvPr>
          <p:cNvSpPr txBox="1"/>
          <p:nvPr/>
        </p:nvSpPr>
        <p:spPr>
          <a:xfrm>
            <a:off x="2992253" y="1516033"/>
            <a:ext cx="89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i="1" dirty="0">
                <a:solidFill>
                  <a:srgbClr val="FF0000"/>
                </a:solidFill>
              </a:rPr>
              <a:t>Webhook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51D3C-57EB-C2E0-95CD-46872AF8A1FB}"/>
              </a:ext>
            </a:extLst>
          </p:cNvPr>
          <p:cNvSpPr txBox="1"/>
          <p:nvPr/>
        </p:nvSpPr>
        <p:spPr>
          <a:xfrm>
            <a:off x="2977024" y="286097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i="1" dirty="0">
                <a:solidFill>
                  <a:srgbClr val="FF0000"/>
                </a:solidFill>
              </a:rPr>
              <a:t>Gitlab API</a:t>
            </a:r>
          </a:p>
        </p:txBody>
      </p:sp>
    </p:spTree>
    <p:extLst>
      <p:ext uri="{BB962C8B-B14F-4D97-AF65-F5344CB8AC3E}">
        <p14:creationId xmlns:p14="http://schemas.microsoft.com/office/powerpoint/2010/main" val="103525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YunSang</dc:creator>
  <cp:lastModifiedBy>Jeong YunSang</cp:lastModifiedBy>
  <cp:revision>1</cp:revision>
  <dcterms:created xsi:type="dcterms:W3CDTF">2022-04-24T12:10:21Z</dcterms:created>
  <dcterms:modified xsi:type="dcterms:W3CDTF">2022-04-24T12:41:24Z</dcterms:modified>
</cp:coreProperties>
</file>