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9B81-D6E3-E1CE-586C-0E5B1BD4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8CCD9-9404-C2A4-DA1B-545F9952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FAC-D973-172E-7AA1-989444C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1A1-B66B-70D3-5C76-8A18746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9457-8A45-DCCB-EA52-1255F3DD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28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7E47-AEC1-9810-6F29-9C1FE54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E42-7E86-B7D4-B13E-937E44E5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BC66-A41F-466F-751B-BB0B3A6F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7AEF-A7DF-AE75-CCA8-E8EE7CA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F0F4-F72D-EF2C-C979-D5F9F305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44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FCD3-85DB-2C07-9B5D-C8BC0466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EA2E9-8F3C-8ADB-B70C-EC2A1B12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11EE-20B4-8922-7545-D09210CC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5160-6A2A-A2FB-81C9-50DDB63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B693-F1EE-538F-8585-64D6CE7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64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86F-BCB1-4411-3DFA-B3C4BE0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3983-FA03-2470-C335-61B47875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C588-B381-96A6-658C-12E3704D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9A6A-85F3-7ACC-8858-1BECC7F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7646-B8B6-E3E8-ADFB-8678B079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99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6B9C-F682-98AA-7A6F-D1A12810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AF1E-E548-7FE2-FD17-E8379EB6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980-3903-6595-1FCA-54770852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52DC-9CDC-3AF8-7B3A-192755C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D68C-E1AA-7C1F-694E-E0786739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5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12F-0B57-63F2-094D-7F24BC70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5158-FA7F-E1DE-BBBA-EF028A3B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BC806-82C3-7869-252C-1C8400F7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75DC-76C9-0C90-0FF7-FF41B42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E899-1640-A956-3A01-43328B60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9255-E92C-0B9A-4A11-5FC59EC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76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C396-FE2B-FA0F-3470-BB6DE30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8D39D-8467-AEA9-B789-47CC89D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B539-285F-6757-1501-3A06C501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EAF1F-B247-9993-28D1-F5F6DF9C0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E8C5-27EB-2CF5-D994-D01C82129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EE3F-F29A-E1B9-4B44-F0155C2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C3147-E0F8-149A-B490-5D3F20CB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4EAA-646D-24AD-92CD-D225DF4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8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C166-56AF-83F3-47B7-516EC79C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8A1F-F22A-BE7C-3145-8BD320E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22FE-EA44-5A70-C61B-0ABDBE65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0A32-B4DF-1F11-78BF-C9A7FD2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30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ED3FE-C2BF-C8A8-F826-9933C48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FCFB-8686-68AB-A7E5-C056334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C61A-CE0E-E14B-F23E-6B8A273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0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05B-6137-0AB7-D8C0-FF280FF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0A82-1204-AC7F-284F-7C3BB95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97D3-93AD-ACE9-A0A3-9D70C80C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26407-AAF5-CDC4-E1EF-CC8AD1CB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25A7-EE7F-34AC-C082-49F8F9BC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ECD8-5B59-93E1-6187-F67567E4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55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026E-37EC-BEA4-3442-B403617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F7741-EBFF-FFE5-8F67-50C26EC8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78D8-A46F-347A-27CF-A8B92F0E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798D-0E1C-8B92-92F8-457246C4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5533-E4B4-C041-AC68-41F2205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AB3D-4E4D-0697-D8F1-CB9FD8E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94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A753-DB4A-D282-E8DB-257E6909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727AB-E222-6CBD-26F4-AD635C32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9C86-FC9D-59E2-DC9B-AB604725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12BE-FF53-C240-89F4-1996E2D2E703}" type="datetimeFigureOut">
              <a:rPr lang="en-KR" smtClean="0"/>
              <a:t>2022/05/06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E3CF-3424-7931-66F3-5C13E4310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49B9-64D5-2F60-5F9A-AA2D92A1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20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83D64-2B7A-9F24-E8B3-8CF493AADBC5}"/>
              </a:ext>
            </a:extLst>
          </p:cNvPr>
          <p:cNvSpPr/>
          <p:nvPr/>
        </p:nvSpPr>
        <p:spPr>
          <a:xfrm>
            <a:off x="52467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BD776C4B-92D6-030C-733C-EDD1BE8F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35" y="9855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749710AB-A5DA-703A-BFE2-5EBC90D2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5438" y="161803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CB0C1D73-3AC3-23AB-F15F-580CCAC4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38" y="310728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84039A6D-C47C-3245-22D7-B315352C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2157403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C8141F8-EBA4-5B3C-1AE1-BE308170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3646008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43BCC-04B3-6EFA-7A2B-BD08418915BB}"/>
              </a:ext>
            </a:extLst>
          </p:cNvPr>
          <p:cNvSpPr/>
          <p:nvPr/>
        </p:nvSpPr>
        <p:spPr>
          <a:xfrm>
            <a:off x="16145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E06091-313D-0704-59F5-669A2A6EE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33" y="984546"/>
            <a:ext cx="331200" cy="33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1981134" y="1764928"/>
            <a:ext cx="965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MergeRequest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F502A-2078-A0A4-B2E7-B470E4F17D02}"/>
              </a:ext>
            </a:extLst>
          </p:cNvPr>
          <p:cNvSpPr txBox="1"/>
          <p:nvPr/>
        </p:nvSpPr>
        <p:spPr>
          <a:xfrm>
            <a:off x="1989951" y="325416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CI/CD Pipeline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F93BD-9A10-3222-CCD8-D994FB9F8798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>
            <a:off x="2946462" y="1888039"/>
            <a:ext cx="28589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89A31-17F6-D7F9-5867-20C1FACED141}"/>
              </a:ext>
            </a:extLst>
          </p:cNvPr>
          <p:cNvSpPr txBox="1"/>
          <p:nvPr/>
        </p:nvSpPr>
        <p:spPr>
          <a:xfrm>
            <a:off x="3944712" y="1618039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Webhook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3F27F-846F-3035-74F4-3260AFFEAEE8}"/>
              </a:ext>
            </a:extLst>
          </p:cNvPr>
          <p:cNvCxnSpPr>
            <a:cxnSpLocks/>
            <a:stCxn id="8" idx="1"/>
            <a:endCxn id="35" idx="3"/>
          </p:cNvCxnSpPr>
          <p:nvPr/>
        </p:nvCxnSpPr>
        <p:spPr>
          <a:xfrm flipH="1">
            <a:off x="2937646" y="3377280"/>
            <a:ext cx="28677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94BE5E-552B-3FB4-88D0-7D220521AA3A}"/>
              </a:ext>
            </a:extLst>
          </p:cNvPr>
          <p:cNvSpPr txBox="1"/>
          <p:nvPr/>
        </p:nvSpPr>
        <p:spPr>
          <a:xfrm>
            <a:off x="3932689" y="310727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Gitlab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BF931-4460-1958-63FA-9F6EE692C8B0}"/>
              </a:ext>
            </a:extLst>
          </p:cNvPr>
          <p:cNvSpPr txBox="1"/>
          <p:nvPr/>
        </p:nvSpPr>
        <p:spPr>
          <a:xfrm>
            <a:off x="3568308" y="1905949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</a:rPr>
              <a:t>T</a:t>
            </a:r>
            <a:r>
              <a:rPr lang="en-KR" sz="1000" b="1" i="1" dirty="0">
                <a:solidFill>
                  <a:srgbClr val="FF0000"/>
                </a:solidFill>
              </a:rPr>
              <a:t>riggering on comment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CF859-B419-406F-E094-5EDD3AC886B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075438" y="2403624"/>
            <a:ext cx="0" cy="703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5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2578785" y="1520264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Merge Request (feature </a:t>
            </a:r>
            <a:r>
              <a:rPr lang="en-KR" sz="800" b="1" dirty="0">
                <a:sym typeface="Wingdings" pitchFamily="2" charset="2"/>
              </a:rPr>
              <a:t></a:t>
            </a:r>
            <a:r>
              <a:rPr lang="en-KR" sz="1000" b="1" dirty="0">
                <a:sym typeface="Wingdings" pitchFamily="2" charset="2"/>
              </a:rPr>
              <a:t> master)</a:t>
            </a:r>
            <a:endParaRPr lang="en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4064D-59F7-6908-6572-29E0EDF6FC2B}"/>
              </a:ext>
            </a:extLst>
          </p:cNvPr>
          <p:cNvSpPr txBox="1"/>
          <p:nvPr/>
        </p:nvSpPr>
        <p:spPr>
          <a:xfrm>
            <a:off x="957017" y="1955614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i="1" dirty="0"/>
              <a:t>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25BA-4A1B-A073-CEBE-A51215F1AD18}"/>
              </a:ext>
            </a:extLst>
          </p:cNvPr>
          <p:cNvSpPr/>
          <p:nvPr/>
        </p:nvSpPr>
        <p:spPr>
          <a:xfrm>
            <a:off x="2578785" y="1521017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37C638-2432-2638-3C7D-F9BB80330363}"/>
              </a:ext>
            </a:extLst>
          </p:cNvPr>
          <p:cNvSpPr/>
          <p:nvPr/>
        </p:nvSpPr>
        <p:spPr>
          <a:xfrm>
            <a:off x="2413187" y="985547"/>
            <a:ext cx="2511841" cy="374109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project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05D623-9047-E551-3F87-A058C80B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86" y="984546"/>
            <a:ext cx="331200" cy="33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E459EA-F36D-8E57-160B-CEA03F00D4F8}"/>
              </a:ext>
            </a:extLst>
          </p:cNvPr>
          <p:cNvSpPr txBox="1"/>
          <p:nvPr/>
        </p:nvSpPr>
        <p:spPr>
          <a:xfrm>
            <a:off x="1437618" y="2082169"/>
            <a:ext cx="933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1. I</a:t>
            </a:r>
            <a:r>
              <a:rPr lang="en-KR" sz="800" b="1" i="1" dirty="0">
                <a:solidFill>
                  <a:srgbClr val="FF0000"/>
                </a:solidFill>
              </a:rPr>
              <a:t>nput comment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3841C-B8B5-0A04-A9EB-A29DD2F5D155}"/>
              </a:ext>
            </a:extLst>
          </p:cNvPr>
          <p:cNvSpPr txBox="1"/>
          <p:nvPr/>
        </p:nvSpPr>
        <p:spPr>
          <a:xfrm>
            <a:off x="2744387" y="1971003"/>
            <a:ext cx="1879700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</a:ln>
        </p:spPr>
        <p:txBody>
          <a:bodyPr wrap="square" rtlCol="0" anchor="ctr">
            <a:spAutoFit/>
          </a:bodyPr>
          <a:lstStyle/>
          <a:p>
            <a:r>
              <a:rPr lang="en-US" sz="800" i="1" dirty="0" err="1"/>
              <a:t>“injeolmi</a:t>
            </a:r>
            <a:r>
              <a:rPr lang="en-US" sz="800" i="1" dirty="0"/>
              <a:t> start /app/dev”</a:t>
            </a:r>
            <a:endParaRPr lang="en-KR" sz="800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D13499-CB4E-6B67-B546-E67F43DB5241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1420606" y="2078725"/>
            <a:ext cx="132378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28BC45-8C5C-301C-E5BD-A9D573023849}"/>
              </a:ext>
            </a:extLst>
          </p:cNvPr>
          <p:cNvSpPr txBox="1"/>
          <p:nvPr/>
        </p:nvSpPr>
        <p:spPr>
          <a:xfrm>
            <a:off x="2578785" y="2617087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Webhook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52666-6A09-15E4-90BD-37829D45D99B}"/>
              </a:ext>
            </a:extLst>
          </p:cNvPr>
          <p:cNvSpPr/>
          <p:nvPr/>
        </p:nvSpPr>
        <p:spPr>
          <a:xfrm>
            <a:off x="2578785" y="2617840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0D342-7389-FD0F-5785-88005A0CDAAD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>
            <a:off x="3684237" y="2186447"/>
            <a:ext cx="0" cy="7490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A8BB56-F072-61C4-FD8A-05490EC2475C}"/>
              </a:ext>
            </a:extLst>
          </p:cNvPr>
          <p:cNvSpPr txBox="1"/>
          <p:nvPr/>
        </p:nvSpPr>
        <p:spPr>
          <a:xfrm>
            <a:off x="3120620" y="2935462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i="1" dirty="0"/>
              <a:t>Comments events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9B8E38-DC83-E1FF-8EF3-9F6CAE538DB6}"/>
              </a:ext>
            </a:extLst>
          </p:cNvPr>
          <p:cNvSpPr/>
          <p:nvPr/>
        </p:nvSpPr>
        <p:spPr>
          <a:xfrm>
            <a:off x="6030480" y="985547"/>
            <a:ext cx="3530379" cy="3741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49" name="Graphic 20">
            <a:extLst>
              <a:ext uri="{FF2B5EF4-FFF2-40B4-BE49-F238E27FC236}">
                <a16:creationId xmlns:a16="http://schemas.microsoft.com/office/drawing/2014/main" id="{A4325BE8-994A-14BD-223A-2FDB33C0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81" y="9855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17">
            <a:extLst>
              <a:ext uri="{FF2B5EF4-FFF2-40B4-BE49-F238E27FC236}">
                <a16:creationId xmlns:a16="http://schemas.microsoft.com/office/drawing/2014/main" id="{4C23C738-9039-9251-643A-1FF68B0E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589184" y="27885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0">
            <a:extLst>
              <a:ext uri="{FF2B5EF4-FFF2-40B4-BE49-F238E27FC236}">
                <a16:creationId xmlns:a16="http://schemas.microsoft.com/office/drawing/2014/main" id="{76A261E5-AC7E-00FB-5B5B-8A92EDC8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03" y="27885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FE1D6F-0445-B2AC-C736-8794C20E8B08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247853" y="3058572"/>
            <a:ext cx="2341331" cy="1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7BF8A1-578B-FCBA-DAA9-B7DC6B4C1A9C}"/>
              </a:ext>
            </a:extLst>
          </p:cNvPr>
          <p:cNvSpPr txBox="1"/>
          <p:nvPr/>
        </p:nvSpPr>
        <p:spPr>
          <a:xfrm>
            <a:off x="6284816" y="3328571"/>
            <a:ext cx="1148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/>
              <a:t>AWS API Gateway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EAE254-9BFD-2713-4360-AF737D2E1146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7129184" y="3058572"/>
            <a:ext cx="1409819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E2FB1BF-17E4-2B8D-B3C7-7406301A01C9}"/>
              </a:ext>
            </a:extLst>
          </p:cNvPr>
          <p:cNvSpPr txBox="1"/>
          <p:nvPr/>
        </p:nvSpPr>
        <p:spPr>
          <a:xfrm>
            <a:off x="8234636" y="3328571"/>
            <a:ext cx="114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i="1" dirty="0">
                <a:solidFill>
                  <a:schemeClr val="accent1"/>
                </a:solidFill>
              </a:rPr>
              <a:t>AWS Lambda</a:t>
            </a:r>
            <a:br>
              <a:rPr lang="en-KR" sz="1000" b="1" i="1" dirty="0">
                <a:solidFill>
                  <a:schemeClr val="accent1"/>
                </a:solidFill>
              </a:rPr>
            </a:br>
            <a:r>
              <a:rPr lang="en-KR" sz="1000" b="1" i="1" dirty="0">
                <a:solidFill>
                  <a:schemeClr val="accent1"/>
                </a:solidFill>
              </a:rPr>
              <a:t>(injeolmi)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2AD1AB-D087-8A3F-1296-3DAE81001F46}"/>
              </a:ext>
            </a:extLst>
          </p:cNvPr>
          <p:cNvSpPr txBox="1"/>
          <p:nvPr/>
        </p:nvSpPr>
        <p:spPr>
          <a:xfrm>
            <a:off x="2578785" y="3729345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CI/CD Pipeline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023A74-0A2B-EB9A-14AD-D69348162CDB}"/>
              </a:ext>
            </a:extLst>
          </p:cNvPr>
          <p:cNvSpPr/>
          <p:nvPr/>
        </p:nvSpPr>
        <p:spPr>
          <a:xfrm>
            <a:off x="2578785" y="3730098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BBEBCE-DB3B-3EC3-7EEC-6D55D447AADE}"/>
              </a:ext>
            </a:extLst>
          </p:cNvPr>
          <p:cNvSpPr txBox="1"/>
          <p:nvPr/>
        </p:nvSpPr>
        <p:spPr>
          <a:xfrm>
            <a:off x="3058654" y="4048096"/>
            <a:ext cx="1244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Run B</a:t>
            </a:r>
            <a:r>
              <a:rPr lang="en-KR" sz="1000" b="1" i="1" dirty="0"/>
              <a:t>ranch pipeline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064C8D-63D6-B06A-B819-5560FD4D3865}"/>
              </a:ext>
            </a:extLst>
          </p:cNvPr>
          <p:cNvCxnSpPr>
            <a:cxnSpLocks/>
            <a:stCxn id="59" idx="2"/>
            <a:endCxn id="64" idx="3"/>
          </p:cNvCxnSpPr>
          <p:nvPr/>
        </p:nvCxnSpPr>
        <p:spPr>
          <a:xfrm rot="5400000">
            <a:off x="6334691" y="1696894"/>
            <a:ext cx="442526" cy="450610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ED205A1-1597-DED4-92FF-6627B003C37E}"/>
              </a:ext>
            </a:extLst>
          </p:cNvPr>
          <p:cNvSpPr txBox="1"/>
          <p:nvPr/>
        </p:nvSpPr>
        <p:spPr>
          <a:xfrm>
            <a:off x="3680779" y="2414476"/>
            <a:ext cx="1011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2. Trigger webhook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0EF87E-BE08-3F1E-21B3-A50DFB36DE08}"/>
              </a:ext>
            </a:extLst>
          </p:cNvPr>
          <p:cNvSpPr txBox="1"/>
          <p:nvPr/>
        </p:nvSpPr>
        <p:spPr>
          <a:xfrm>
            <a:off x="4925028" y="2841582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3. Send event info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832713-49BE-A3D2-A04C-A496B7DFD779}"/>
              </a:ext>
            </a:extLst>
          </p:cNvPr>
          <p:cNvSpPr txBox="1"/>
          <p:nvPr/>
        </p:nvSpPr>
        <p:spPr>
          <a:xfrm>
            <a:off x="7348598" y="2841582"/>
            <a:ext cx="960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4. Execute lambda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64">
            <a:extLst>
              <a:ext uri="{FF2B5EF4-FFF2-40B4-BE49-F238E27FC236}">
                <a16:creationId xmlns:a16="http://schemas.microsoft.com/office/drawing/2014/main" id="{09E21461-3BA4-9E5F-CC50-3B2762841B05}"/>
              </a:ext>
            </a:extLst>
          </p:cNvPr>
          <p:cNvCxnSpPr>
            <a:cxnSpLocks/>
            <a:stCxn id="51" idx="0"/>
            <a:endCxn id="24" idx="3"/>
          </p:cNvCxnSpPr>
          <p:nvPr/>
        </p:nvCxnSpPr>
        <p:spPr>
          <a:xfrm rot="16200000" flipV="1">
            <a:off x="6389760" y="369328"/>
            <a:ext cx="821402" cy="4017085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71E0C3-432F-63E9-2432-4B8898E2CD26}"/>
              </a:ext>
            </a:extLst>
          </p:cNvPr>
          <p:cNvSpPr txBox="1"/>
          <p:nvPr/>
        </p:nvSpPr>
        <p:spPr>
          <a:xfrm>
            <a:off x="4925028" y="1698715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5-a. Input comment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31C2C7-E9CD-8A70-D870-28973B6BA1BA}"/>
              </a:ext>
            </a:extLst>
          </p:cNvPr>
          <p:cNvSpPr txBox="1"/>
          <p:nvPr/>
        </p:nvSpPr>
        <p:spPr>
          <a:xfrm>
            <a:off x="4925028" y="3921156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5-b. Run branch pipeline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C2137E-6693-00DF-CB0E-6804E78D777F}"/>
              </a:ext>
            </a:extLst>
          </p:cNvPr>
          <p:cNvSpPr txBox="1"/>
          <p:nvPr/>
        </p:nvSpPr>
        <p:spPr>
          <a:xfrm>
            <a:off x="7120176" y="3082351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6. Send message, 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8238DC-0073-E255-A0EE-326BAE0BE6C7}"/>
              </a:ext>
            </a:extLst>
          </p:cNvPr>
          <p:cNvSpPr txBox="1"/>
          <p:nvPr/>
        </p:nvSpPr>
        <p:spPr>
          <a:xfrm>
            <a:off x="4925028" y="3082351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7. Send message, 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83D64-2B7A-9F24-E8B3-8CF493AADBC5}"/>
              </a:ext>
            </a:extLst>
          </p:cNvPr>
          <p:cNvSpPr/>
          <p:nvPr/>
        </p:nvSpPr>
        <p:spPr>
          <a:xfrm>
            <a:off x="4149833" y="951679"/>
            <a:ext cx="1698531" cy="30300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BD776C4B-92D6-030C-733C-EDD1BE8F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34" y="9516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749710AB-A5DA-703A-BFE2-5EBC90D2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08537" y="15841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CB0C1D73-3AC3-23AB-F15F-580CCAC4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37" y="2917637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84039A6D-C47C-3245-22D7-B315352C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712" y="21241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C8141F8-EBA4-5B3C-1AE1-BE308170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712" y="345763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497D9-47A7-11CF-6A95-D2A86CFD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452" y="1584172"/>
            <a:ext cx="540000" cy="54000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B78414E-8D65-E561-AD47-2100C186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627" y="21241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Gitlab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03FC5-2B54-E7CC-80A8-B000D2738BE7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2703452" y="1854172"/>
            <a:ext cx="20050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97C640-B46F-AC5F-D6AC-282F9C1FE2D0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978537" y="2401171"/>
            <a:ext cx="0" cy="5164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4DC7C5-5992-D3E4-E577-4DEBF3A943E7}"/>
              </a:ext>
            </a:extLst>
          </p:cNvPr>
          <p:cNvCxnSpPr>
            <a:cxnSpLocks/>
            <a:stCxn id="8" idx="1"/>
            <a:endCxn id="15" idx="2"/>
          </p:cNvCxnSpPr>
          <p:nvPr/>
        </p:nvCxnSpPr>
        <p:spPr>
          <a:xfrm rot="10800000">
            <a:off x="2433453" y="2401171"/>
            <a:ext cx="2275085" cy="7864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E6CF46-6BD9-EC15-E119-1B36B103BEC6}"/>
              </a:ext>
            </a:extLst>
          </p:cNvPr>
          <p:cNvSpPr txBox="1"/>
          <p:nvPr/>
        </p:nvSpPr>
        <p:spPr>
          <a:xfrm>
            <a:off x="2992253" y="1516033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i="1" dirty="0">
                <a:solidFill>
                  <a:srgbClr val="FF0000"/>
                </a:solidFill>
              </a:rPr>
              <a:t>Webhook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51D3C-57EB-C2E0-95CD-46872AF8A1FB}"/>
              </a:ext>
            </a:extLst>
          </p:cNvPr>
          <p:cNvSpPr txBox="1"/>
          <p:nvPr/>
        </p:nvSpPr>
        <p:spPr>
          <a:xfrm>
            <a:off x="2977024" y="286097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i="1" dirty="0">
                <a:solidFill>
                  <a:srgbClr val="FF0000"/>
                </a:solidFill>
              </a:rPr>
              <a:t>Gitlab API</a:t>
            </a:r>
          </a:p>
        </p:txBody>
      </p:sp>
    </p:spTree>
    <p:extLst>
      <p:ext uri="{BB962C8B-B14F-4D97-AF65-F5344CB8AC3E}">
        <p14:creationId xmlns:p14="http://schemas.microsoft.com/office/powerpoint/2010/main" val="103525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YunSang</dc:creator>
  <cp:lastModifiedBy>Jeong YunSang</cp:lastModifiedBy>
  <cp:revision>5</cp:revision>
  <dcterms:created xsi:type="dcterms:W3CDTF">2022-04-24T12:10:21Z</dcterms:created>
  <dcterms:modified xsi:type="dcterms:W3CDTF">2022-05-06T14:10:34Z</dcterms:modified>
</cp:coreProperties>
</file>