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A302-5846-4773-BE8A-B7DDB92A2E4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815B-69F7-41FB-BD30-7510671EAE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Non Compensatory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Lin</a:t>
            </a:r>
          </a:p>
          <a:p>
            <a:r>
              <a:rPr lang="en-US" altLang="zh-CN" dirty="0" smtClean="0"/>
              <a:t>Xiamen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Existing work: compensatory rules</a:t>
            </a:r>
          </a:p>
          <a:p>
            <a:pPr lvl="1"/>
            <a:r>
              <a:rPr lang="en-US" altLang="zh-CN" dirty="0" smtClean="0"/>
              <a:t>Non-compensatory rules</a:t>
            </a:r>
          </a:p>
          <a:p>
            <a:r>
              <a:rPr lang="en-US" altLang="zh-CN" dirty="0" smtClean="0"/>
              <a:t>Contributions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 for session graded feedback</a:t>
            </a:r>
          </a:p>
          <a:p>
            <a:pPr lvl="1"/>
            <a:r>
              <a:rPr lang="en-US" altLang="zh-CN" dirty="0" smtClean="0"/>
              <a:t>Model for session implicit feedback</a:t>
            </a:r>
          </a:p>
          <a:p>
            <a:pPr lvl="1"/>
            <a:r>
              <a:rPr lang="en-US" altLang="zh-CN" dirty="0" smtClean="0"/>
              <a:t>Scalable Inference</a:t>
            </a:r>
          </a:p>
          <a:p>
            <a:r>
              <a:rPr lang="en-US" altLang="zh-CN" dirty="0" smtClean="0"/>
              <a:t>Primary </a:t>
            </a:r>
            <a:r>
              <a:rPr lang="en-US" altLang="zh-CN" dirty="0" smtClean="0"/>
              <a:t>Results</a:t>
            </a:r>
            <a:endParaRPr lang="en-US" altLang="zh-CN" dirty="0" smtClean="0"/>
          </a:p>
          <a:p>
            <a:r>
              <a:rPr lang="en-US" altLang="zh-CN" dirty="0" smtClean="0"/>
              <a:t>Conclusion and Future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recommendation systems</a:t>
            </a:r>
          </a:p>
          <a:p>
            <a:pPr lvl="1"/>
            <a:r>
              <a:rPr lang="en-US" altLang="zh-CN" dirty="0" smtClean="0"/>
              <a:t>Collaborative filtering</a:t>
            </a:r>
          </a:p>
          <a:p>
            <a:pPr lvl="2"/>
            <a:r>
              <a:rPr lang="en-US" altLang="zh-CN" dirty="0" smtClean="0"/>
              <a:t>Memory based: KNN etc.</a:t>
            </a:r>
          </a:p>
          <a:p>
            <a:pPr lvl="2"/>
            <a:r>
              <a:rPr lang="en-US" altLang="zh-CN" dirty="0" smtClean="0"/>
              <a:t>Model based: MF etc.</a:t>
            </a:r>
          </a:p>
          <a:p>
            <a:pPr lvl="1"/>
            <a:r>
              <a:rPr lang="en-US" altLang="zh-CN" dirty="0" smtClean="0"/>
              <a:t>Content based</a:t>
            </a:r>
          </a:p>
          <a:p>
            <a:pPr lvl="1"/>
            <a:r>
              <a:rPr lang="en-US" altLang="zh-CN" dirty="0" smtClean="0"/>
              <a:t>Hybrid</a:t>
            </a:r>
          </a:p>
          <a:p>
            <a:r>
              <a:rPr lang="en-US" altLang="zh-CN" dirty="0" smtClean="0"/>
              <a:t>MF and its variants are the most commonly adopted recommendation methods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Matrix Factorization (MF)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Currently we only consider session data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Graded Feedback</a:t>
            </a:r>
          </a:p>
          <a:p>
            <a:pPr lvl="2"/>
            <a:r>
              <a:rPr lang="en-US" altLang="zh-CN" dirty="0" smtClean="0"/>
              <a:t>i.e. purchase&gt;add to cart, add to cart&gt;click …</a:t>
            </a:r>
            <a:endParaRPr lang="en-US" altLang="zh-CN" dirty="0"/>
          </a:p>
          <a:p>
            <a:pPr lvl="1"/>
            <a:r>
              <a:rPr lang="en-US" altLang="zh-CN" dirty="0" smtClean="0"/>
              <a:t>Implicit Feedback</a:t>
            </a:r>
          </a:p>
          <a:p>
            <a:endParaRPr lang="en-US" altLang="zh-CN" dirty="0"/>
          </a:p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Research questions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How does a user make consumption decisions from several alternatives in a session?</a:t>
            </a:r>
          </a:p>
          <a:p>
            <a:r>
              <a:rPr lang="en-US" altLang="zh-CN" dirty="0" smtClean="0"/>
              <a:t>How does a user pick alternatives in a session?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for Session Graded Feedback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Intuition:</a:t>
            </a:r>
          </a:p>
          <a:p>
            <a:pPr lvl="1"/>
            <a:r>
              <a:rPr lang="en-US" altLang="zh-CN" dirty="0" smtClean="0"/>
              <a:t>K hidden aspects, i.e. quality, price, etc.</a:t>
            </a:r>
          </a:p>
          <a:p>
            <a:pPr lvl="1"/>
            <a:r>
              <a:rPr lang="en-US" altLang="zh-CN" dirty="0" smtClean="0"/>
              <a:t>In each session, the user has one prominent aspect</a:t>
            </a:r>
          </a:p>
          <a:p>
            <a:pPr lvl="1"/>
            <a:r>
              <a:rPr lang="en-US" altLang="zh-CN" dirty="0" smtClean="0"/>
              <a:t>Pair &lt;</a:t>
            </a:r>
            <a:r>
              <a:rPr lang="en-US" altLang="zh-CN" dirty="0" smtClean="0"/>
              <a:t>w&gt;l</a:t>
            </a:r>
            <a:r>
              <a:rPr lang="en-US" altLang="zh-CN" dirty="0" smtClean="0"/>
              <a:t>&gt; </a:t>
            </a:r>
            <a:r>
              <a:rPr lang="en-US" altLang="zh-CN" dirty="0" smtClean="0"/>
              <a:t>winner w </a:t>
            </a:r>
            <a:r>
              <a:rPr lang="en-US" altLang="zh-CN" dirty="0" smtClean="0"/>
              <a:t>is superior on the prominent aspect, not too bad on other aspects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for Session Implicit Feedback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187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Non Compensatory Recommendation</vt:lpstr>
      <vt:lpstr>Outline</vt:lpstr>
      <vt:lpstr>Motivation(1)</vt:lpstr>
      <vt:lpstr>Motivation (2)</vt:lpstr>
      <vt:lpstr>Motivation (3)</vt:lpstr>
      <vt:lpstr>Problem Definition</vt:lpstr>
      <vt:lpstr>Contribution</vt:lpstr>
      <vt:lpstr>Model for Session Graded Feedback</vt:lpstr>
      <vt:lpstr>Model for Session Implicit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Compensatory Recommendation</dc:title>
  <dc:creator>chenlin</dc:creator>
  <cp:lastModifiedBy>chenlin</cp:lastModifiedBy>
  <cp:revision>17</cp:revision>
  <dcterms:created xsi:type="dcterms:W3CDTF">2018-04-20T01:29:57Z</dcterms:created>
  <dcterms:modified xsi:type="dcterms:W3CDTF">2018-05-03T01:22:20Z</dcterms:modified>
</cp:coreProperties>
</file>