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3F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52" d="100"/>
          <a:sy n="52" d="100"/>
        </p:scale>
        <p:origin x="84" y="14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03A486-FD9D-367E-4E0F-18173FD127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5F03519-71AD-87FD-DE93-DA5E7EFB94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9D1F23-0B22-8F85-9859-D0A346A45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41E7B-17D8-4E2A-BAD8-AA4F12A7C3B7}" type="datetimeFigureOut">
              <a:rPr lang="ko-KR" altLang="en-US" smtClean="0"/>
              <a:t>2023-04-07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873E72-EF16-17F5-177D-BEE73C299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503D0D-5300-96E6-8BD4-D9D610E6D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3FB4F-BD60-4A25-9B35-EC19FE17B4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3381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3F498E-93FF-3121-D313-7A39B8594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B5A0480-0AED-CA3B-464C-A623731E97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2F7F58-903A-BDEB-8FCF-C4FB65F0F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41E7B-17D8-4E2A-BAD8-AA4F12A7C3B7}" type="datetimeFigureOut">
              <a:rPr lang="ko-KR" altLang="en-US" smtClean="0"/>
              <a:t>2023-04-07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E7B072-7731-D6AD-3E62-3A7E9C17C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378AEC-5623-5442-BA1B-5D0CBE419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3FB4F-BD60-4A25-9B35-EC19FE17B4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1273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8FB31B6-E033-FA8E-D753-F6ED0C750E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A3A0F1C-549C-C7C7-25DF-CC1915CD67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799A75-3FC3-C04A-3061-EBF152B14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41E7B-17D8-4E2A-BAD8-AA4F12A7C3B7}" type="datetimeFigureOut">
              <a:rPr lang="ko-KR" altLang="en-US" smtClean="0"/>
              <a:t>2023-04-07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F1A9B7-DFB8-EDF3-6E96-FB7772A9D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8F96FA-2286-CC6E-3910-3216C0F0D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3FB4F-BD60-4A25-9B35-EC19FE17B4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390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39A58F-D15F-6D86-818F-4C4A33E65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033E37-E1F4-7E1E-3A96-BE4A1A511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C72DAB-9451-7C12-FEE7-AF947F1F4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41E7B-17D8-4E2A-BAD8-AA4F12A7C3B7}" type="datetimeFigureOut">
              <a:rPr lang="ko-KR" altLang="en-US" smtClean="0"/>
              <a:t>2023-04-07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F01750-F48A-0120-93C5-812991570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C9495E-9E01-5CDB-DBD6-4704FE08B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3FB4F-BD60-4A25-9B35-EC19FE17B4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3164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D751FA-0F48-AA7D-88CB-7F628A254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001304-4421-856C-FC8E-5D9CD0A1A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A22EA3-04B7-9EE0-2F42-2EA661131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41E7B-17D8-4E2A-BAD8-AA4F12A7C3B7}" type="datetimeFigureOut">
              <a:rPr lang="ko-KR" altLang="en-US" smtClean="0"/>
              <a:t>2023-04-07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7E78BE-3F0D-9441-EAD1-DD7A621C1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240123-C0F8-94A9-5C4E-ACAD72716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3FB4F-BD60-4A25-9B35-EC19FE17B4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3318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BEEF8E-08C0-5EBE-EFAB-5C18090B2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208A9E-828D-907E-55D8-901C8980B7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94ACF42-5454-7811-721E-C5F3652063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A6132E-072A-E4C0-5E6E-84076D794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41E7B-17D8-4E2A-BAD8-AA4F12A7C3B7}" type="datetimeFigureOut">
              <a:rPr lang="ko-KR" altLang="en-US" smtClean="0"/>
              <a:t>2023-04-07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66A4BB-62CA-9215-C628-C7EF6033A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C799BD6-8B83-B3B5-A627-8BE2BC029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3FB4F-BD60-4A25-9B35-EC19FE17B4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144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40DC3F-B60E-F112-575E-5C30EF1EA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5DFA74-920B-0457-C888-E4D8DD7EB2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6FFD98E-92DF-1832-50EC-E565B24C9B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FF6FEEA-DE8C-44DB-86A2-45B2C2FE88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C8E204E-AD41-5772-01D0-4F1ECD624A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2A1F95B-C6DB-412B-3A68-38ABE1872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41E7B-17D8-4E2A-BAD8-AA4F12A7C3B7}" type="datetimeFigureOut">
              <a:rPr lang="ko-KR" altLang="en-US" smtClean="0"/>
              <a:t>2023-04-07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D8AD988-B296-2F52-4129-DC33CB229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07A09B1-850E-C3E8-6BA7-FB47CEA00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3FB4F-BD60-4A25-9B35-EC19FE17B4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5614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E635BE-5876-F740-CF4F-D58375090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95B1D02-30B6-A414-EC94-2C3277691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41E7B-17D8-4E2A-BAD8-AA4F12A7C3B7}" type="datetimeFigureOut">
              <a:rPr lang="ko-KR" altLang="en-US" smtClean="0"/>
              <a:t>2023-04-07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428130F-C499-240C-D618-A0633F27B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CF6A100-A9A4-0883-8443-F2EBF4017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3FB4F-BD60-4A25-9B35-EC19FE17B4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077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687AB46-46BD-71F6-58F3-5BD6251E3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41E7B-17D8-4E2A-BAD8-AA4F12A7C3B7}" type="datetimeFigureOut">
              <a:rPr lang="ko-KR" altLang="en-US" smtClean="0"/>
              <a:t>2023-04-07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CDF1F38-CEC8-A41E-7932-97BABBB00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3BA3881-B54D-A472-A516-1C83D165F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3FB4F-BD60-4A25-9B35-EC19FE17B4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1379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3DB7D5-ED72-FDE6-D76F-6BED56794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3D5D1C-ED44-31BA-FDFE-EBA9CA2E0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9422B3A-B158-B37E-56A0-329EABA51E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626D8B-CAFE-EECB-FF1E-3F98A342F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41E7B-17D8-4E2A-BAD8-AA4F12A7C3B7}" type="datetimeFigureOut">
              <a:rPr lang="ko-KR" altLang="en-US" smtClean="0"/>
              <a:t>2023-04-07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71EBC7-7F50-889A-C64E-9F81B1EED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120587-D0AD-5EF8-B4AE-A9053E335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3FB4F-BD60-4A25-9B35-EC19FE17B4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4279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C2A818-A268-D7C9-7A58-53A336C56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EFD41C0-864D-1F0B-4F5D-21D33E5A40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E5EB9A9-F764-87B1-F752-D805AAF292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442929-DE31-1448-6C30-07BBA4E3F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41E7B-17D8-4E2A-BAD8-AA4F12A7C3B7}" type="datetimeFigureOut">
              <a:rPr lang="ko-KR" altLang="en-US" smtClean="0"/>
              <a:t>2023-04-07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9F1670-D7B5-B7B7-7692-457AAE4D9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43F51A-DCAA-FEE6-7541-422EC5861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3FB4F-BD60-4A25-9B35-EC19FE17B4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9772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D2FBB2C-ADFB-2C0E-5626-4A123CC13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BE6F05-6A94-C1CA-D950-78DCE610BF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37684E-19EE-2ABD-42E5-DBFE519A70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41E7B-17D8-4E2A-BAD8-AA4F12A7C3B7}" type="datetimeFigureOut">
              <a:rPr lang="ko-KR" altLang="en-US" smtClean="0"/>
              <a:t>2023-04-07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DB8CEA-36CC-E016-B584-DF8E8C20E8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4182A7-1EDB-AF64-2960-3B2C1BCB72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C3FB4F-BD60-4A25-9B35-EC19FE17B4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7946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AC3209-79DE-BF72-6420-86EA2DE0D7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L298N</a:t>
            </a:r>
            <a:r>
              <a:rPr lang="ko-KR" altLang="en-US" dirty="0"/>
              <a:t> 사용법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F306122-E445-3183-D6EF-0CE210A49B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202315018 </a:t>
            </a:r>
            <a:r>
              <a:rPr lang="ko-KR" altLang="en-US" dirty="0"/>
              <a:t>최윤석</a:t>
            </a:r>
          </a:p>
        </p:txBody>
      </p:sp>
    </p:spTree>
    <p:extLst>
      <p:ext uri="{BB962C8B-B14F-4D97-AF65-F5344CB8AC3E}">
        <p14:creationId xmlns:p14="http://schemas.microsoft.com/office/powerpoint/2010/main" val="1771661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4E0E3C1-45EB-3EEF-418D-B3D4258E23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647" y="731520"/>
            <a:ext cx="5312655" cy="5521643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DC7423D-3C4A-B463-0D41-55C1F837AEEE}"/>
              </a:ext>
            </a:extLst>
          </p:cNvPr>
          <p:cNvSpPr txBox="1"/>
          <p:nvPr/>
        </p:nvSpPr>
        <p:spPr>
          <a:xfrm>
            <a:off x="245804" y="408354"/>
            <a:ext cx="2200216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제품 특징</a:t>
            </a:r>
            <a:endParaRPr lang="en-US" altLang="ko-KR" sz="3600" dirty="0"/>
          </a:p>
          <a:p>
            <a:endParaRPr lang="en-US" altLang="ko-KR" sz="2000" dirty="0"/>
          </a:p>
          <a:p>
            <a:r>
              <a:rPr lang="ko-KR" altLang="en-US" sz="2000" dirty="0"/>
              <a:t>모터 속도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토크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전압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전류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크기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무게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B2603F-8455-A92B-0E5D-EB6FBF392FAF}"/>
              </a:ext>
            </a:extLst>
          </p:cNvPr>
          <p:cNvSpPr txBox="1"/>
          <p:nvPr/>
        </p:nvSpPr>
        <p:spPr>
          <a:xfrm>
            <a:off x="2446020" y="1245572"/>
            <a:ext cx="374142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100RPM / min</a:t>
            </a:r>
          </a:p>
          <a:p>
            <a:endParaRPr lang="en-US" altLang="ko-KR" sz="2000" dirty="0"/>
          </a:p>
          <a:p>
            <a:r>
              <a:rPr lang="en-US" altLang="ko-KR" sz="2000" dirty="0"/>
              <a:t>4.5kg.cm</a:t>
            </a:r>
          </a:p>
          <a:p>
            <a:endParaRPr lang="en-US" altLang="ko-KR" sz="2000" dirty="0"/>
          </a:p>
          <a:p>
            <a:r>
              <a:rPr lang="en-US" altLang="ko-KR" sz="2000" dirty="0"/>
              <a:t>3-6V</a:t>
            </a:r>
          </a:p>
          <a:p>
            <a:endParaRPr lang="en-US" altLang="ko-KR" sz="2000" dirty="0"/>
          </a:p>
          <a:p>
            <a:r>
              <a:rPr lang="en-US" altLang="ko-KR" sz="2000" dirty="0"/>
              <a:t>3V : 150mA /6V : 200mA</a:t>
            </a:r>
          </a:p>
          <a:p>
            <a:endParaRPr lang="en-US" altLang="ko-KR" sz="2000" dirty="0"/>
          </a:p>
          <a:p>
            <a:r>
              <a:rPr lang="en-US" altLang="ko-KR" sz="2000" dirty="0"/>
              <a:t>7cm X 3.7cm X 2.2cm</a:t>
            </a:r>
          </a:p>
          <a:p>
            <a:endParaRPr lang="en-US" altLang="ko-KR" sz="2000" dirty="0"/>
          </a:p>
          <a:p>
            <a:r>
              <a:rPr lang="en-US" altLang="ko-KR" sz="2000" dirty="0"/>
              <a:t>40g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2F4A3F0D-F002-66E6-7668-8B53EFA79137}"/>
              </a:ext>
            </a:extLst>
          </p:cNvPr>
          <p:cNvCxnSpPr/>
          <p:nvPr/>
        </p:nvCxnSpPr>
        <p:spPr>
          <a:xfrm>
            <a:off x="144780" y="1127760"/>
            <a:ext cx="5524500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7416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2E75EF9-94BE-441D-E90B-1ADB2B5140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3715" y="1739128"/>
            <a:ext cx="4186645" cy="4351338"/>
          </a:xfr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E6E5C85E-4C5E-2E2C-FB76-0F0A1653DA74}"/>
              </a:ext>
            </a:extLst>
          </p:cNvPr>
          <p:cNvSpPr/>
          <p:nvPr/>
        </p:nvSpPr>
        <p:spPr>
          <a:xfrm>
            <a:off x="9650627" y="3929449"/>
            <a:ext cx="840259" cy="654908"/>
          </a:xfrm>
          <a:prstGeom prst="rect">
            <a:avLst/>
          </a:prstGeom>
          <a:noFill/>
          <a:ln w="762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B773EA6-9B2E-8D5C-A68A-86E06888C502}"/>
              </a:ext>
            </a:extLst>
          </p:cNvPr>
          <p:cNvSpPr/>
          <p:nvPr/>
        </p:nvSpPr>
        <p:spPr>
          <a:xfrm>
            <a:off x="7933038" y="4065373"/>
            <a:ext cx="840259" cy="1062681"/>
          </a:xfrm>
          <a:prstGeom prst="rect">
            <a:avLst/>
          </a:prstGeom>
          <a:noFill/>
          <a:ln w="762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5AAF3B5-75CA-4A06-DE98-A31A62594D67}"/>
              </a:ext>
            </a:extLst>
          </p:cNvPr>
          <p:cNvSpPr/>
          <p:nvPr/>
        </p:nvSpPr>
        <p:spPr>
          <a:xfrm>
            <a:off x="10676238" y="4065373"/>
            <a:ext cx="691978" cy="951470"/>
          </a:xfrm>
          <a:prstGeom prst="rect">
            <a:avLst/>
          </a:prstGeom>
          <a:noFill/>
          <a:ln w="762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39A925C1-229A-F24E-9763-89815EF277CB}"/>
              </a:ext>
            </a:extLst>
          </p:cNvPr>
          <p:cNvSpPr/>
          <p:nvPr/>
        </p:nvSpPr>
        <p:spPr>
          <a:xfrm>
            <a:off x="8427308" y="5226908"/>
            <a:ext cx="1359243" cy="556054"/>
          </a:xfrm>
          <a:prstGeom prst="roundRect">
            <a:avLst/>
          </a:prstGeom>
          <a:noFill/>
          <a:ln w="76200" cap="flat" cmpd="sng" algn="ctr">
            <a:solidFill>
              <a:srgbClr val="F13FA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450E8D25-3615-1C8A-1DC7-947EEFBE8EC1}"/>
              </a:ext>
            </a:extLst>
          </p:cNvPr>
          <p:cNvSpPr/>
          <p:nvPr/>
        </p:nvSpPr>
        <p:spPr>
          <a:xfrm>
            <a:off x="9786551" y="5226908"/>
            <a:ext cx="1198606" cy="432486"/>
          </a:xfrm>
          <a:prstGeom prst="roundRect">
            <a:avLst/>
          </a:prstGeom>
          <a:noFill/>
          <a:ln w="762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53FB40C-B64A-8648-B6DB-39BC020A3116}"/>
              </a:ext>
            </a:extLst>
          </p:cNvPr>
          <p:cNvSpPr txBox="1"/>
          <p:nvPr/>
        </p:nvSpPr>
        <p:spPr>
          <a:xfrm>
            <a:off x="7793905" y="5770605"/>
            <a:ext cx="37564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highlight>
                  <a:srgbClr val="000000"/>
                </a:highlight>
              </a:rPr>
              <a:t>건전지 전원입력</a:t>
            </a:r>
            <a:r>
              <a:rPr lang="ko-KR" altLang="en-US" dirty="0"/>
              <a:t>    </a:t>
            </a:r>
            <a:r>
              <a:rPr lang="ko-KR" altLang="en-US" dirty="0">
                <a:solidFill>
                  <a:schemeClr val="bg1"/>
                </a:solidFill>
                <a:highlight>
                  <a:srgbClr val="000000"/>
                </a:highlight>
              </a:rPr>
              <a:t>출력방향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                         </a:t>
            </a:r>
            <a:r>
              <a:rPr lang="ko-KR" altLang="en-US" dirty="0">
                <a:solidFill>
                  <a:schemeClr val="bg1"/>
                </a:solidFill>
                <a:highlight>
                  <a:srgbClr val="000000"/>
                </a:highlight>
              </a:rPr>
              <a:t>및 속도제어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9498C4F-97A5-4C79-E799-E5121016F180}"/>
              </a:ext>
            </a:extLst>
          </p:cNvPr>
          <p:cNvSpPr txBox="1"/>
          <p:nvPr/>
        </p:nvSpPr>
        <p:spPr>
          <a:xfrm>
            <a:off x="9106929" y="3584830"/>
            <a:ext cx="1816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highlight>
                  <a:srgbClr val="000000"/>
                </a:highlight>
              </a:rPr>
              <a:t>5V </a:t>
            </a:r>
            <a:r>
              <a:rPr lang="ko-KR" altLang="en-US" dirty="0" err="1">
                <a:solidFill>
                  <a:schemeClr val="bg1"/>
                </a:solidFill>
                <a:highlight>
                  <a:srgbClr val="000000"/>
                </a:highlight>
              </a:rPr>
              <a:t>레귤레이터</a:t>
            </a:r>
            <a:endParaRPr lang="ko-KR" altLang="en-US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F912774-1434-9385-15F7-D20F67C259F1}"/>
              </a:ext>
            </a:extLst>
          </p:cNvPr>
          <p:cNvSpPr txBox="1"/>
          <p:nvPr/>
        </p:nvSpPr>
        <p:spPr>
          <a:xfrm>
            <a:off x="6672648" y="4256903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highlight>
                  <a:srgbClr val="000000"/>
                </a:highlight>
              </a:rPr>
              <a:t>모터</a:t>
            </a:r>
            <a:r>
              <a:rPr lang="en-US" altLang="ko-KR" dirty="0">
                <a:solidFill>
                  <a:schemeClr val="bg1"/>
                </a:solidFill>
                <a:highlight>
                  <a:srgbClr val="000000"/>
                </a:highlight>
              </a:rPr>
              <a:t>1 </a:t>
            </a:r>
            <a:r>
              <a:rPr lang="ko-KR" altLang="en-US" dirty="0">
                <a:solidFill>
                  <a:schemeClr val="bg1"/>
                </a:solidFill>
                <a:highlight>
                  <a:srgbClr val="000000"/>
                </a:highlight>
              </a:rPr>
              <a:t>출력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C787028-DAFA-7FDB-FA87-503A916B26DD}"/>
              </a:ext>
            </a:extLst>
          </p:cNvPr>
          <p:cNvSpPr txBox="1"/>
          <p:nvPr/>
        </p:nvSpPr>
        <p:spPr>
          <a:xfrm>
            <a:off x="10876916" y="3730131"/>
            <a:ext cx="1346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highlight>
                  <a:srgbClr val="000000"/>
                </a:highlight>
              </a:rPr>
              <a:t>모터</a:t>
            </a:r>
            <a:r>
              <a:rPr lang="en-US" altLang="ko-KR" dirty="0">
                <a:solidFill>
                  <a:schemeClr val="bg1"/>
                </a:solidFill>
                <a:highlight>
                  <a:srgbClr val="000000"/>
                </a:highlight>
              </a:rPr>
              <a:t>2 </a:t>
            </a:r>
            <a:r>
              <a:rPr lang="ko-KR" altLang="en-US" dirty="0">
                <a:solidFill>
                  <a:schemeClr val="bg1"/>
                </a:solidFill>
                <a:highlight>
                  <a:srgbClr val="000000"/>
                </a:highlight>
              </a:rPr>
              <a:t>출력</a:t>
            </a: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3B34FF77-F9E0-E9B9-FB38-09F02D2DE0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860" y="1800895"/>
            <a:ext cx="4912045" cy="4420841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CEEEB8D3-2B22-9122-823C-B1328834DB11}"/>
              </a:ext>
            </a:extLst>
          </p:cNvPr>
          <p:cNvSpPr txBox="1"/>
          <p:nvPr/>
        </p:nvSpPr>
        <p:spPr>
          <a:xfrm>
            <a:off x="2483707" y="345989"/>
            <a:ext cx="73893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/>
              <a:t>회로 연결 및 </a:t>
            </a:r>
            <a:r>
              <a:rPr lang="ko-KR" altLang="en-US" sz="5400" dirty="0" err="1"/>
              <a:t>핀역할</a:t>
            </a:r>
            <a:endParaRPr lang="ko-KR" altLang="en-US" sz="5400" dirty="0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5F34A029-12B1-5FAA-21B5-9D1D4A183198}"/>
              </a:ext>
            </a:extLst>
          </p:cNvPr>
          <p:cNvCxnSpPr/>
          <p:nvPr/>
        </p:nvCxnSpPr>
        <p:spPr>
          <a:xfrm>
            <a:off x="407773" y="1396314"/>
            <a:ext cx="11442357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390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9537E0A-578C-16AB-DB48-3B770EB31C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5255" y="237263"/>
            <a:ext cx="6460525" cy="638347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C339DB4-7962-AF11-91C5-B7E096ECC52D}"/>
              </a:ext>
            </a:extLst>
          </p:cNvPr>
          <p:cNvSpPr txBox="1"/>
          <p:nvPr/>
        </p:nvSpPr>
        <p:spPr>
          <a:xfrm>
            <a:off x="271850" y="261977"/>
            <a:ext cx="270612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/>
              <a:t>L298N</a:t>
            </a:r>
          </a:p>
          <a:p>
            <a:r>
              <a:rPr lang="ko-KR" altLang="en-US" sz="4400" dirty="0"/>
              <a:t>소스 코드</a:t>
            </a:r>
            <a:endParaRPr lang="en-US" altLang="ko-KR" sz="4400" dirty="0"/>
          </a:p>
          <a:p>
            <a:r>
              <a:rPr lang="ko-KR" altLang="en-US" sz="4400" dirty="0"/>
              <a:t>사용 예시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55FB86-292F-B811-A4EA-AB066773AF57}"/>
              </a:ext>
            </a:extLst>
          </p:cNvPr>
          <p:cNvSpPr txBox="1"/>
          <p:nvPr/>
        </p:nvSpPr>
        <p:spPr>
          <a:xfrm>
            <a:off x="5004486" y="27565"/>
            <a:ext cx="939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Ex: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21694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</Words>
  <Application>Microsoft Office PowerPoint</Application>
  <PresentationFormat>와이드스크린</PresentationFormat>
  <Paragraphs>36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L298N 사용법 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L298N 사용법 </dc:title>
  <dc:creator>최윤석</dc:creator>
  <cp:lastModifiedBy>최윤석</cp:lastModifiedBy>
  <cp:revision>1</cp:revision>
  <dcterms:created xsi:type="dcterms:W3CDTF">2023-04-07T13:34:23Z</dcterms:created>
  <dcterms:modified xsi:type="dcterms:W3CDTF">2023-04-07T13:34:27Z</dcterms:modified>
</cp:coreProperties>
</file>