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0B66E-F9A5-462E-AA85-3FB93082A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888115"/>
            <a:ext cx="8825658" cy="977725"/>
          </a:xfrm>
        </p:spPr>
        <p:txBody>
          <a:bodyPr/>
          <a:lstStyle/>
          <a:p>
            <a:pPr algn="ctr"/>
            <a:r>
              <a:rPr lang="en-US" altLang="zh-CN" sz="3200" dirty="0">
                <a:solidFill>
                  <a:srgbClr val="FFC000"/>
                </a:solidFill>
              </a:rPr>
              <a:t>Write an algorithm which computes the number of trailing zeros in </a:t>
            </a:r>
            <a:r>
              <a:rPr lang="en-US" altLang="zh-CN" sz="3200" i="1" dirty="0">
                <a:solidFill>
                  <a:srgbClr val="FFC000"/>
                </a:solidFill>
              </a:rPr>
              <a:t>n!</a:t>
            </a:r>
            <a:r>
              <a:rPr lang="en-US" altLang="zh-CN" sz="3200" dirty="0">
                <a:solidFill>
                  <a:srgbClr val="FFC000"/>
                </a:solidFill>
              </a:rPr>
              <a:t> (n factorial).</a:t>
            </a:r>
            <a:endParaRPr lang="zh-CN" altLang="en-US" sz="3200" dirty="0">
              <a:solidFill>
                <a:srgbClr val="FFC00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2A0D15-A833-4BFA-A743-97CA9588A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3935170"/>
            <a:ext cx="8825658" cy="861420"/>
          </a:xfrm>
        </p:spPr>
        <p:txBody>
          <a:bodyPr/>
          <a:lstStyle/>
          <a:p>
            <a:pPr algn="ctr"/>
            <a:r>
              <a:rPr lang="en-US" altLang="zh-CN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Yunshan Jiang</a:t>
            </a:r>
          </a:p>
          <a:p>
            <a:pPr algn="ctr"/>
            <a:r>
              <a:rPr lang="en-US" altLang="zh-CN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Helin Yuan</a:t>
            </a:r>
            <a:endParaRPr lang="zh-CN" altLang="en-US" cap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072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1533F-3417-4C45-8A81-AAB876B99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Too much calculation?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36C26A-FFA2-459A-8FF9-59AE579ED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What if we want to get the trailing zeros of a huge number?</a:t>
            </a: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2145!  ?</a:t>
            </a:r>
          </a:p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1241235436214!  ?</a:t>
            </a: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#$%^&amp;*(&amp;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Uhhhhh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80243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6ED7C-0595-4A00-B57F-DCB36FEA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Solution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0FD334-8092-4F54-8E20-62FA75D6E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1200 = 12 * 10 * 10</a:t>
            </a:r>
          </a:p>
          <a:p>
            <a:r>
              <a:rPr lang="en-US" altLang="zh-CN" sz="2400" dirty="0"/>
              <a:t>1350 =  135 * 10</a:t>
            </a:r>
          </a:p>
          <a:p>
            <a:r>
              <a:rPr lang="en-US" altLang="zh-CN" sz="2400" dirty="0"/>
              <a:t>123000 = 123 * 10 </a:t>
            </a:r>
            <a:r>
              <a:rPr lang="zh-CN" altLang="en-US" sz="2400" dirty="0"/>
              <a:t>* </a:t>
            </a:r>
            <a:r>
              <a:rPr lang="en-US" altLang="zh-CN" sz="2400" dirty="0"/>
              <a:t>10 </a:t>
            </a:r>
            <a:r>
              <a:rPr lang="zh-CN" altLang="en-US" sz="2400" dirty="0"/>
              <a:t>* </a:t>
            </a:r>
            <a:r>
              <a:rPr lang="en-US" altLang="zh-CN" sz="2400" dirty="0"/>
              <a:t>10</a:t>
            </a:r>
          </a:p>
          <a:p>
            <a:endParaRPr lang="en-US" altLang="zh-CN" sz="2400" dirty="0"/>
          </a:p>
          <a:p>
            <a:r>
              <a:rPr lang="en-US" altLang="zh-CN" sz="2400" dirty="0"/>
              <a:t>10 can be consider as 2 * 5</a:t>
            </a:r>
          </a:p>
          <a:p>
            <a:r>
              <a:rPr lang="en-US" altLang="zh-CN" sz="2400" dirty="0"/>
              <a:t>Count all factors of “5”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989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D994C-7889-4729-93B3-81A64F330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Solution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229DC0-61D0-42B7-AA10-67AB29ED6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641383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Example:</a:t>
            </a:r>
          </a:p>
          <a:p>
            <a:pPr marL="0" indent="0">
              <a:buNone/>
            </a:pPr>
            <a:r>
              <a:rPr lang="en-US" altLang="zh-CN" sz="2400" dirty="0"/>
              <a:t>23!</a:t>
            </a:r>
          </a:p>
          <a:p>
            <a:pPr marL="0" indent="0">
              <a:buNone/>
            </a:pPr>
            <a:r>
              <a:rPr lang="en-US" altLang="zh-CN" sz="2400" dirty="0"/>
              <a:t>1*2*3*4*5*6*7*8</a:t>
            </a:r>
            <a:r>
              <a:rPr lang="zh-CN" altLang="en-US" sz="2400" dirty="0"/>
              <a:t>*</a:t>
            </a:r>
            <a:r>
              <a:rPr lang="en-US" altLang="zh-CN" sz="2400" dirty="0"/>
              <a:t>9</a:t>
            </a:r>
            <a:r>
              <a:rPr lang="zh-CN" altLang="en-US" sz="2400" dirty="0"/>
              <a:t>*</a:t>
            </a:r>
            <a:r>
              <a:rPr lang="en-US" altLang="zh-CN" sz="2400" dirty="0"/>
              <a:t>10</a:t>
            </a:r>
            <a:r>
              <a:rPr lang="zh-CN" altLang="en-US" sz="2400" dirty="0"/>
              <a:t>*</a:t>
            </a:r>
            <a:r>
              <a:rPr lang="en-US" altLang="zh-CN" sz="2400" dirty="0"/>
              <a:t>11</a:t>
            </a:r>
            <a:r>
              <a:rPr lang="zh-CN" altLang="en-US" sz="2400" dirty="0"/>
              <a:t>*</a:t>
            </a:r>
            <a:r>
              <a:rPr lang="en-US" altLang="zh-CN" sz="2400" dirty="0"/>
              <a:t>12</a:t>
            </a:r>
            <a:r>
              <a:rPr lang="zh-CN" altLang="en-US" sz="2400" dirty="0"/>
              <a:t>*</a:t>
            </a:r>
            <a:r>
              <a:rPr lang="en-US" altLang="zh-CN" sz="2400" dirty="0"/>
              <a:t>13</a:t>
            </a:r>
            <a:r>
              <a:rPr lang="zh-CN" altLang="en-US" sz="2400" dirty="0"/>
              <a:t>*</a:t>
            </a:r>
            <a:r>
              <a:rPr lang="en-US" altLang="zh-CN" sz="2400" dirty="0"/>
              <a:t>14</a:t>
            </a:r>
            <a:r>
              <a:rPr lang="zh-CN" altLang="en-US" sz="2400" dirty="0"/>
              <a:t>*</a:t>
            </a:r>
            <a:r>
              <a:rPr lang="en-US" altLang="zh-CN" sz="2400" dirty="0"/>
              <a:t>15</a:t>
            </a:r>
            <a:r>
              <a:rPr lang="zh-CN" altLang="en-US" sz="2400" dirty="0"/>
              <a:t>*</a:t>
            </a:r>
            <a:r>
              <a:rPr lang="en-US" altLang="zh-CN" sz="2400" dirty="0"/>
              <a:t>16</a:t>
            </a:r>
            <a:r>
              <a:rPr lang="zh-CN" altLang="en-US" sz="2400" dirty="0"/>
              <a:t>*</a:t>
            </a:r>
            <a:r>
              <a:rPr lang="en-US" altLang="zh-CN" sz="2400" dirty="0"/>
              <a:t>17</a:t>
            </a:r>
            <a:r>
              <a:rPr lang="zh-CN" altLang="en-US" sz="2400" dirty="0"/>
              <a:t>*</a:t>
            </a:r>
            <a:r>
              <a:rPr lang="en-US" altLang="zh-CN" sz="2400" dirty="0"/>
              <a:t>18</a:t>
            </a:r>
            <a:r>
              <a:rPr lang="zh-CN" altLang="en-US" sz="2400" dirty="0"/>
              <a:t>*</a:t>
            </a:r>
            <a:r>
              <a:rPr lang="en-US" altLang="zh-CN" sz="2400" dirty="0"/>
              <a:t>19</a:t>
            </a:r>
            <a:r>
              <a:rPr lang="zh-CN" altLang="en-US" sz="2400" dirty="0"/>
              <a:t>*</a:t>
            </a:r>
            <a:r>
              <a:rPr lang="en-US" altLang="zh-CN" sz="2400" dirty="0"/>
              <a:t>20</a:t>
            </a:r>
            <a:r>
              <a:rPr lang="zh-CN" altLang="en-US" sz="2400" dirty="0"/>
              <a:t>*</a:t>
            </a:r>
            <a:r>
              <a:rPr lang="en-US" altLang="zh-CN" sz="2400" dirty="0"/>
              <a:t>21</a:t>
            </a:r>
            <a:r>
              <a:rPr lang="zh-CN" altLang="en-US" sz="2400" dirty="0"/>
              <a:t>*</a:t>
            </a:r>
            <a:r>
              <a:rPr lang="en-US" altLang="zh-CN" sz="2400" dirty="0"/>
              <a:t>22</a:t>
            </a:r>
            <a:r>
              <a:rPr lang="zh-CN" altLang="en-US" sz="2400" dirty="0"/>
              <a:t>*</a:t>
            </a:r>
            <a:r>
              <a:rPr lang="en-US" altLang="zh-CN" sz="2400" dirty="0"/>
              <a:t>23</a:t>
            </a:r>
          </a:p>
          <a:p>
            <a:pPr marL="0" indent="0">
              <a:buNone/>
            </a:pPr>
            <a:r>
              <a:rPr lang="en-US" altLang="zh-CN" sz="2400" dirty="0"/>
              <a:t>1*2*3*4*</a:t>
            </a:r>
            <a:r>
              <a:rPr lang="en-US" altLang="zh-CN" sz="2400" dirty="0">
                <a:highlight>
                  <a:srgbClr val="FF0000"/>
                </a:highlight>
              </a:rPr>
              <a:t>5</a:t>
            </a:r>
            <a:r>
              <a:rPr lang="en-US" altLang="zh-CN" sz="2400" dirty="0"/>
              <a:t>*6*7*8</a:t>
            </a:r>
            <a:r>
              <a:rPr lang="zh-CN" altLang="en-US" sz="2400" dirty="0"/>
              <a:t>*</a:t>
            </a:r>
            <a:r>
              <a:rPr lang="en-US" altLang="zh-CN" sz="2400" dirty="0"/>
              <a:t>9</a:t>
            </a:r>
            <a:r>
              <a:rPr lang="zh-CN" altLang="en-US" sz="2400" dirty="0"/>
              <a:t>*</a:t>
            </a:r>
            <a:r>
              <a:rPr lang="en-US" altLang="zh-CN" sz="2400" dirty="0">
                <a:highlight>
                  <a:srgbClr val="FF0000"/>
                </a:highlight>
              </a:rPr>
              <a:t>10</a:t>
            </a:r>
            <a:r>
              <a:rPr lang="zh-CN" altLang="en-US" sz="2400" dirty="0"/>
              <a:t>*</a:t>
            </a:r>
            <a:r>
              <a:rPr lang="en-US" altLang="zh-CN" sz="2400" dirty="0"/>
              <a:t>11</a:t>
            </a:r>
            <a:r>
              <a:rPr lang="zh-CN" altLang="en-US" sz="2400" dirty="0"/>
              <a:t>*</a:t>
            </a:r>
            <a:r>
              <a:rPr lang="en-US" altLang="zh-CN" sz="2400" dirty="0"/>
              <a:t>12</a:t>
            </a:r>
            <a:r>
              <a:rPr lang="zh-CN" altLang="en-US" sz="2400" dirty="0"/>
              <a:t>*</a:t>
            </a:r>
            <a:r>
              <a:rPr lang="en-US" altLang="zh-CN" sz="2400" dirty="0"/>
              <a:t>13</a:t>
            </a:r>
            <a:r>
              <a:rPr lang="zh-CN" altLang="en-US" sz="2400" dirty="0"/>
              <a:t>*</a:t>
            </a:r>
            <a:r>
              <a:rPr lang="en-US" altLang="zh-CN" sz="2400" dirty="0"/>
              <a:t>14</a:t>
            </a:r>
            <a:r>
              <a:rPr lang="zh-CN" altLang="en-US" sz="2400" dirty="0"/>
              <a:t>*</a:t>
            </a:r>
            <a:r>
              <a:rPr lang="en-US" altLang="zh-CN" sz="2400" dirty="0">
                <a:highlight>
                  <a:srgbClr val="FF0000"/>
                </a:highlight>
              </a:rPr>
              <a:t>15</a:t>
            </a:r>
            <a:r>
              <a:rPr lang="zh-CN" altLang="en-US" sz="2400" dirty="0"/>
              <a:t>*</a:t>
            </a:r>
            <a:r>
              <a:rPr lang="en-US" altLang="zh-CN" sz="2400" dirty="0"/>
              <a:t>16</a:t>
            </a:r>
            <a:r>
              <a:rPr lang="zh-CN" altLang="en-US" sz="2400" dirty="0"/>
              <a:t>*</a:t>
            </a:r>
            <a:r>
              <a:rPr lang="en-US" altLang="zh-CN" sz="2400" dirty="0"/>
              <a:t>17</a:t>
            </a:r>
            <a:r>
              <a:rPr lang="zh-CN" altLang="en-US" sz="2400" dirty="0"/>
              <a:t>*</a:t>
            </a:r>
            <a:r>
              <a:rPr lang="en-US" altLang="zh-CN" sz="2400" dirty="0"/>
              <a:t>18</a:t>
            </a:r>
            <a:r>
              <a:rPr lang="zh-CN" altLang="en-US" sz="2400" dirty="0"/>
              <a:t>*</a:t>
            </a:r>
            <a:r>
              <a:rPr lang="en-US" altLang="zh-CN" sz="2400" dirty="0"/>
              <a:t>19</a:t>
            </a:r>
            <a:r>
              <a:rPr lang="zh-CN" altLang="en-US" sz="2400" dirty="0"/>
              <a:t>*</a:t>
            </a:r>
            <a:r>
              <a:rPr lang="en-US" altLang="zh-CN" sz="2400" dirty="0">
                <a:highlight>
                  <a:srgbClr val="FF0000"/>
                </a:highlight>
              </a:rPr>
              <a:t>20</a:t>
            </a:r>
            <a:r>
              <a:rPr lang="zh-CN" altLang="en-US" sz="2400" dirty="0"/>
              <a:t>*</a:t>
            </a:r>
            <a:r>
              <a:rPr lang="en-US" altLang="zh-CN" sz="2400" dirty="0"/>
              <a:t>21</a:t>
            </a:r>
            <a:r>
              <a:rPr lang="zh-CN" altLang="en-US" sz="2400" dirty="0"/>
              <a:t>*</a:t>
            </a:r>
            <a:r>
              <a:rPr lang="en-US" altLang="zh-CN" sz="2400" dirty="0"/>
              <a:t>22</a:t>
            </a:r>
            <a:r>
              <a:rPr lang="zh-CN" altLang="en-US" sz="2400" dirty="0"/>
              <a:t>*</a:t>
            </a:r>
            <a:r>
              <a:rPr lang="en-US" altLang="zh-CN" sz="2400" dirty="0"/>
              <a:t>23</a:t>
            </a:r>
          </a:p>
          <a:p>
            <a:pPr marL="0" indent="0">
              <a:buNone/>
            </a:pPr>
            <a:r>
              <a:rPr lang="en-US" altLang="zh-CN" sz="2400" dirty="0"/>
              <a:t>              5               2</a:t>
            </a:r>
            <a:r>
              <a:rPr lang="zh-CN" altLang="en-US" sz="2400" dirty="0"/>
              <a:t>*</a:t>
            </a:r>
            <a:r>
              <a:rPr lang="en-US" altLang="zh-CN" sz="2400" dirty="0"/>
              <a:t>5                      3</a:t>
            </a:r>
            <a:r>
              <a:rPr lang="zh-CN" altLang="en-US" sz="2400" dirty="0"/>
              <a:t>*</a:t>
            </a:r>
            <a:r>
              <a:rPr lang="en-US" altLang="zh-CN" sz="2400" dirty="0"/>
              <a:t>5                     2</a:t>
            </a:r>
            <a:r>
              <a:rPr lang="zh-CN" altLang="en-US" sz="2400" dirty="0"/>
              <a:t>*</a:t>
            </a:r>
            <a:r>
              <a:rPr lang="en-US" altLang="zh-CN" sz="2400" dirty="0"/>
              <a:t>2</a:t>
            </a:r>
            <a:r>
              <a:rPr lang="zh-CN" altLang="en-US" sz="2400" dirty="0"/>
              <a:t>*</a:t>
            </a:r>
            <a:r>
              <a:rPr lang="en-US" altLang="zh-CN" sz="2400" dirty="0"/>
              <a:t>5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Simple solution is calculate floor(n/5)</a:t>
            </a:r>
          </a:p>
        </p:txBody>
      </p:sp>
    </p:spTree>
    <p:extLst>
      <p:ext uri="{BB962C8B-B14F-4D97-AF65-F5344CB8AC3E}">
        <p14:creationId xmlns:p14="http://schemas.microsoft.com/office/powerpoint/2010/main" val="236596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AB635-D708-42CC-BF70-5265AABE3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Solution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BC1BCC-0D75-4719-96FA-63D8F48D0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35" y="2787984"/>
            <a:ext cx="10459530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How about numbers that greater than 25!, 125!, 625! ….?</a:t>
            </a:r>
          </a:p>
          <a:p>
            <a:pPr marL="0" indent="0">
              <a:buNone/>
            </a:pPr>
            <a:r>
              <a:rPr lang="en-US" altLang="zh-CN" sz="2400" dirty="0"/>
              <a:t>25!</a:t>
            </a:r>
          </a:p>
          <a:p>
            <a:pPr marL="0" indent="0">
              <a:buNone/>
            </a:pPr>
            <a:r>
              <a:rPr lang="en-US" altLang="zh-CN" sz="2400" dirty="0"/>
              <a:t>1*2*3*4*</a:t>
            </a:r>
            <a:r>
              <a:rPr lang="en-US" altLang="zh-CN" sz="2400" dirty="0">
                <a:highlight>
                  <a:srgbClr val="FF0000"/>
                </a:highlight>
              </a:rPr>
              <a:t>5</a:t>
            </a:r>
            <a:r>
              <a:rPr lang="en-US" altLang="zh-CN" sz="2400" dirty="0"/>
              <a:t>*6*7*8</a:t>
            </a:r>
            <a:r>
              <a:rPr lang="zh-CN" altLang="en-US" sz="2400" dirty="0"/>
              <a:t>*</a:t>
            </a:r>
            <a:r>
              <a:rPr lang="en-US" altLang="zh-CN" sz="2400" dirty="0"/>
              <a:t>9</a:t>
            </a:r>
            <a:r>
              <a:rPr lang="zh-CN" altLang="en-US" sz="2400" dirty="0"/>
              <a:t>*</a:t>
            </a:r>
            <a:r>
              <a:rPr lang="en-US" altLang="zh-CN" sz="2400" dirty="0">
                <a:highlight>
                  <a:srgbClr val="FF0000"/>
                </a:highlight>
              </a:rPr>
              <a:t>10</a:t>
            </a:r>
            <a:r>
              <a:rPr lang="zh-CN" altLang="en-US" sz="2400" dirty="0"/>
              <a:t>*</a:t>
            </a:r>
            <a:r>
              <a:rPr lang="en-US" altLang="zh-CN" sz="2400" dirty="0"/>
              <a:t>11</a:t>
            </a:r>
            <a:r>
              <a:rPr lang="zh-CN" altLang="en-US" sz="2400" dirty="0"/>
              <a:t>*</a:t>
            </a:r>
            <a:r>
              <a:rPr lang="en-US" altLang="zh-CN" sz="2400" dirty="0"/>
              <a:t>12</a:t>
            </a:r>
            <a:r>
              <a:rPr lang="zh-CN" altLang="en-US" sz="2400" dirty="0"/>
              <a:t>*</a:t>
            </a:r>
            <a:r>
              <a:rPr lang="en-US" altLang="zh-CN" sz="2400" dirty="0"/>
              <a:t>13</a:t>
            </a:r>
            <a:r>
              <a:rPr lang="zh-CN" altLang="en-US" sz="2400" dirty="0"/>
              <a:t>*</a:t>
            </a:r>
            <a:r>
              <a:rPr lang="en-US" altLang="zh-CN" sz="2400" dirty="0"/>
              <a:t>14</a:t>
            </a:r>
            <a:r>
              <a:rPr lang="zh-CN" altLang="en-US" sz="2400" dirty="0"/>
              <a:t>*</a:t>
            </a:r>
            <a:r>
              <a:rPr lang="en-US" altLang="zh-CN" sz="2400" dirty="0">
                <a:highlight>
                  <a:srgbClr val="FF0000"/>
                </a:highlight>
              </a:rPr>
              <a:t>15</a:t>
            </a:r>
            <a:r>
              <a:rPr lang="zh-CN" altLang="en-US" sz="2400" dirty="0"/>
              <a:t>*</a:t>
            </a:r>
            <a:r>
              <a:rPr lang="en-US" altLang="zh-CN" sz="2400" dirty="0"/>
              <a:t>16</a:t>
            </a:r>
            <a:r>
              <a:rPr lang="zh-CN" altLang="en-US" sz="2400" dirty="0"/>
              <a:t>*</a:t>
            </a:r>
            <a:r>
              <a:rPr lang="en-US" altLang="zh-CN" sz="2400" dirty="0"/>
              <a:t>17</a:t>
            </a:r>
            <a:r>
              <a:rPr lang="zh-CN" altLang="en-US" sz="2400" dirty="0"/>
              <a:t>*</a:t>
            </a:r>
            <a:r>
              <a:rPr lang="en-US" altLang="zh-CN" sz="2400" dirty="0"/>
              <a:t>18</a:t>
            </a:r>
            <a:r>
              <a:rPr lang="zh-CN" altLang="en-US" sz="2400" dirty="0"/>
              <a:t>*</a:t>
            </a:r>
            <a:r>
              <a:rPr lang="en-US" altLang="zh-CN" sz="2400" dirty="0"/>
              <a:t>19</a:t>
            </a:r>
            <a:r>
              <a:rPr lang="zh-CN" altLang="en-US" sz="2400" dirty="0"/>
              <a:t>*</a:t>
            </a:r>
            <a:r>
              <a:rPr lang="en-US" altLang="zh-CN" sz="2400" dirty="0">
                <a:highlight>
                  <a:srgbClr val="FF0000"/>
                </a:highlight>
              </a:rPr>
              <a:t>20</a:t>
            </a:r>
            <a:r>
              <a:rPr lang="zh-CN" altLang="en-US" sz="2400" dirty="0"/>
              <a:t>*</a:t>
            </a:r>
            <a:r>
              <a:rPr lang="en-US" altLang="zh-CN" sz="2400" dirty="0"/>
              <a:t>21</a:t>
            </a:r>
            <a:r>
              <a:rPr lang="zh-CN" altLang="en-US" sz="2400" dirty="0"/>
              <a:t>*</a:t>
            </a:r>
            <a:r>
              <a:rPr lang="en-US" altLang="zh-CN" sz="2400" dirty="0"/>
              <a:t>22</a:t>
            </a:r>
            <a:r>
              <a:rPr lang="zh-CN" altLang="en-US" sz="2400" dirty="0"/>
              <a:t>*</a:t>
            </a:r>
            <a:r>
              <a:rPr lang="en-US" altLang="zh-CN" sz="2400" dirty="0"/>
              <a:t>23*24*</a:t>
            </a:r>
            <a:r>
              <a:rPr lang="en-US" altLang="zh-CN" sz="2400" dirty="0">
                <a:highlight>
                  <a:srgbClr val="FF0000"/>
                </a:highlight>
              </a:rPr>
              <a:t>25</a:t>
            </a:r>
          </a:p>
          <a:p>
            <a:pPr marL="0" indent="0">
              <a:buNone/>
            </a:pPr>
            <a:r>
              <a:rPr lang="en-US" altLang="zh-CN" sz="2400" dirty="0"/>
              <a:t>              5               2</a:t>
            </a:r>
            <a:r>
              <a:rPr lang="zh-CN" altLang="en-US" sz="2400" dirty="0"/>
              <a:t>*</a:t>
            </a:r>
            <a:r>
              <a:rPr lang="en-US" altLang="zh-CN" sz="2400" dirty="0"/>
              <a:t>5                      3</a:t>
            </a:r>
            <a:r>
              <a:rPr lang="zh-CN" altLang="en-US" sz="2400" dirty="0"/>
              <a:t>*</a:t>
            </a:r>
            <a:r>
              <a:rPr lang="en-US" altLang="zh-CN" sz="2400" dirty="0"/>
              <a:t>5                     2</a:t>
            </a:r>
            <a:r>
              <a:rPr lang="zh-CN" altLang="en-US" sz="2400" dirty="0"/>
              <a:t>*</a:t>
            </a:r>
            <a:r>
              <a:rPr lang="en-US" altLang="zh-CN" sz="2400" dirty="0"/>
              <a:t>2</a:t>
            </a:r>
            <a:r>
              <a:rPr lang="zh-CN" altLang="en-US" sz="2400" dirty="0"/>
              <a:t>*</a:t>
            </a:r>
            <a:r>
              <a:rPr lang="en-US" altLang="zh-CN" sz="2400" dirty="0"/>
              <a:t>5                    5*5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Floor(25/5) equals 5, but we have 6 factors of “5”</a:t>
            </a:r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70459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BD9A9-A5C4-48FD-8D07-BEACE0FB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Solution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DEF632-0B04-4724-B81B-F4B06745B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500"/>
            <a:ext cx="9890035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count = 0;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for 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5; n/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&gt;= 1;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*=5){</a:t>
            </a:r>
          </a:p>
          <a:p>
            <a:pPr marL="0" indent="0">
              <a:buNone/>
            </a:pPr>
            <a:r>
              <a:rPr lang="en-US" altLang="zh-CN" sz="2400" dirty="0"/>
              <a:t>     count += n/</a:t>
            </a:r>
            <a:r>
              <a:rPr lang="en-US" altLang="zh-CN" sz="2400" dirty="0" err="1"/>
              <a:t>i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First divided by 5, then remove all single 5, then divided by 25…..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8392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98</TotalTime>
  <Words>302</Words>
  <Application>Microsoft Office PowerPoint</Application>
  <PresentationFormat>宽屏</PresentationFormat>
  <Paragraphs>40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Century Gothic</vt:lpstr>
      <vt:lpstr>Wingdings 3</vt:lpstr>
      <vt:lpstr>离子会议室</vt:lpstr>
      <vt:lpstr>Write an algorithm which computes the number of trailing zeros in n! (n factorial).</vt:lpstr>
      <vt:lpstr>Too much calculation?</vt:lpstr>
      <vt:lpstr>Solution 2</vt:lpstr>
      <vt:lpstr>Solution 2</vt:lpstr>
      <vt:lpstr>Solution 2</vt:lpstr>
      <vt:lpstr>Solution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 an algorithm which computes the number of trailing zeros in n! (n factorial).</dc:title>
  <dc:creator>Barry Helin</dc:creator>
  <cp:lastModifiedBy>Barry Helin</cp:lastModifiedBy>
  <cp:revision>8</cp:revision>
  <dcterms:created xsi:type="dcterms:W3CDTF">2018-04-03T03:42:52Z</dcterms:created>
  <dcterms:modified xsi:type="dcterms:W3CDTF">2018-04-03T05:21:12Z</dcterms:modified>
</cp:coreProperties>
</file>