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9" r:id="rId10"/>
    <p:sldId id="258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0B66E-F9A5-462E-AA85-3FB93082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88115"/>
            <a:ext cx="8825658" cy="977725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Write an algorithm which computes the number of trailing zeros in </a:t>
            </a:r>
            <a:r>
              <a:rPr lang="en-US" altLang="zh-CN" sz="3200" i="1" dirty="0">
                <a:solidFill>
                  <a:srgbClr val="FFC000"/>
                </a:solidFill>
              </a:rPr>
              <a:t>n!</a:t>
            </a:r>
            <a:r>
              <a:rPr lang="en-US" altLang="zh-CN" sz="3200" dirty="0">
                <a:solidFill>
                  <a:srgbClr val="FFC000"/>
                </a:solidFill>
              </a:rPr>
              <a:t> (n factorial).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A0D15-A833-4BFA-A743-97CA9588A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935170"/>
            <a:ext cx="8825658" cy="861420"/>
          </a:xfrm>
        </p:spPr>
        <p:txBody>
          <a:bodyPr/>
          <a:lstStyle/>
          <a:p>
            <a:pPr algn="ctr"/>
            <a:r>
              <a:rPr lang="en-US" altLang="zh-CN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Yunshan Jiang</a:t>
            </a:r>
          </a:p>
          <a:p>
            <a:pPr algn="ctr"/>
            <a:r>
              <a:rPr lang="en-US" altLang="zh-CN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Helin Yuan</a:t>
            </a:r>
            <a:endParaRPr lang="zh-CN" altLang="en-US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72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994C-7889-4729-93B3-81A64F33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29DC0-61D0-42B7-AA10-67AB29ED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4138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Example:</a:t>
            </a:r>
          </a:p>
          <a:p>
            <a:pPr marL="0" indent="0">
              <a:buNone/>
            </a:pPr>
            <a:r>
              <a:rPr lang="en-US" altLang="zh-CN" sz="2400" dirty="0"/>
              <a:t>23!</a:t>
            </a:r>
          </a:p>
          <a:p>
            <a:pPr marL="0" indent="0">
              <a:buNone/>
            </a:pPr>
            <a:r>
              <a:rPr lang="en-US" altLang="zh-CN" sz="2400" dirty="0"/>
              <a:t>1*2*3*4*5*6*7*8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/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/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/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en-US" altLang="zh-CN" sz="2400" dirty="0"/>
              <a:t>1*2*3*4*</a:t>
            </a:r>
            <a:r>
              <a:rPr lang="en-US" altLang="zh-CN" sz="2400" dirty="0">
                <a:highlight>
                  <a:srgbClr val="FF0000"/>
                </a:highlight>
              </a:rPr>
              <a:t>5</a:t>
            </a:r>
            <a:r>
              <a:rPr lang="en-US" altLang="zh-CN" sz="2400" dirty="0"/>
              <a:t>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en-US" altLang="zh-CN" sz="2400" dirty="0"/>
              <a:t>              5               2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5                      3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*</a:t>
            </a:r>
            <a:r>
              <a:rPr lang="en-US" altLang="zh-CN" sz="2400" dirty="0"/>
              <a:t>5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Simple solution is calculate floor(n/5)</a:t>
            </a:r>
          </a:p>
        </p:txBody>
      </p:sp>
    </p:spTree>
    <p:extLst>
      <p:ext uri="{BB962C8B-B14F-4D97-AF65-F5344CB8AC3E}">
        <p14:creationId xmlns:p14="http://schemas.microsoft.com/office/powerpoint/2010/main" val="236596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AB635-D708-42CC-BF70-5265AABE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C1BCC-0D75-4719-96FA-63D8F48D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35" y="2787984"/>
            <a:ext cx="1045953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How about numbers that greater than 25!, 125!, 625! ….?</a:t>
            </a:r>
          </a:p>
          <a:p>
            <a:pPr marL="0" indent="0">
              <a:buNone/>
            </a:pPr>
            <a:r>
              <a:rPr lang="en-US" altLang="zh-CN" sz="2400" dirty="0"/>
              <a:t>25!</a:t>
            </a:r>
          </a:p>
          <a:p>
            <a:pPr marL="0" indent="0">
              <a:buNone/>
            </a:pPr>
            <a:r>
              <a:rPr lang="en-US" altLang="zh-CN" sz="2400" dirty="0"/>
              <a:t>1*2*3*4*</a:t>
            </a:r>
            <a:r>
              <a:rPr lang="en-US" altLang="zh-CN" sz="2400" dirty="0">
                <a:highlight>
                  <a:srgbClr val="FF0000"/>
                </a:highlight>
              </a:rPr>
              <a:t>5</a:t>
            </a:r>
            <a:r>
              <a:rPr lang="en-US" altLang="zh-CN" sz="2400" dirty="0"/>
              <a:t>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23*24*</a:t>
            </a:r>
            <a:r>
              <a:rPr lang="en-US" altLang="zh-CN" sz="2400" dirty="0">
                <a:highlight>
                  <a:srgbClr val="FF0000"/>
                </a:highlight>
              </a:rPr>
              <a:t>25</a:t>
            </a:r>
          </a:p>
          <a:p>
            <a:pPr marL="0" indent="0">
              <a:buNone/>
            </a:pPr>
            <a:r>
              <a:rPr lang="en-US" altLang="zh-CN" sz="2400" dirty="0"/>
              <a:t>              5               2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5                      3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5*5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Floor(25/5) equals 5, but we have 6 factors of “5”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04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BD9A9-A5C4-48FD-8D07-BEACE0FB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F632-0B04-4724-B81B-F4B06745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89003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count = 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5; n/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*=5){</a:t>
            </a:r>
          </a:p>
          <a:p>
            <a:pPr marL="0" indent="0">
              <a:buNone/>
            </a:pPr>
            <a:r>
              <a:rPr lang="en-US" altLang="zh-CN" sz="2400" dirty="0"/>
              <a:t>     count += n/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First divided by 5, then remove all single 5, then divided by 25…..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0D7-5F7E-4E22-84A0-D3100C38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4C59-B38A-4B03-81A0-1ADAED64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1: Calculate </a:t>
            </a:r>
            <a:r>
              <a:rPr lang="en-CA" i="1" dirty="0"/>
              <a:t>n</a:t>
            </a:r>
            <a:r>
              <a:rPr lang="en-CA" dirty="0"/>
              <a:t>!</a:t>
            </a:r>
          </a:p>
          <a:p>
            <a:pPr marL="0" indent="0">
              <a:buNone/>
            </a:pPr>
            <a:r>
              <a:rPr lang="en-CA" dirty="0"/>
              <a:t>	(1) What is</a:t>
            </a:r>
            <a:r>
              <a:rPr lang="en-CA" i="1" dirty="0"/>
              <a:t> n</a:t>
            </a:r>
            <a:r>
              <a:rPr lang="en-CA" dirty="0"/>
              <a:t>!(n factorial)?</a:t>
            </a:r>
          </a:p>
          <a:p>
            <a:pPr marL="0" indent="0">
              <a:buNone/>
            </a:pPr>
            <a:r>
              <a:rPr lang="en-CA" dirty="0"/>
              <a:t>	     is the product of all positive integer less than or equal to </a:t>
            </a:r>
            <a:r>
              <a:rPr lang="en-CA" i="1" dirty="0"/>
              <a:t>n.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dirty="0"/>
              <a:t>     For example: </a:t>
            </a:r>
          </a:p>
          <a:p>
            <a:pPr marL="0" indent="0">
              <a:buNone/>
            </a:pPr>
            <a:r>
              <a:rPr lang="en-CA" dirty="0"/>
              <a:t>	      5! = 5 * 4 * 3 * 2 * 1.</a:t>
            </a:r>
          </a:p>
          <a:p>
            <a:pPr marL="0" indent="0">
              <a:buNone/>
            </a:pPr>
            <a:r>
              <a:rPr lang="en-CA" dirty="0"/>
              <a:t>	      2000! = 2000 * 1999 * 1998 *……4 * 3 * 2 * 1.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8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C964-8D31-478F-8828-64082870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(2) How to calculate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! in code?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	     Simple and Fast way is using recursion.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factorial(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if 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1)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return 1;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}</a:t>
            </a:r>
          </a:p>
          <a:p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return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factorial(num-1);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} </a:t>
            </a:r>
          </a:p>
        </p:txBody>
      </p:sp>
    </p:spTree>
    <p:extLst>
      <p:ext uri="{BB962C8B-B14F-4D97-AF65-F5344CB8AC3E}">
        <p14:creationId xmlns:p14="http://schemas.microsoft.com/office/powerpoint/2010/main" val="36453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49DC-890F-4236-AF4B-5FAB365C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1"/>
            <a:ext cx="10515600" cy="5457872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 2: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 the number of trailing zeros in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n!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	(1)We need to find the rule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For example: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1 / 10 = 0……1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10 / 10 = 1……0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12 / 10 = 1……2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20 / 10 = 2……0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50 / 10 = 5……0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35 / 10 = 3……5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99 / 10 = 9……9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….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How about 100?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100 / 10 = 10……0,    10 / 10 = 1……0,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1 /  10 = 0……1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so the number of trailing zeros in 100 is 2.</a:t>
            </a:r>
          </a:p>
        </p:txBody>
      </p:sp>
    </p:spTree>
    <p:extLst>
      <p:ext uri="{BB962C8B-B14F-4D97-AF65-F5344CB8AC3E}">
        <p14:creationId xmlns:p14="http://schemas.microsoft.com/office/powerpoint/2010/main" val="26222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FC69-B94D-4857-992F-D356E0A1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(2)Now lets go to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For Example: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5! = 120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120 / 10 = 12……0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12 / 10 =  1……2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so the number of trailing zeros in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! is 1.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10! = 3628800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3628800 / 10 = 362880……0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362880 / 10 = 36288……0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36288 / 10 = 3628……8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so the number of trailing zeros in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! is 2.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0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397C-BFB0-4596-92A7-B558C103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(3) How 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 the number of trailing zeros in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n!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code?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We can use loop or recursion.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set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factorial(n)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set count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set Reminder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while Reminder is equal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set Reminder equal to the reminder of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divided by 10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if  Reminder is equal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add one to the count 	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set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divided by 10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return count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3164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56AC-8321-443A-8B9E-BF807CEF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NumOfTrailngZero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factorial(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while 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% 10;</a:t>
            </a: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if 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count++;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/= 10;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return count;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897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1533F-3417-4C45-8A81-AAB876B9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Too much calculation?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6C26A-FFA2-459A-8FF9-59AE579E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What if we want to get the trailing zeros of a huge number?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2145!  ?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1241235436214!  ?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#$%^&amp;*(&amp;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Uhhhhh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0243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ED7C-0595-4A00-B57F-DCB36FEA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FD334-8092-4F54-8E20-62FA75D6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1200 = 12 * 10 * 10</a:t>
            </a:r>
          </a:p>
          <a:p>
            <a:r>
              <a:rPr lang="en-US" altLang="zh-CN" sz="2400" dirty="0"/>
              <a:t>1350 =  135 * 10</a:t>
            </a:r>
          </a:p>
          <a:p>
            <a:r>
              <a:rPr lang="en-US" altLang="zh-CN" sz="2400" dirty="0"/>
              <a:t>123000 = 123 * 10 </a:t>
            </a:r>
            <a:r>
              <a:rPr lang="zh-CN" altLang="en-US" sz="2400" dirty="0"/>
              <a:t>* </a:t>
            </a:r>
            <a:r>
              <a:rPr lang="en-US" altLang="zh-CN" sz="2400" dirty="0"/>
              <a:t>10 </a:t>
            </a:r>
            <a:r>
              <a:rPr lang="zh-CN" altLang="en-US" sz="2400" dirty="0"/>
              <a:t>* </a:t>
            </a:r>
            <a:r>
              <a:rPr lang="en-US" altLang="zh-CN" sz="2400" dirty="0"/>
              <a:t>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10 can be consider as 2 * 5</a:t>
            </a:r>
          </a:p>
          <a:p>
            <a:r>
              <a:rPr lang="en-US" altLang="zh-CN" sz="2400" dirty="0"/>
              <a:t>Count all factors of “5”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989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338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Century Gothic</vt:lpstr>
      <vt:lpstr>Wingdings 3</vt:lpstr>
      <vt:lpstr>离子会议室</vt:lpstr>
      <vt:lpstr>Write an algorithm which computes the number of trailing zeros in n! (n factorial).</vt:lpstr>
      <vt:lpstr>Method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 much calculation?</vt:lpstr>
      <vt:lpstr>Solution 2</vt:lpstr>
      <vt:lpstr>Solution 2</vt:lpstr>
      <vt:lpstr>Solution 2</vt:lpstr>
      <vt:lpstr>Solution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 algorithm which computes the number of trailing zeros in n! (n factorial).</dc:title>
  <dc:creator>Barry Helin</dc:creator>
  <cp:lastModifiedBy>yunshan jiang</cp:lastModifiedBy>
  <cp:revision>9</cp:revision>
  <dcterms:created xsi:type="dcterms:W3CDTF">2018-04-03T03:42:52Z</dcterms:created>
  <dcterms:modified xsi:type="dcterms:W3CDTF">2018-04-03T06:13:35Z</dcterms:modified>
</cp:coreProperties>
</file>