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9906000"/>
  <p:notesSz cx="6799250" cy="9929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DA35E8-5A1E-4562-A6EF-DB3D5D97B68F}">
  <a:tblStyle styleId="{57DA35E8-5A1E-4562-A6EF-DB3D5D97B68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925" y="4716650"/>
            <a:ext cx="5439400" cy="4468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bfcc12a38_0_8:notes"/>
          <p:cNvSpPr txBox="1"/>
          <p:nvPr>
            <p:ph idx="1" type="body"/>
          </p:nvPr>
        </p:nvSpPr>
        <p:spPr>
          <a:xfrm>
            <a:off x="679925" y="4716650"/>
            <a:ext cx="5439300" cy="44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3bfcc12a38_0_8:notes"/>
          <p:cNvSpPr/>
          <p:nvPr>
            <p:ph idx="2" type="sldImg"/>
          </p:nvPr>
        </p:nvSpPr>
        <p:spPr>
          <a:xfrm>
            <a:off x="1133425" y="744725"/>
            <a:ext cx="4533000" cy="3723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3bfcc12a38_0_1:notes"/>
          <p:cNvSpPr/>
          <p:nvPr>
            <p:ph idx="2" type="sldImg"/>
          </p:nvPr>
        </p:nvSpPr>
        <p:spPr>
          <a:xfrm>
            <a:off x="904875" y="758825"/>
            <a:ext cx="5005500" cy="3465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g23bfcc12a38_0_1:notes"/>
          <p:cNvSpPr txBox="1"/>
          <p:nvPr>
            <p:ph idx="1" type="body"/>
          </p:nvPr>
        </p:nvSpPr>
        <p:spPr>
          <a:xfrm>
            <a:off x="679450" y="4778375"/>
            <a:ext cx="5440500" cy="3909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1200" u="none" cap="none" strike="noStrike">
                <a:solidFill>
                  <a:schemeClr val="dk1"/>
                </a:solidFill>
                <a:latin typeface="Arial"/>
                <a:ea typeface="Arial"/>
                <a:cs typeface="Arial"/>
                <a:sym typeface="Arial"/>
              </a:rPr>
              <a:t>錯誤：此時不需化簡(已修正)</a:t>
            </a:r>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4:notes"/>
          <p:cNvSpPr txBox="1"/>
          <p:nvPr>
            <p:ph idx="1" type="body"/>
          </p:nvPr>
        </p:nvSpPr>
        <p:spPr>
          <a:xfrm>
            <a:off x="703845" y="5279204"/>
            <a:ext cx="5630781" cy="50013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
        <p:nvSpPr>
          <p:cNvPr id="377" name="Google Shape;377;p14:notes"/>
          <p:cNvSpPr/>
          <p:nvPr>
            <p:ph idx="2" type="sldImg"/>
          </p:nvPr>
        </p:nvSpPr>
        <p:spPr>
          <a:xfrm>
            <a:off x="509588" y="835025"/>
            <a:ext cx="6018212" cy="4165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5:notes"/>
          <p:cNvSpPr txBox="1"/>
          <p:nvPr>
            <p:ph idx="1" type="body"/>
          </p:nvPr>
        </p:nvSpPr>
        <p:spPr>
          <a:xfrm>
            <a:off x="703845" y="5279204"/>
            <a:ext cx="5630781" cy="50013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
        <p:nvSpPr>
          <p:cNvPr id="385" name="Google Shape;385;p15:notes"/>
          <p:cNvSpPr/>
          <p:nvPr>
            <p:ph idx="2" type="sldImg"/>
          </p:nvPr>
        </p:nvSpPr>
        <p:spPr>
          <a:xfrm>
            <a:off x="509588" y="835025"/>
            <a:ext cx="6018212" cy="4165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bfcc12a38_0_109:notes"/>
          <p:cNvSpPr txBox="1"/>
          <p:nvPr>
            <p:ph idx="1" type="body"/>
          </p:nvPr>
        </p:nvSpPr>
        <p:spPr>
          <a:xfrm>
            <a:off x="679925" y="4716650"/>
            <a:ext cx="5439300" cy="446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23bfcc12a38_0_109:notes"/>
          <p:cNvSpPr/>
          <p:nvPr>
            <p:ph idx="2" type="sldImg"/>
          </p:nvPr>
        </p:nvSpPr>
        <p:spPr>
          <a:xfrm>
            <a:off x="1133425" y="744725"/>
            <a:ext cx="4533000" cy="3723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2:notes"/>
          <p:cNvSpPr txBox="1"/>
          <p:nvPr>
            <p:ph idx="1" type="body"/>
          </p:nvPr>
        </p:nvSpPr>
        <p:spPr>
          <a:xfrm>
            <a:off x="679925" y="4716650"/>
            <a:ext cx="5439400" cy="44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notes"/>
          <p:cNvSpPr/>
          <p:nvPr>
            <p:ph idx="2" type="sldImg"/>
          </p:nvPr>
        </p:nvSpPr>
        <p:spPr>
          <a:xfrm>
            <a:off x="1133425" y="744725"/>
            <a:ext cx="4533050" cy="372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660400" y="1238250"/>
            <a:ext cx="85852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000" u="none" cap="none" strike="noStrike">
              <a:solidFill>
                <a:schemeClr val="dk1"/>
              </a:solidFill>
              <a:latin typeface="Arial"/>
              <a:ea typeface="Arial"/>
              <a:cs typeface="Arial"/>
              <a:sym typeface="Arial"/>
            </a:endParaRPr>
          </a:p>
        </p:txBody>
      </p:sp>
      <p:cxnSp>
        <p:nvCxnSpPr>
          <p:cNvPr id="15" name="Google Shape;15;p2"/>
          <p:cNvCxnSpPr/>
          <p:nvPr/>
        </p:nvCxnSpPr>
        <p:spPr>
          <a:xfrm>
            <a:off x="2146300" y="3981450"/>
            <a:ext cx="7054850" cy="0"/>
          </a:xfrm>
          <a:prstGeom prst="straightConnector1">
            <a:avLst/>
          </a:prstGeom>
          <a:noFill/>
          <a:ln cap="flat" cmpd="sng" w="19050">
            <a:solidFill>
              <a:schemeClr val="accent1"/>
            </a:solidFill>
            <a:prstDash val="solid"/>
            <a:round/>
            <a:headEnd len="med" w="med" type="none"/>
            <a:tailEnd len="med" w="med" type="none"/>
          </a:ln>
        </p:spPr>
      </p:cxnSp>
      <p:sp>
        <p:nvSpPr>
          <p:cNvPr id="16" name="Google Shape;16;p2"/>
          <p:cNvSpPr txBox="1"/>
          <p:nvPr/>
        </p:nvSpPr>
        <p:spPr>
          <a:xfrm>
            <a:off x="5343525" y="6381750"/>
            <a:ext cx="3763963" cy="396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400" u="none" cap="none" strike="noStrike">
                <a:solidFill>
                  <a:schemeClr val="dk1"/>
                </a:solidFill>
                <a:latin typeface="Times New Roman"/>
                <a:ea typeface="Times New Roman"/>
                <a:cs typeface="Times New Roman"/>
                <a:sym typeface="Times New Roman"/>
              </a:rPr>
              <a:t>Digital Integrated Circuit Design Laboratory </a:t>
            </a:r>
            <a:endParaRPr/>
          </a:p>
        </p:txBody>
      </p:sp>
      <p:pic>
        <p:nvPicPr>
          <p:cNvPr id="17" name="Google Shape;17;p2"/>
          <p:cNvPicPr preferRelativeResize="0"/>
          <p:nvPr/>
        </p:nvPicPr>
        <p:blipFill rotWithShape="1">
          <a:blip r:embed="rId2">
            <a:alphaModFix/>
          </a:blip>
          <a:srcRect b="0" l="0" r="0" t="0"/>
          <a:stretch/>
        </p:blipFill>
        <p:spPr>
          <a:xfrm>
            <a:off x="9040813" y="6092825"/>
            <a:ext cx="827087" cy="722313"/>
          </a:xfrm>
          <a:prstGeom prst="rect">
            <a:avLst/>
          </a:prstGeom>
          <a:noFill/>
          <a:ln>
            <a:noFill/>
          </a:ln>
        </p:spPr>
      </p:pic>
      <p:pic>
        <p:nvPicPr>
          <p:cNvPr id="18" name="Google Shape;18;p2"/>
          <p:cNvPicPr preferRelativeResize="0"/>
          <p:nvPr/>
        </p:nvPicPr>
        <p:blipFill rotWithShape="1">
          <a:blip r:embed="rId3">
            <a:alphaModFix/>
          </a:blip>
          <a:srcRect b="0" l="0" r="0" t="0"/>
          <a:stretch/>
        </p:blipFill>
        <p:spPr>
          <a:xfrm>
            <a:off x="38100" y="46038"/>
            <a:ext cx="811213" cy="719137"/>
          </a:xfrm>
          <a:prstGeom prst="rect">
            <a:avLst/>
          </a:prstGeom>
          <a:noFill/>
          <a:ln>
            <a:noFill/>
          </a:ln>
        </p:spPr>
      </p:pic>
      <p:sp>
        <p:nvSpPr>
          <p:cNvPr id="19" name="Google Shape;19;p2"/>
          <p:cNvSpPr txBox="1"/>
          <p:nvPr/>
        </p:nvSpPr>
        <p:spPr>
          <a:xfrm>
            <a:off x="885825" y="42863"/>
            <a:ext cx="5380038" cy="7159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400" u="none" cap="none" strike="noStrike">
                <a:solidFill>
                  <a:schemeClr val="dk1"/>
                </a:solidFill>
                <a:latin typeface="Times New Roman"/>
                <a:ea typeface="Times New Roman"/>
                <a:cs typeface="Times New Roman"/>
                <a:sym typeface="Times New Roman"/>
              </a:rPr>
              <a:t>Department of Computer Science and Information Engineering</a:t>
            </a:r>
            <a:endParaRPr/>
          </a:p>
          <a:p>
            <a:pPr indent="0" lvl="0" marL="0" marR="0" rtl="0" algn="l">
              <a:spcBef>
                <a:spcPts val="700"/>
              </a:spcBef>
              <a:spcAft>
                <a:spcPts val="0"/>
              </a:spcAft>
              <a:buNone/>
            </a:pPr>
            <a:r>
              <a:rPr b="1" i="1" lang="en-US" sz="1400" u="none" cap="none" strike="noStrike">
                <a:solidFill>
                  <a:schemeClr val="dk1"/>
                </a:solidFill>
                <a:latin typeface="Times New Roman"/>
                <a:ea typeface="Times New Roman"/>
                <a:cs typeface="Times New Roman"/>
                <a:sym typeface="Times New Roman"/>
              </a:rPr>
              <a:t>National Cheng Kung University</a:t>
            </a:r>
            <a:endParaRPr/>
          </a:p>
        </p:txBody>
      </p:sp>
      <p:sp>
        <p:nvSpPr>
          <p:cNvPr id="20" name="Google Shape;20;p2"/>
          <p:cNvSpPr txBox="1"/>
          <p:nvPr>
            <p:ph type="ctrTitle"/>
          </p:nvPr>
        </p:nvSpPr>
        <p:spPr>
          <a:xfrm>
            <a:off x="990600" y="1543050"/>
            <a:ext cx="8258175" cy="1752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2146300" y="3981450"/>
            <a:ext cx="70993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1560"/>
              <a:buFont typeface="Noto Sans Symbols"/>
              <a:buNone/>
              <a:defRPr b="0" sz="24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95300" y="277813"/>
            <a:ext cx="9217025" cy="1206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 type="body"/>
          </p:nvPr>
        </p:nvSpPr>
        <p:spPr>
          <a:xfrm rot="5400000">
            <a:off x="2820194" y="-840581"/>
            <a:ext cx="4567237" cy="9217025"/>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76" name="Google Shape;76;p11"/>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5673726" y="2012951"/>
            <a:ext cx="5773737" cy="23034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rot="5400000">
            <a:off x="989013" y="-215900"/>
            <a:ext cx="5773737" cy="6761163"/>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82" name="Google Shape;82;p12"/>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spTree>
      <p:nvGrpSpPr>
        <p:cNvPr id="93" name="Shape 93"/>
        <p:cNvGrpSpPr/>
        <p:nvPr/>
      </p:nvGrpSpPr>
      <p:grpSpPr>
        <a:xfrm>
          <a:off x="0" y="0"/>
          <a:ext cx="0" cy="0"/>
          <a:chOff x="0" y="0"/>
          <a:chExt cx="0" cy="0"/>
        </a:xfrm>
      </p:grpSpPr>
      <p:sp>
        <p:nvSpPr>
          <p:cNvPr id="94" name="Google Shape;94;p14"/>
          <p:cNvSpPr/>
          <p:nvPr/>
        </p:nvSpPr>
        <p:spPr>
          <a:xfrm>
            <a:off x="660400" y="1238250"/>
            <a:ext cx="85852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cxnSp>
        <p:nvCxnSpPr>
          <p:cNvPr id="95" name="Google Shape;95;p14"/>
          <p:cNvCxnSpPr/>
          <p:nvPr/>
        </p:nvCxnSpPr>
        <p:spPr>
          <a:xfrm>
            <a:off x="2146300" y="3981450"/>
            <a:ext cx="7054800" cy="0"/>
          </a:xfrm>
          <a:prstGeom prst="straightConnector1">
            <a:avLst/>
          </a:prstGeom>
          <a:noFill/>
          <a:ln cap="flat" cmpd="sng" w="19050">
            <a:solidFill>
              <a:schemeClr val="accent1"/>
            </a:solidFill>
            <a:prstDash val="solid"/>
            <a:round/>
            <a:headEnd len="sm" w="sm" type="none"/>
            <a:tailEnd len="sm" w="sm" type="none"/>
          </a:ln>
        </p:spPr>
      </p:cxnSp>
      <p:sp>
        <p:nvSpPr>
          <p:cNvPr id="96" name="Google Shape;96;p14"/>
          <p:cNvSpPr txBox="1"/>
          <p:nvPr/>
        </p:nvSpPr>
        <p:spPr>
          <a:xfrm>
            <a:off x="5343525" y="6381750"/>
            <a:ext cx="3764100" cy="307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Times New Roman"/>
                <a:ea typeface="Times New Roman"/>
                <a:cs typeface="Times New Roman"/>
                <a:sym typeface="Times New Roman"/>
              </a:rPr>
              <a:t>Digital Integrated Circuit Design Laboratory </a:t>
            </a:r>
            <a:endParaRPr b="0" i="0" sz="1400" u="none" cap="none" strike="noStrike">
              <a:solidFill>
                <a:srgbClr val="000000"/>
              </a:solidFill>
              <a:latin typeface="Arial"/>
              <a:ea typeface="Arial"/>
              <a:cs typeface="Arial"/>
              <a:sym typeface="Arial"/>
            </a:endParaRPr>
          </a:p>
        </p:txBody>
      </p:sp>
      <p:pic>
        <p:nvPicPr>
          <p:cNvPr id="97" name="Google Shape;97;p14"/>
          <p:cNvPicPr preferRelativeResize="0"/>
          <p:nvPr/>
        </p:nvPicPr>
        <p:blipFill rotWithShape="1">
          <a:blip r:embed="rId2">
            <a:alphaModFix/>
          </a:blip>
          <a:srcRect b="0" l="0" r="0" t="0"/>
          <a:stretch/>
        </p:blipFill>
        <p:spPr>
          <a:xfrm>
            <a:off x="9040813" y="6092825"/>
            <a:ext cx="827087" cy="722313"/>
          </a:xfrm>
          <a:prstGeom prst="rect">
            <a:avLst/>
          </a:prstGeom>
          <a:noFill/>
          <a:ln>
            <a:noFill/>
          </a:ln>
        </p:spPr>
      </p:pic>
      <p:pic>
        <p:nvPicPr>
          <p:cNvPr id="98" name="Google Shape;98;p14"/>
          <p:cNvPicPr preferRelativeResize="0"/>
          <p:nvPr/>
        </p:nvPicPr>
        <p:blipFill rotWithShape="1">
          <a:blip r:embed="rId3">
            <a:alphaModFix/>
          </a:blip>
          <a:srcRect b="0" l="0" r="0" t="0"/>
          <a:stretch/>
        </p:blipFill>
        <p:spPr>
          <a:xfrm>
            <a:off x="38100" y="46038"/>
            <a:ext cx="811213" cy="719137"/>
          </a:xfrm>
          <a:prstGeom prst="rect">
            <a:avLst/>
          </a:prstGeom>
          <a:noFill/>
          <a:ln>
            <a:noFill/>
          </a:ln>
        </p:spPr>
      </p:pic>
      <p:sp>
        <p:nvSpPr>
          <p:cNvPr id="99" name="Google Shape;99;p14"/>
          <p:cNvSpPr txBox="1"/>
          <p:nvPr/>
        </p:nvSpPr>
        <p:spPr>
          <a:xfrm>
            <a:off x="885825" y="42863"/>
            <a:ext cx="5379900" cy="613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Times New Roman"/>
                <a:ea typeface="Times New Roman"/>
                <a:cs typeface="Times New Roman"/>
                <a:sym typeface="Times New Roman"/>
              </a:rPr>
              <a:t>Department of Computer Science and Information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400"/>
              <a:buFont typeface="Arial"/>
              <a:buNone/>
            </a:pPr>
            <a:r>
              <a:rPr b="1" i="1" lang="en-US" sz="1400" u="none" cap="none" strike="noStrike">
                <a:solidFill>
                  <a:schemeClr val="dk1"/>
                </a:solidFill>
                <a:latin typeface="Times New Roman"/>
                <a:ea typeface="Times New Roman"/>
                <a:cs typeface="Times New Roman"/>
                <a:sym typeface="Times New Roman"/>
              </a:rPr>
              <a:t>National Cheng Kung University</a:t>
            </a:r>
            <a:endParaRPr b="0" i="0" sz="1400" u="none" cap="none" strike="noStrike">
              <a:solidFill>
                <a:srgbClr val="000000"/>
              </a:solidFill>
              <a:latin typeface="Arial"/>
              <a:ea typeface="Arial"/>
              <a:cs typeface="Arial"/>
              <a:sym typeface="Arial"/>
            </a:endParaRPr>
          </a:p>
        </p:txBody>
      </p:sp>
      <p:sp>
        <p:nvSpPr>
          <p:cNvPr id="100" name="Google Shape;100;p14"/>
          <p:cNvSpPr txBox="1"/>
          <p:nvPr>
            <p:ph type="ctrTitle"/>
          </p:nvPr>
        </p:nvSpPr>
        <p:spPr>
          <a:xfrm>
            <a:off x="990600" y="1543050"/>
            <a:ext cx="8258100" cy="1752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i="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4"/>
          <p:cNvSpPr txBox="1"/>
          <p:nvPr>
            <p:ph idx="1" type="subTitle"/>
          </p:nvPr>
        </p:nvSpPr>
        <p:spPr>
          <a:xfrm>
            <a:off x="2146300" y="3981450"/>
            <a:ext cx="7099200" cy="1752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480"/>
              </a:spcBef>
              <a:spcAft>
                <a:spcPts val="0"/>
              </a:spcAft>
              <a:buSzPts val="1560"/>
              <a:buFont typeface="Noto Sans Symbols"/>
              <a:buNone/>
              <a:defRPr b="0" sz="2400"/>
            </a:lvl1pPr>
            <a:lvl2pPr lvl="1" rtl="0" algn="l">
              <a:lnSpc>
                <a:spcPct val="100000"/>
              </a:lnSpc>
              <a:spcBef>
                <a:spcPts val="360"/>
              </a:spcBef>
              <a:spcAft>
                <a:spcPts val="0"/>
              </a:spcAft>
              <a:buSzPts val="1080"/>
              <a:buChar char="❑"/>
              <a:defRPr/>
            </a:lvl2pPr>
            <a:lvl3pPr lvl="2" rtl="0" algn="l">
              <a:lnSpc>
                <a:spcPct val="100000"/>
              </a:lnSpc>
              <a:spcBef>
                <a:spcPts val="360"/>
              </a:spcBef>
              <a:spcAft>
                <a:spcPts val="0"/>
              </a:spcAft>
              <a:buSzPts val="1170"/>
              <a:buChar char="■"/>
              <a:defRPr/>
            </a:lvl3pPr>
            <a:lvl4pPr lvl="3" rtl="0" algn="l">
              <a:lnSpc>
                <a:spcPct val="100000"/>
              </a:lnSpc>
              <a:spcBef>
                <a:spcPts val="360"/>
              </a:spcBef>
              <a:spcAft>
                <a:spcPts val="0"/>
              </a:spcAft>
              <a:buSzPts val="1260"/>
              <a:buChar char="❑"/>
              <a:defRPr/>
            </a:lvl4pPr>
            <a:lvl5pPr lvl="4" rtl="0" algn="l">
              <a:lnSpc>
                <a:spcPct val="100000"/>
              </a:lnSpc>
              <a:spcBef>
                <a:spcPts val="360"/>
              </a:spcBef>
              <a:spcAft>
                <a:spcPts val="0"/>
              </a:spcAft>
              <a:buSzPts val="1350"/>
              <a:buChar char="▪"/>
              <a:defRPr/>
            </a:lvl5pPr>
            <a:lvl6pPr lvl="5" rtl="0" algn="l">
              <a:lnSpc>
                <a:spcPct val="100000"/>
              </a:lnSpc>
              <a:spcBef>
                <a:spcPts val="360"/>
              </a:spcBef>
              <a:spcAft>
                <a:spcPts val="0"/>
              </a:spcAft>
              <a:buSzPts val="1350"/>
              <a:buChar char="▪"/>
              <a:defRPr/>
            </a:lvl6pPr>
            <a:lvl7pPr lvl="6" rtl="0" algn="l">
              <a:lnSpc>
                <a:spcPct val="100000"/>
              </a:lnSpc>
              <a:spcBef>
                <a:spcPts val="360"/>
              </a:spcBef>
              <a:spcAft>
                <a:spcPts val="0"/>
              </a:spcAft>
              <a:buSzPts val="1350"/>
              <a:buChar char="▪"/>
              <a:defRPr/>
            </a:lvl7pPr>
            <a:lvl8pPr lvl="7" rtl="0" algn="l">
              <a:lnSpc>
                <a:spcPct val="100000"/>
              </a:lnSpc>
              <a:spcBef>
                <a:spcPts val="360"/>
              </a:spcBef>
              <a:spcAft>
                <a:spcPts val="0"/>
              </a:spcAft>
              <a:buSzPts val="1350"/>
              <a:buChar char="▪"/>
              <a:defRPr/>
            </a:lvl8pPr>
            <a:lvl9pPr lvl="8" rtl="0" algn="l">
              <a:lnSpc>
                <a:spcPct val="100000"/>
              </a:lnSpc>
              <a:spcBef>
                <a:spcPts val="360"/>
              </a:spcBef>
              <a:spcAft>
                <a:spcPts val="0"/>
              </a:spcAft>
              <a:buSzPts val="135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102" name="Shape 102"/>
        <p:cNvGrpSpPr/>
        <p:nvPr/>
      </p:nvGrpSpPr>
      <p:grpSpPr>
        <a:xfrm>
          <a:off x="0" y="0"/>
          <a:ext cx="0" cy="0"/>
          <a:chOff x="0" y="0"/>
          <a:chExt cx="0" cy="0"/>
        </a:xfrm>
      </p:grpSpPr>
      <p:sp>
        <p:nvSpPr>
          <p:cNvPr id="103" name="Google Shape;103;p15"/>
          <p:cNvSpPr txBox="1"/>
          <p:nvPr>
            <p:ph type="title"/>
          </p:nvPr>
        </p:nvSpPr>
        <p:spPr>
          <a:xfrm>
            <a:off x="495300" y="277813"/>
            <a:ext cx="9216900" cy="1206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495300" y="1484313"/>
            <a:ext cx="9216900" cy="4567200"/>
          </a:xfrm>
          <a:prstGeom prst="rect">
            <a:avLst/>
          </a:prstGeom>
          <a:noFill/>
          <a:ln>
            <a:noFill/>
          </a:ln>
        </p:spPr>
        <p:txBody>
          <a:bodyPr anchorCtr="0" anchor="t" bIns="45700" lIns="91425" spcFirstLastPara="1" rIns="91425" wrap="square" tIns="45700">
            <a:noAutofit/>
          </a:bodyPr>
          <a:lstStyle>
            <a:lvl1pPr indent="-302895" lvl="0" marL="457200" rtl="0" algn="l">
              <a:lnSpc>
                <a:spcPct val="100000"/>
              </a:lnSpc>
              <a:spcBef>
                <a:spcPts val="360"/>
              </a:spcBef>
              <a:spcAft>
                <a:spcPts val="0"/>
              </a:spcAft>
              <a:buSzPts val="1170"/>
              <a:buChar char="■"/>
              <a:defRPr/>
            </a:lvl1pPr>
            <a:lvl2pPr indent="-297180" lvl="1" marL="914400" rtl="0" algn="l">
              <a:lnSpc>
                <a:spcPct val="100000"/>
              </a:lnSpc>
              <a:spcBef>
                <a:spcPts val="360"/>
              </a:spcBef>
              <a:spcAft>
                <a:spcPts val="0"/>
              </a:spcAft>
              <a:buSzPts val="1080"/>
              <a:buChar char="❑"/>
              <a:defRPr/>
            </a:lvl2pPr>
            <a:lvl3pPr indent="-302894" lvl="2" marL="1371600" rtl="0" algn="l">
              <a:lnSpc>
                <a:spcPct val="100000"/>
              </a:lnSpc>
              <a:spcBef>
                <a:spcPts val="360"/>
              </a:spcBef>
              <a:spcAft>
                <a:spcPts val="0"/>
              </a:spcAft>
              <a:buSzPts val="1170"/>
              <a:buChar char="■"/>
              <a:defRPr/>
            </a:lvl3pPr>
            <a:lvl4pPr indent="-308610" lvl="3" marL="1828800" rtl="0" algn="l">
              <a:lnSpc>
                <a:spcPct val="100000"/>
              </a:lnSpc>
              <a:spcBef>
                <a:spcPts val="360"/>
              </a:spcBef>
              <a:spcAft>
                <a:spcPts val="0"/>
              </a:spcAft>
              <a:buSzPts val="1260"/>
              <a:buChar char="❑"/>
              <a:defRPr/>
            </a:lvl4pPr>
            <a:lvl5pPr indent="-314325" lvl="4" marL="2286000" rtl="0" algn="l">
              <a:lnSpc>
                <a:spcPct val="100000"/>
              </a:lnSpc>
              <a:spcBef>
                <a:spcPts val="360"/>
              </a:spcBef>
              <a:spcAft>
                <a:spcPts val="0"/>
              </a:spcAft>
              <a:buSzPts val="1350"/>
              <a:buChar char="▪"/>
              <a:defRPr/>
            </a:lvl5pPr>
            <a:lvl6pPr indent="-314325" lvl="5" marL="2743200" rtl="0" algn="l">
              <a:lnSpc>
                <a:spcPct val="100000"/>
              </a:lnSpc>
              <a:spcBef>
                <a:spcPts val="360"/>
              </a:spcBef>
              <a:spcAft>
                <a:spcPts val="0"/>
              </a:spcAft>
              <a:buSzPts val="1350"/>
              <a:buChar char="▪"/>
              <a:defRPr/>
            </a:lvl6pPr>
            <a:lvl7pPr indent="-314325" lvl="6" marL="3200400" rtl="0" algn="l">
              <a:lnSpc>
                <a:spcPct val="100000"/>
              </a:lnSpc>
              <a:spcBef>
                <a:spcPts val="360"/>
              </a:spcBef>
              <a:spcAft>
                <a:spcPts val="0"/>
              </a:spcAft>
              <a:buSzPts val="1350"/>
              <a:buChar char="▪"/>
              <a:defRPr/>
            </a:lvl7pPr>
            <a:lvl8pPr indent="-314325" lvl="7" marL="3657600" rtl="0" algn="l">
              <a:lnSpc>
                <a:spcPct val="100000"/>
              </a:lnSpc>
              <a:spcBef>
                <a:spcPts val="360"/>
              </a:spcBef>
              <a:spcAft>
                <a:spcPts val="0"/>
              </a:spcAft>
              <a:buSzPts val="1350"/>
              <a:buChar char="▪"/>
              <a:defRPr/>
            </a:lvl8pPr>
            <a:lvl9pPr indent="-314325" lvl="8" marL="4114800" rtl="0" algn="l">
              <a:lnSpc>
                <a:spcPct val="100000"/>
              </a:lnSpc>
              <a:spcBef>
                <a:spcPts val="360"/>
              </a:spcBef>
              <a:spcAft>
                <a:spcPts val="0"/>
              </a:spcAft>
              <a:buSzPts val="1350"/>
              <a:buChar char="▪"/>
              <a:defRPr/>
            </a:lvl9pPr>
          </a:lstStyle>
          <a:p/>
        </p:txBody>
      </p:sp>
      <p:sp>
        <p:nvSpPr>
          <p:cNvPr id="105" name="Google Shape;105;p15"/>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5"/>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08" name="Shape 108"/>
        <p:cNvGrpSpPr/>
        <p:nvPr/>
      </p:nvGrpSpPr>
      <p:grpSpPr>
        <a:xfrm>
          <a:off x="0" y="0"/>
          <a:ext cx="0" cy="0"/>
          <a:chOff x="0" y="0"/>
          <a:chExt cx="0" cy="0"/>
        </a:xfrm>
      </p:grpSpPr>
      <p:sp>
        <p:nvSpPr>
          <p:cNvPr id="109" name="Google Shape;109;p16"/>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6"/>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112" name="Shape 112"/>
        <p:cNvGrpSpPr/>
        <p:nvPr/>
      </p:nvGrpSpPr>
      <p:grpSpPr>
        <a:xfrm>
          <a:off x="0" y="0"/>
          <a:ext cx="0" cy="0"/>
          <a:chOff x="0" y="0"/>
          <a:chExt cx="0" cy="0"/>
        </a:xfrm>
      </p:grpSpPr>
      <p:sp>
        <p:nvSpPr>
          <p:cNvPr id="113" name="Google Shape;113;p17"/>
          <p:cNvSpPr txBox="1"/>
          <p:nvPr>
            <p:ph type="title"/>
          </p:nvPr>
        </p:nvSpPr>
        <p:spPr>
          <a:xfrm>
            <a:off x="495300" y="277813"/>
            <a:ext cx="9216900" cy="1206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7"/>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7"/>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7"/>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17" name="Shape 117"/>
        <p:cNvGrpSpPr/>
        <p:nvPr/>
      </p:nvGrpSpPr>
      <p:grpSpPr>
        <a:xfrm>
          <a:off x="0" y="0"/>
          <a:ext cx="0" cy="0"/>
          <a:chOff x="0" y="0"/>
          <a:chExt cx="0" cy="0"/>
        </a:xfrm>
      </p:grpSpPr>
      <p:sp>
        <p:nvSpPr>
          <p:cNvPr id="118" name="Google Shape;118;p18"/>
          <p:cNvSpPr txBox="1"/>
          <p:nvPr>
            <p:ph type="title"/>
          </p:nvPr>
        </p:nvSpPr>
        <p:spPr>
          <a:xfrm>
            <a:off x="782638" y="4406900"/>
            <a:ext cx="84201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8"/>
          <p:cNvSpPr txBox="1"/>
          <p:nvPr>
            <p:ph idx="1" type="body"/>
          </p:nvPr>
        </p:nvSpPr>
        <p:spPr>
          <a:xfrm>
            <a:off x="782638" y="2906713"/>
            <a:ext cx="84201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SzPts val="1300"/>
              <a:buNone/>
              <a:defRPr sz="2000"/>
            </a:lvl1pPr>
            <a:lvl2pPr indent="-228600" lvl="1" marL="914400" rtl="0" algn="l">
              <a:lnSpc>
                <a:spcPct val="100000"/>
              </a:lnSpc>
              <a:spcBef>
                <a:spcPts val="360"/>
              </a:spcBef>
              <a:spcAft>
                <a:spcPts val="0"/>
              </a:spcAft>
              <a:buSzPts val="1080"/>
              <a:buNone/>
              <a:defRPr sz="1800"/>
            </a:lvl2pPr>
            <a:lvl3pPr indent="-228600" lvl="2" marL="1371600" rtl="0" algn="l">
              <a:lnSpc>
                <a:spcPct val="100000"/>
              </a:lnSpc>
              <a:spcBef>
                <a:spcPts val="320"/>
              </a:spcBef>
              <a:spcAft>
                <a:spcPts val="0"/>
              </a:spcAft>
              <a:buSzPts val="1040"/>
              <a:buNone/>
              <a:defRPr sz="1600"/>
            </a:lvl3pPr>
            <a:lvl4pPr indent="-228600" lvl="3" marL="1828800" rtl="0" algn="l">
              <a:lnSpc>
                <a:spcPct val="100000"/>
              </a:lnSpc>
              <a:spcBef>
                <a:spcPts val="280"/>
              </a:spcBef>
              <a:spcAft>
                <a:spcPts val="0"/>
              </a:spcAft>
              <a:buSzPts val="980"/>
              <a:buNone/>
              <a:defRPr sz="1400"/>
            </a:lvl4pPr>
            <a:lvl5pPr indent="-228600" lvl="4" marL="2286000" rtl="0" algn="l">
              <a:lnSpc>
                <a:spcPct val="100000"/>
              </a:lnSpc>
              <a:spcBef>
                <a:spcPts val="280"/>
              </a:spcBef>
              <a:spcAft>
                <a:spcPts val="0"/>
              </a:spcAft>
              <a:buSzPts val="1050"/>
              <a:buNone/>
              <a:defRPr sz="1400"/>
            </a:lvl5pPr>
            <a:lvl6pPr indent="-228600" lvl="5" marL="2743200" rtl="0" algn="l">
              <a:lnSpc>
                <a:spcPct val="100000"/>
              </a:lnSpc>
              <a:spcBef>
                <a:spcPts val="280"/>
              </a:spcBef>
              <a:spcAft>
                <a:spcPts val="0"/>
              </a:spcAft>
              <a:buSzPts val="1050"/>
              <a:buNone/>
              <a:defRPr sz="1400"/>
            </a:lvl6pPr>
            <a:lvl7pPr indent="-228600" lvl="6" marL="3200400" rtl="0" algn="l">
              <a:lnSpc>
                <a:spcPct val="100000"/>
              </a:lnSpc>
              <a:spcBef>
                <a:spcPts val="280"/>
              </a:spcBef>
              <a:spcAft>
                <a:spcPts val="0"/>
              </a:spcAft>
              <a:buSzPts val="1050"/>
              <a:buNone/>
              <a:defRPr sz="1400"/>
            </a:lvl7pPr>
            <a:lvl8pPr indent="-228600" lvl="7" marL="3657600" rtl="0" algn="l">
              <a:lnSpc>
                <a:spcPct val="100000"/>
              </a:lnSpc>
              <a:spcBef>
                <a:spcPts val="280"/>
              </a:spcBef>
              <a:spcAft>
                <a:spcPts val="0"/>
              </a:spcAft>
              <a:buSzPts val="1050"/>
              <a:buNone/>
              <a:defRPr sz="1400"/>
            </a:lvl8pPr>
            <a:lvl9pPr indent="-228600" lvl="8" marL="4114800" rtl="0" algn="l">
              <a:lnSpc>
                <a:spcPct val="100000"/>
              </a:lnSpc>
              <a:spcBef>
                <a:spcPts val="280"/>
              </a:spcBef>
              <a:spcAft>
                <a:spcPts val="0"/>
              </a:spcAft>
              <a:buSzPts val="1050"/>
              <a:buNone/>
              <a:defRPr sz="1400"/>
            </a:lvl9pPr>
          </a:lstStyle>
          <a:p/>
        </p:txBody>
      </p:sp>
      <p:sp>
        <p:nvSpPr>
          <p:cNvPr id="120" name="Google Shape;120;p18"/>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8"/>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8"/>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123" name="Shape 123"/>
        <p:cNvGrpSpPr/>
        <p:nvPr/>
      </p:nvGrpSpPr>
      <p:grpSpPr>
        <a:xfrm>
          <a:off x="0" y="0"/>
          <a:ext cx="0" cy="0"/>
          <a:chOff x="0" y="0"/>
          <a:chExt cx="0" cy="0"/>
        </a:xfrm>
      </p:grpSpPr>
      <p:sp>
        <p:nvSpPr>
          <p:cNvPr id="124" name="Google Shape;124;p19"/>
          <p:cNvSpPr txBox="1"/>
          <p:nvPr>
            <p:ph type="title"/>
          </p:nvPr>
        </p:nvSpPr>
        <p:spPr>
          <a:xfrm>
            <a:off x="495300" y="277813"/>
            <a:ext cx="9216900" cy="1206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9"/>
          <p:cNvSpPr txBox="1"/>
          <p:nvPr>
            <p:ph idx="1" type="body"/>
          </p:nvPr>
        </p:nvSpPr>
        <p:spPr>
          <a:xfrm>
            <a:off x="495300" y="1484313"/>
            <a:ext cx="4532400" cy="4567200"/>
          </a:xfrm>
          <a:prstGeom prst="rect">
            <a:avLst/>
          </a:prstGeom>
          <a:noFill/>
          <a:ln>
            <a:noFill/>
          </a:ln>
        </p:spPr>
        <p:txBody>
          <a:bodyPr anchorCtr="0" anchor="t" bIns="45700" lIns="91425" spcFirstLastPara="1" rIns="91425" wrap="square" tIns="45700">
            <a:noAutofit/>
          </a:bodyPr>
          <a:lstStyle>
            <a:lvl1pPr indent="-344170" lvl="0" marL="457200" rtl="0" algn="l">
              <a:lnSpc>
                <a:spcPct val="100000"/>
              </a:lnSpc>
              <a:spcBef>
                <a:spcPts val="560"/>
              </a:spcBef>
              <a:spcAft>
                <a:spcPts val="0"/>
              </a:spcAft>
              <a:buSzPts val="1820"/>
              <a:buChar char="■"/>
              <a:defRPr sz="2800"/>
            </a:lvl1pPr>
            <a:lvl2pPr indent="-320040" lvl="1" marL="914400" rtl="0" algn="l">
              <a:lnSpc>
                <a:spcPct val="100000"/>
              </a:lnSpc>
              <a:spcBef>
                <a:spcPts val="480"/>
              </a:spcBef>
              <a:spcAft>
                <a:spcPts val="0"/>
              </a:spcAft>
              <a:buSzPts val="1440"/>
              <a:buChar char="❑"/>
              <a:defRPr sz="2400"/>
            </a:lvl2pPr>
            <a:lvl3pPr indent="-311150" lvl="2" marL="1371600" rtl="0" algn="l">
              <a:lnSpc>
                <a:spcPct val="100000"/>
              </a:lnSpc>
              <a:spcBef>
                <a:spcPts val="400"/>
              </a:spcBef>
              <a:spcAft>
                <a:spcPts val="0"/>
              </a:spcAft>
              <a:buSzPts val="1300"/>
              <a:buChar char="■"/>
              <a:defRPr sz="2000"/>
            </a:lvl3pPr>
            <a:lvl4pPr indent="-308610" lvl="3" marL="1828800" rtl="0" algn="l">
              <a:lnSpc>
                <a:spcPct val="100000"/>
              </a:lnSpc>
              <a:spcBef>
                <a:spcPts val="360"/>
              </a:spcBef>
              <a:spcAft>
                <a:spcPts val="0"/>
              </a:spcAft>
              <a:buSzPts val="1260"/>
              <a:buChar char="❑"/>
              <a:defRPr sz="1800"/>
            </a:lvl4pPr>
            <a:lvl5pPr indent="-314325" lvl="4" marL="2286000" rtl="0" algn="l">
              <a:lnSpc>
                <a:spcPct val="100000"/>
              </a:lnSpc>
              <a:spcBef>
                <a:spcPts val="360"/>
              </a:spcBef>
              <a:spcAft>
                <a:spcPts val="0"/>
              </a:spcAft>
              <a:buSzPts val="1350"/>
              <a:buChar char="▪"/>
              <a:defRPr sz="1800"/>
            </a:lvl5pPr>
            <a:lvl6pPr indent="-314325" lvl="5" marL="2743200" rtl="0" algn="l">
              <a:lnSpc>
                <a:spcPct val="100000"/>
              </a:lnSpc>
              <a:spcBef>
                <a:spcPts val="360"/>
              </a:spcBef>
              <a:spcAft>
                <a:spcPts val="0"/>
              </a:spcAft>
              <a:buSzPts val="1350"/>
              <a:buChar char="▪"/>
              <a:defRPr sz="1800"/>
            </a:lvl6pPr>
            <a:lvl7pPr indent="-314325" lvl="6" marL="3200400" rtl="0" algn="l">
              <a:lnSpc>
                <a:spcPct val="100000"/>
              </a:lnSpc>
              <a:spcBef>
                <a:spcPts val="360"/>
              </a:spcBef>
              <a:spcAft>
                <a:spcPts val="0"/>
              </a:spcAft>
              <a:buSzPts val="1350"/>
              <a:buChar char="▪"/>
              <a:defRPr sz="1800"/>
            </a:lvl7pPr>
            <a:lvl8pPr indent="-314325" lvl="7" marL="3657600" rtl="0" algn="l">
              <a:lnSpc>
                <a:spcPct val="100000"/>
              </a:lnSpc>
              <a:spcBef>
                <a:spcPts val="360"/>
              </a:spcBef>
              <a:spcAft>
                <a:spcPts val="0"/>
              </a:spcAft>
              <a:buSzPts val="1350"/>
              <a:buChar char="▪"/>
              <a:defRPr sz="1800"/>
            </a:lvl8pPr>
            <a:lvl9pPr indent="-314325" lvl="8" marL="4114800" rtl="0" algn="l">
              <a:lnSpc>
                <a:spcPct val="100000"/>
              </a:lnSpc>
              <a:spcBef>
                <a:spcPts val="360"/>
              </a:spcBef>
              <a:spcAft>
                <a:spcPts val="0"/>
              </a:spcAft>
              <a:buSzPts val="1350"/>
              <a:buChar char="▪"/>
              <a:defRPr sz="1800"/>
            </a:lvl9pPr>
          </a:lstStyle>
          <a:p/>
        </p:txBody>
      </p:sp>
      <p:sp>
        <p:nvSpPr>
          <p:cNvPr id="126" name="Google Shape;126;p19"/>
          <p:cNvSpPr txBox="1"/>
          <p:nvPr>
            <p:ph idx="2" type="body"/>
          </p:nvPr>
        </p:nvSpPr>
        <p:spPr>
          <a:xfrm>
            <a:off x="5180013" y="1484313"/>
            <a:ext cx="4532400" cy="4567200"/>
          </a:xfrm>
          <a:prstGeom prst="rect">
            <a:avLst/>
          </a:prstGeom>
          <a:noFill/>
          <a:ln>
            <a:noFill/>
          </a:ln>
        </p:spPr>
        <p:txBody>
          <a:bodyPr anchorCtr="0" anchor="t" bIns="45700" lIns="91425" spcFirstLastPara="1" rIns="91425" wrap="square" tIns="45700">
            <a:noAutofit/>
          </a:bodyPr>
          <a:lstStyle>
            <a:lvl1pPr indent="-344170" lvl="0" marL="457200" rtl="0" algn="l">
              <a:lnSpc>
                <a:spcPct val="100000"/>
              </a:lnSpc>
              <a:spcBef>
                <a:spcPts val="560"/>
              </a:spcBef>
              <a:spcAft>
                <a:spcPts val="0"/>
              </a:spcAft>
              <a:buSzPts val="1820"/>
              <a:buChar char="■"/>
              <a:defRPr sz="2800"/>
            </a:lvl1pPr>
            <a:lvl2pPr indent="-320040" lvl="1" marL="914400" rtl="0" algn="l">
              <a:lnSpc>
                <a:spcPct val="100000"/>
              </a:lnSpc>
              <a:spcBef>
                <a:spcPts val="480"/>
              </a:spcBef>
              <a:spcAft>
                <a:spcPts val="0"/>
              </a:spcAft>
              <a:buSzPts val="1440"/>
              <a:buChar char="❑"/>
              <a:defRPr sz="2400"/>
            </a:lvl2pPr>
            <a:lvl3pPr indent="-311150" lvl="2" marL="1371600" rtl="0" algn="l">
              <a:lnSpc>
                <a:spcPct val="100000"/>
              </a:lnSpc>
              <a:spcBef>
                <a:spcPts val="400"/>
              </a:spcBef>
              <a:spcAft>
                <a:spcPts val="0"/>
              </a:spcAft>
              <a:buSzPts val="1300"/>
              <a:buChar char="■"/>
              <a:defRPr sz="2000"/>
            </a:lvl3pPr>
            <a:lvl4pPr indent="-308610" lvl="3" marL="1828800" rtl="0" algn="l">
              <a:lnSpc>
                <a:spcPct val="100000"/>
              </a:lnSpc>
              <a:spcBef>
                <a:spcPts val="360"/>
              </a:spcBef>
              <a:spcAft>
                <a:spcPts val="0"/>
              </a:spcAft>
              <a:buSzPts val="1260"/>
              <a:buChar char="❑"/>
              <a:defRPr sz="1800"/>
            </a:lvl4pPr>
            <a:lvl5pPr indent="-314325" lvl="4" marL="2286000" rtl="0" algn="l">
              <a:lnSpc>
                <a:spcPct val="100000"/>
              </a:lnSpc>
              <a:spcBef>
                <a:spcPts val="360"/>
              </a:spcBef>
              <a:spcAft>
                <a:spcPts val="0"/>
              </a:spcAft>
              <a:buSzPts val="1350"/>
              <a:buChar char="▪"/>
              <a:defRPr sz="1800"/>
            </a:lvl5pPr>
            <a:lvl6pPr indent="-314325" lvl="5" marL="2743200" rtl="0" algn="l">
              <a:lnSpc>
                <a:spcPct val="100000"/>
              </a:lnSpc>
              <a:spcBef>
                <a:spcPts val="360"/>
              </a:spcBef>
              <a:spcAft>
                <a:spcPts val="0"/>
              </a:spcAft>
              <a:buSzPts val="1350"/>
              <a:buChar char="▪"/>
              <a:defRPr sz="1800"/>
            </a:lvl6pPr>
            <a:lvl7pPr indent="-314325" lvl="6" marL="3200400" rtl="0" algn="l">
              <a:lnSpc>
                <a:spcPct val="100000"/>
              </a:lnSpc>
              <a:spcBef>
                <a:spcPts val="360"/>
              </a:spcBef>
              <a:spcAft>
                <a:spcPts val="0"/>
              </a:spcAft>
              <a:buSzPts val="1350"/>
              <a:buChar char="▪"/>
              <a:defRPr sz="1800"/>
            </a:lvl7pPr>
            <a:lvl8pPr indent="-314325" lvl="7" marL="3657600" rtl="0" algn="l">
              <a:lnSpc>
                <a:spcPct val="100000"/>
              </a:lnSpc>
              <a:spcBef>
                <a:spcPts val="360"/>
              </a:spcBef>
              <a:spcAft>
                <a:spcPts val="0"/>
              </a:spcAft>
              <a:buSzPts val="1350"/>
              <a:buChar char="▪"/>
              <a:defRPr sz="1800"/>
            </a:lvl8pPr>
            <a:lvl9pPr indent="-314325" lvl="8" marL="4114800" rtl="0" algn="l">
              <a:lnSpc>
                <a:spcPct val="100000"/>
              </a:lnSpc>
              <a:spcBef>
                <a:spcPts val="360"/>
              </a:spcBef>
              <a:spcAft>
                <a:spcPts val="0"/>
              </a:spcAft>
              <a:buSzPts val="1350"/>
              <a:buChar char="▪"/>
              <a:defRPr sz="1800"/>
            </a:lvl9pPr>
          </a:lstStyle>
          <a:p/>
        </p:txBody>
      </p:sp>
      <p:sp>
        <p:nvSpPr>
          <p:cNvPr id="127" name="Google Shape;127;p19"/>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9"/>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9"/>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130" name="Shape 130"/>
        <p:cNvGrpSpPr/>
        <p:nvPr/>
      </p:nvGrpSpPr>
      <p:grpSpPr>
        <a:xfrm>
          <a:off x="0" y="0"/>
          <a:ext cx="0" cy="0"/>
          <a:chOff x="0" y="0"/>
          <a:chExt cx="0" cy="0"/>
        </a:xfrm>
      </p:grpSpPr>
      <p:sp>
        <p:nvSpPr>
          <p:cNvPr id="131" name="Google Shape;131;p20"/>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0"/>
          <p:cNvSpPr txBox="1"/>
          <p:nvPr>
            <p:ph idx="1" type="body"/>
          </p:nvPr>
        </p:nvSpPr>
        <p:spPr>
          <a:xfrm>
            <a:off x="495300" y="1535113"/>
            <a:ext cx="43767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SzPts val="1560"/>
              <a:buNone/>
              <a:defRPr b="1" sz="2400"/>
            </a:lvl1pPr>
            <a:lvl2pPr indent="-228600" lvl="1" marL="914400" rtl="0" algn="l">
              <a:lnSpc>
                <a:spcPct val="100000"/>
              </a:lnSpc>
              <a:spcBef>
                <a:spcPts val="400"/>
              </a:spcBef>
              <a:spcAft>
                <a:spcPts val="0"/>
              </a:spcAft>
              <a:buSzPts val="1200"/>
              <a:buNone/>
              <a:defRPr b="1" sz="2000"/>
            </a:lvl2pPr>
            <a:lvl3pPr indent="-228600" lvl="2" marL="1371600" rtl="0" algn="l">
              <a:lnSpc>
                <a:spcPct val="100000"/>
              </a:lnSpc>
              <a:spcBef>
                <a:spcPts val="360"/>
              </a:spcBef>
              <a:spcAft>
                <a:spcPts val="0"/>
              </a:spcAft>
              <a:buSzPts val="1170"/>
              <a:buNone/>
              <a:defRPr b="1" sz="1800"/>
            </a:lvl3pPr>
            <a:lvl4pPr indent="-228600" lvl="3" marL="1828800" rtl="0" algn="l">
              <a:lnSpc>
                <a:spcPct val="100000"/>
              </a:lnSpc>
              <a:spcBef>
                <a:spcPts val="320"/>
              </a:spcBef>
              <a:spcAft>
                <a:spcPts val="0"/>
              </a:spcAft>
              <a:buSzPts val="1120"/>
              <a:buNone/>
              <a:defRPr b="1" sz="1600"/>
            </a:lvl4pPr>
            <a:lvl5pPr indent="-228600" lvl="4" marL="2286000" rtl="0" algn="l">
              <a:lnSpc>
                <a:spcPct val="100000"/>
              </a:lnSpc>
              <a:spcBef>
                <a:spcPts val="320"/>
              </a:spcBef>
              <a:spcAft>
                <a:spcPts val="0"/>
              </a:spcAft>
              <a:buSzPts val="1200"/>
              <a:buNone/>
              <a:defRPr b="1" sz="1600"/>
            </a:lvl5pPr>
            <a:lvl6pPr indent="-228600" lvl="5" marL="2743200" rtl="0" algn="l">
              <a:lnSpc>
                <a:spcPct val="100000"/>
              </a:lnSpc>
              <a:spcBef>
                <a:spcPts val="320"/>
              </a:spcBef>
              <a:spcAft>
                <a:spcPts val="0"/>
              </a:spcAft>
              <a:buSzPts val="1200"/>
              <a:buNone/>
              <a:defRPr b="1" sz="1600"/>
            </a:lvl6pPr>
            <a:lvl7pPr indent="-228600" lvl="6" marL="3200400" rtl="0" algn="l">
              <a:lnSpc>
                <a:spcPct val="100000"/>
              </a:lnSpc>
              <a:spcBef>
                <a:spcPts val="320"/>
              </a:spcBef>
              <a:spcAft>
                <a:spcPts val="0"/>
              </a:spcAft>
              <a:buSzPts val="1200"/>
              <a:buNone/>
              <a:defRPr b="1" sz="1600"/>
            </a:lvl7pPr>
            <a:lvl8pPr indent="-228600" lvl="7" marL="3657600" rtl="0" algn="l">
              <a:lnSpc>
                <a:spcPct val="100000"/>
              </a:lnSpc>
              <a:spcBef>
                <a:spcPts val="320"/>
              </a:spcBef>
              <a:spcAft>
                <a:spcPts val="0"/>
              </a:spcAft>
              <a:buSzPts val="1200"/>
              <a:buNone/>
              <a:defRPr b="1" sz="1600"/>
            </a:lvl8pPr>
            <a:lvl9pPr indent="-228600" lvl="8" marL="4114800" rtl="0" algn="l">
              <a:lnSpc>
                <a:spcPct val="100000"/>
              </a:lnSpc>
              <a:spcBef>
                <a:spcPts val="320"/>
              </a:spcBef>
              <a:spcAft>
                <a:spcPts val="0"/>
              </a:spcAft>
              <a:buSzPts val="1200"/>
              <a:buNone/>
              <a:defRPr b="1" sz="1600"/>
            </a:lvl9pPr>
          </a:lstStyle>
          <a:p/>
        </p:txBody>
      </p:sp>
      <p:sp>
        <p:nvSpPr>
          <p:cNvPr id="133" name="Google Shape;133;p20"/>
          <p:cNvSpPr txBox="1"/>
          <p:nvPr>
            <p:ph idx="2" type="body"/>
          </p:nvPr>
        </p:nvSpPr>
        <p:spPr>
          <a:xfrm>
            <a:off x="495300" y="2174875"/>
            <a:ext cx="4376700" cy="3951300"/>
          </a:xfrm>
          <a:prstGeom prst="rect">
            <a:avLst/>
          </a:prstGeom>
          <a:noFill/>
          <a:ln>
            <a:noFill/>
          </a:ln>
        </p:spPr>
        <p:txBody>
          <a:bodyPr anchorCtr="0" anchor="t" bIns="45700" lIns="91425" spcFirstLastPara="1" rIns="91425" wrap="square" tIns="45700">
            <a:noAutofit/>
          </a:bodyPr>
          <a:lstStyle>
            <a:lvl1pPr indent="-327660" lvl="0" marL="457200" rtl="0" algn="l">
              <a:lnSpc>
                <a:spcPct val="100000"/>
              </a:lnSpc>
              <a:spcBef>
                <a:spcPts val="480"/>
              </a:spcBef>
              <a:spcAft>
                <a:spcPts val="0"/>
              </a:spcAft>
              <a:buSzPts val="1560"/>
              <a:buChar char="■"/>
              <a:defRPr sz="2400"/>
            </a:lvl1pPr>
            <a:lvl2pPr indent="-304800" lvl="1" marL="914400" rtl="0" algn="l">
              <a:lnSpc>
                <a:spcPct val="100000"/>
              </a:lnSpc>
              <a:spcBef>
                <a:spcPts val="400"/>
              </a:spcBef>
              <a:spcAft>
                <a:spcPts val="0"/>
              </a:spcAft>
              <a:buSzPts val="1200"/>
              <a:buChar char="❑"/>
              <a:defRPr sz="2000"/>
            </a:lvl2pPr>
            <a:lvl3pPr indent="-302894" lvl="2" marL="1371600" rtl="0" algn="l">
              <a:lnSpc>
                <a:spcPct val="100000"/>
              </a:lnSpc>
              <a:spcBef>
                <a:spcPts val="360"/>
              </a:spcBef>
              <a:spcAft>
                <a:spcPts val="0"/>
              </a:spcAft>
              <a:buSzPts val="1170"/>
              <a:buChar char="■"/>
              <a:defRPr sz="1800"/>
            </a:lvl3pPr>
            <a:lvl4pPr indent="-299719" lvl="3" marL="1828800" rtl="0" algn="l">
              <a:lnSpc>
                <a:spcPct val="100000"/>
              </a:lnSpc>
              <a:spcBef>
                <a:spcPts val="320"/>
              </a:spcBef>
              <a:spcAft>
                <a:spcPts val="0"/>
              </a:spcAft>
              <a:buSzPts val="1120"/>
              <a:buChar char="❑"/>
              <a:defRPr sz="1600"/>
            </a:lvl4pPr>
            <a:lvl5pPr indent="-304800" lvl="4" marL="2286000" rtl="0" algn="l">
              <a:lnSpc>
                <a:spcPct val="100000"/>
              </a:lnSpc>
              <a:spcBef>
                <a:spcPts val="320"/>
              </a:spcBef>
              <a:spcAft>
                <a:spcPts val="0"/>
              </a:spcAft>
              <a:buSzPts val="1200"/>
              <a:buChar char="▪"/>
              <a:defRPr sz="1600"/>
            </a:lvl5pPr>
            <a:lvl6pPr indent="-304800" lvl="5" marL="2743200" rtl="0" algn="l">
              <a:lnSpc>
                <a:spcPct val="100000"/>
              </a:lnSpc>
              <a:spcBef>
                <a:spcPts val="320"/>
              </a:spcBef>
              <a:spcAft>
                <a:spcPts val="0"/>
              </a:spcAft>
              <a:buSzPts val="1200"/>
              <a:buChar char="▪"/>
              <a:defRPr sz="1600"/>
            </a:lvl6pPr>
            <a:lvl7pPr indent="-304800" lvl="6" marL="3200400" rtl="0" algn="l">
              <a:lnSpc>
                <a:spcPct val="100000"/>
              </a:lnSpc>
              <a:spcBef>
                <a:spcPts val="320"/>
              </a:spcBef>
              <a:spcAft>
                <a:spcPts val="0"/>
              </a:spcAft>
              <a:buSzPts val="1200"/>
              <a:buChar char="▪"/>
              <a:defRPr sz="1600"/>
            </a:lvl7pPr>
            <a:lvl8pPr indent="-304800" lvl="7" marL="3657600" rtl="0" algn="l">
              <a:lnSpc>
                <a:spcPct val="100000"/>
              </a:lnSpc>
              <a:spcBef>
                <a:spcPts val="320"/>
              </a:spcBef>
              <a:spcAft>
                <a:spcPts val="0"/>
              </a:spcAft>
              <a:buSzPts val="1200"/>
              <a:buChar char="▪"/>
              <a:defRPr sz="1600"/>
            </a:lvl8pPr>
            <a:lvl9pPr indent="-304800" lvl="8" marL="4114800" rtl="0" algn="l">
              <a:lnSpc>
                <a:spcPct val="100000"/>
              </a:lnSpc>
              <a:spcBef>
                <a:spcPts val="320"/>
              </a:spcBef>
              <a:spcAft>
                <a:spcPts val="0"/>
              </a:spcAft>
              <a:buSzPts val="1200"/>
              <a:buChar char="▪"/>
              <a:defRPr sz="1600"/>
            </a:lvl9pPr>
          </a:lstStyle>
          <a:p/>
        </p:txBody>
      </p:sp>
      <p:sp>
        <p:nvSpPr>
          <p:cNvPr id="134" name="Google Shape;134;p20"/>
          <p:cNvSpPr txBox="1"/>
          <p:nvPr>
            <p:ph idx="3" type="body"/>
          </p:nvPr>
        </p:nvSpPr>
        <p:spPr>
          <a:xfrm>
            <a:off x="5032375" y="1535113"/>
            <a:ext cx="43782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SzPts val="1560"/>
              <a:buNone/>
              <a:defRPr b="1" sz="2400"/>
            </a:lvl1pPr>
            <a:lvl2pPr indent="-228600" lvl="1" marL="914400" rtl="0" algn="l">
              <a:lnSpc>
                <a:spcPct val="100000"/>
              </a:lnSpc>
              <a:spcBef>
                <a:spcPts val="400"/>
              </a:spcBef>
              <a:spcAft>
                <a:spcPts val="0"/>
              </a:spcAft>
              <a:buSzPts val="1200"/>
              <a:buNone/>
              <a:defRPr b="1" sz="2000"/>
            </a:lvl2pPr>
            <a:lvl3pPr indent="-228600" lvl="2" marL="1371600" rtl="0" algn="l">
              <a:lnSpc>
                <a:spcPct val="100000"/>
              </a:lnSpc>
              <a:spcBef>
                <a:spcPts val="360"/>
              </a:spcBef>
              <a:spcAft>
                <a:spcPts val="0"/>
              </a:spcAft>
              <a:buSzPts val="1170"/>
              <a:buNone/>
              <a:defRPr b="1" sz="1800"/>
            </a:lvl3pPr>
            <a:lvl4pPr indent="-228600" lvl="3" marL="1828800" rtl="0" algn="l">
              <a:lnSpc>
                <a:spcPct val="100000"/>
              </a:lnSpc>
              <a:spcBef>
                <a:spcPts val="320"/>
              </a:spcBef>
              <a:spcAft>
                <a:spcPts val="0"/>
              </a:spcAft>
              <a:buSzPts val="1120"/>
              <a:buNone/>
              <a:defRPr b="1" sz="1600"/>
            </a:lvl4pPr>
            <a:lvl5pPr indent="-228600" lvl="4" marL="2286000" rtl="0" algn="l">
              <a:lnSpc>
                <a:spcPct val="100000"/>
              </a:lnSpc>
              <a:spcBef>
                <a:spcPts val="320"/>
              </a:spcBef>
              <a:spcAft>
                <a:spcPts val="0"/>
              </a:spcAft>
              <a:buSzPts val="1200"/>
              <a:buNone/>
              <a:defRPr b="1" sz="1600"/>
            </a:lvl5pPr>
            <a:lvl6pPr indent="-228600" lvl="5" marL="2743200" rtl="0" algn="l">
              <a:lnSpc>
                <a:spcPct val="100000"/>
              </a:lnSpc>
              <a:spcBef>
                <a:spcPts val="320"/>
              </a:spcBef>
              <a:spcAft>
                <a:spcPts val="0"/>
              </a:spcAft>
              <a:buSzPts val="1200"/>
              <a:buNone/>
              <a:defRPr b="1" sz="1600"/>
            </a:lvl6pPr>
            <a:lvl7pPr indent="-228600" lvl="6" marL="3200400" rtl="0" algn="l">
              <a:lnSpc>
                <a:spcPct val="100000"/>
              </a:lnSpc>
              <a:spcBef>
                <a:spcPts val="320"/>
              </a:spcBef>
              <a:spcAft>
                <a:spcPts val="0"/>
              </a:spcAft>
              <a:buSzPts val="1200"/>
              <a:buNone/>
              <a:defRPr b="1" sz="1600"/>
            </a:lvl7pPr>
            <a:lvl8pPr indent="-228600" lvl="7" marL="3657600" rtl="0" algn="l">
              <a:lnSpc>
                <a:spcPct val="100000"/>
              </a:lnSpc>
              <a:spcBef>
                <a:spcPts val="320"/>
              </a:spcBef>
              <a:spcAft>
                <a:spcPts val="0"/>
              </a:spcAft>
              <a:buSzPts val="1200"/>
              <a:buNone/>
              <a:defRPr b="1" sz="1600"/>
            </a:lvl8pPr>
            <a:lvl9pPr indent="-228600" lvl="8" marL="4114800" rtl="0" algn="l">
              <a:lnSpc>
                <a:spcPct val="100000"/>
              </a:lnSpc>
              <a:spcBef>
                <a:spcPts val="320"/>
              </a:spcBef>
              <a:spcAft>
                <a:spcPts val="0"/>
              </a:spcAft>
              <a:buSzPts val="1200"/>
              <a:buNone/>
              <a:defRPr b="1" sz="1600"/>
            </a:lvl9pPr>
          </a:lstStyle>
          <a:p/>
        </p:txBody>
      </p:sp>
      <p:sp>
        <p:nvSpPr>
          <p:cNvPr id="135" name="Google Shape;135;p20"/>
          <p:cNvSpPr txBox="1"/>
          <p:nvPr>
            <p:ph idx="4" type="body"/>
          </p:nvPr>
        </p:nvSpPr>
        <p:spPr>
          <a:xfrm>
            <a:off x="5032375" y="2174875"/>
            <a:ext cx="4378200" cy="3951300"/>
          </a:xfrm>
          <a:prstGeom prst="rect">
            <a:avLst/>
          </a:prstGeom>
          <a:noFill/>
          <a:ln>
            <a:noFill/>
          </a:ln>
        </p:spPr>
        <p:txBody>
          <a:bodyPr anchorCtr="0" anchor="t" bIns="45700" lIns="91425" spcFirstLastPara="1" rIns="91425" wrap="square" tIns="45700">
            <a:noAutofit/>
          </a:bodyPr>
          <a:lstStyle>
            <a:lvl1pPr indent="-327660" lvl="0" marL="457200" rtl="0" algn="l">
              <a:lnSpc>
                <a:spcPct val="100000"/>
              </a:lnSpc>
              <a:spcBef>
                <a:spcPts val="480"/>
              </a:spcBef>
              <a:spcAft>
                <a:spcPts val="0"/>
              </a:spcAft>
              <a:buSzPts val="1560"/>
              <a:buChar char="■"/>
              <a:defRPr sz="2400"/>
            </a:lvl1pPr>
            <a:lvl2pPr indent="-304800" lvl="1" marL="914400" rtl="0" algn="l">
              <a:lnSpc>
                <a:spcPct val="100000"/>
              </a:lnSpc>
              <a:spcBef>
                <a:spcPts val="400"/>
              </a:spcBef>
              <a:spcAft>
                <a:spcPts val="0"/>
              </a:spcAft>
              <a:buSzPts val="1200"/>
              <a:buChar char="❑"/>
              <a:defRPr sz="2000"/>
            </a:lvl2pPr>
            <a:lvl3pPr indent="-302894" lvl="2" marL="1371600" rtl="0" algn="l">
              <a:lnSpc>
                <a:spcPct val="100000"/>
              </a:lnSpc>
              <a:spcBef>
                <a:spcPts val="360"/>
              </a:spcBef>
              <a:spcAft>
                <a:spcPts val="0"/>
              </a:spcAft>
              <a:buSzPts val="1170"/>
              <a:buChar char="■"/>
              <a:defRPr sz="1800"/>
            </a:lvl3pPr>
            <a:lvl4pPr indent="-299719" lvl="3" marL="1828800" rtl="0" algn="l">
              <a:lnSpc>
                <a:spcPct val="100000"/>
              </a:lnSpc>
              <a:spcBef>
                <a:spcPts val="320"/>
              </a:spcBef>
              <a:spcAft>
                <a:spcPts val="0"/>
              </a:spcAft>
              <a:buSzPts val="1120"/>
              <a:buChar char="❑"/>
              <a:defRPr sz="1600"/>
            </a:lvl4pPr>
            <a:lvl5pPr indent="-304800" lvl="4" marL="2286000" rtl="0" algn="l">
              <a:lnSpc>
                <a:spcPct val="100000"/>
              </a:lnSpc>
              <a:spcBef>
                <a:spcPts val="320"/>
              </a:spcBef>
              <a:spcAft>
                <a:spcPts val="0"/>
              </a:spcAft>
              <a:buSzPts val="1200"/>
              <a:buChar char="▪"/>
              <a:defRPr sz="1600"/>
            </a:lvl5pPr>
            <a:lvl6pPr indent="-304800" lvl="5" marL="2743200" rtl="0" algn="l">
              <a:lnSpc>
                <a:spcPct val="100000"/>
              </a:lnSpc>
              <a:spcBef>
                <a:spcPts val="320"/>
              </a:spcBef>
              <a:spcAft>
                <a:spcPts val="0"/>
              </a:spcAft>
              <a:buSzPts val="1200"/>
              <a:buChar char="▪"/>
              <a:defRPr sz="1600"/>
            </a:lvl6pPr>
            <a:lvl7pPr indent="-304800" lvl="6" marL="3200400" rtl="0" algn="l">
              <a:lnSpc>
                <a:spcPct val="100000"/>
              </a:lnSpc>
              <a:spcBef>
                <a:spcPts val="320"/>
              </a:spcBef>
              <a:spcAft>
                <a:spcPts val="0"/>
              </a:spcAft>
              <a:buSzPts val="1200"/>
              <a:buChar char="▪"/>
              <a:defRPr sz="1600"/>
            </a:lvl7pPr>
            <a:lvl8pPr indent="-304800" lvl="7" marL="3657600" rtl="0" algn="l">
              <a:lnSpc>
                <a:spcPct val="100000"/>
              </a:lnSpc>
              <a:spcBef>
                <a:spcPts val="320"/>
              </a:spcBef>
              <a:spcAft>
                <a:spcPts val="0"/>
              </a:spcAft>
              <a:buSzPts val="1200"/>
              <a:buChar char="▪"/>
              <a:defRPr sz="1600"/>
            </a:lvl8pPr>
            <a:lvl9pPr indent="-304800" lvl="8" marL="4114800" rtl="0" algn="l">
              <a:lnSpc>
                <a:spcPct val="100000"/>
              </a:lnSpc>
              <a:spcBef>
                <a:spcPts val="320"/>
              </a:spcBef>
              <a:spcAft>
                <a:spcPts val="0"/>
              </a:spcAft>
              <a:buSzPts val="1200"/>
              <a:buChar char="▪"/>
              <a:defRPr sz="1600"/>
            </a:lvl9pPr>
          </a:lstStyle>
          <a:p/>
        </p:txBody>
      </p:sp>
      <p:sp>
        <p:nvSpPr>
          <p:cNvPr id="136" name="Google Shape;136;p20"/>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20"/>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0"/>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39" name="Shape 139"/>
        <p:cNvGrpSpPr/>
        <p:nvPr/>
      </p:nvGrpSpPr>
      <p:grpSpPr>
        <a:xfrm>
          <a:off x="0" y="0"/>
          <a:ext cx="0" cy="0"/>
          <a:chOff x="0" y="0"/>
          <a:chExt cx="0" cy="0"/>
        </a:xfrm>
      </p:grpSpPr>
      <p:sp>
        <p:nvSpPr>
          <p:cNvPr id="140" name="Google Shape;140;p21"/>
          <p:cNvSpPr txBox="1"/>
          <p:nvPr>
            <p:ph type="title"/>
          </p:nvPr>
        </p:nvSpPr>
        <p:spPr>
          <a:xfrm>
            <a:off x="495300" y="273050"/>
            <a:ext cx="3259200" cy="1162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1"/>
          <p:cNvSpPr txBox="1"/>
          <p:nvPr>
            <p:ph idx="1" type="body"/>
          </p:nvPr>
        </p:nvSpPr>
        <p:spPr>
          <a:xfrm>
            <a:off x="3873500" y="273050"/>
            <a:ext cx="5537100" cy="5853000"/>
          </a:xfrm>
          <a:prstGeom prst="rect">
            <a:avLst/>
          </a:prstGeom>
          <a:noFill/>
          <a:ln>
            <a:noFill/>
          </a:ln>
        </p:spPr>
        <p:txBody>
          <a:bodyPr anchorCtr="0" anchor="t" bIns="45700" lIns="91425" spcFirstLastPara="1" rIns="91425" wrap="square" tIns="45700">
            <a:noAutofit/>
          </a:bodyPr>
          <a:lstStyle>
            <a:lvl1pPr indent="-360680" lvl="0" marL="457200" rtl="0" algn="l">
              <a:lnSpc>
                <a:spcPct val="100000"/>
              </a:lnSpc>
              <a:spcBef>
                <a:spcPts val="640"/>
              </a:spcBef>
              <a:spcAft>
                <a:spcPts val="0"/>
              </a:spcAft>
              <a:buSzPts val="2080"/>
              <a:buChar char="■"/>
              <a:defRPr sz="3200"/>
            </a:lvl1pPr>
            <a:lvl2pPr indent="-335280" lvl="1" marL="914400" rtl="0" algn="l">
              <a:lnSpc>
                <a:spcPct val="100000"/>
              </a:lnSpc>
              <a:spcBef>
                <a:spcPts val="560"/>
              </a:spcBef>
              <a:spcAft>
                <a:spcPts val="0"/>
              </a:spcAft>
              <a:buSzPts val="1680"/>
              <a:buChar char="❑"/>
              <a:defRPr sz="2800"/>
            </a:lvl2pPr>
            <a:lvl3pPr indent="-327660" lvl="2" marL="1371600" rtl="0" algn="l">
              <a:lnSpc>
                <a:spcPct val="100000"/>
              </a:lnSpc>
              <a:spcBef>
                <a:spcPts val="480"/>
              </a:spcBef>
              <a:spcAft>
                <a:spcPts val="0"/>
              </a:spcAft>
              <a:buSzPts val="1560"/>
              <a:buChar char="■"/>
              <a:defRPr sz="2400"/>
            </a:lvl3pPr>
            <a:lvl4pPr indent="-317500" lvl="3" marL="1828800" rtl="0" algn="l">
              <a:lnSpc>
                <a:spcPct val="100000"/>
              </a:lnSpc>
              <a:spcBef>
                <a:spcPts val="400"/>
              </a:spcBef>
              <a:spcAft>
                <a:spcPts val="0"/>
              </a:spcAft>
              <a:buSzPts val="1400"/>
              <a:buChar char="❑"/>
              <a:defRPr sz="2000"/>
            </a:lvl4pPr>
            <a:lvl5pPr indent="-323850" lvl="4" marL="2286000" rtl="0" algn="l">
              <a:lnSpc>
                <a:spcPct val="100000"/>
              </a:lnSpc>
              <a:spcBef>
                <a:spcPts val="400"/>
              </a:spcBef>
              <a:spcAft>
                <a:spcPts val="0"/>
              </a:spcAft>
              <a:buSzPts val="1500"/>
              <a:buChar char="▪"/>
              <a:defRPr sz="2000"/>
            </a:lvl5pPr>
            <a:lvl6pPr indent="-323850" lvl="5" marL="2743200" rtl="0" algn="l">
              <a:lnSpc>
                <a:spcPct val="100000"/>
              </a:lnSpc>
              <a:spcBef>
                <a:spcPts val="400"/>
              </a:spcBef>
              <a:spcAft>
                <a:spcPts val="0"/>
              </a:spcAft>
              <a:buSzPts val="1500"/>
              <a:buChar char="▪"/>
              <a:defRPr sz="2000"/>
            </a:lvl6pPr>
            <a:lvl7pPr indent="-323850" lvl="6" marL="3200400" rtl="0" algn="l">
              <a:lnSpc>
                <a:spcPct val="100000"/>
              </a:lnSpc>
              <a:spcBef>
                <a:spcPts val="400"/>
              </a:spcBef>
              <a:spcAft>
                <a:spcPts val="0"/>
              </a:spcAft>
              <a:buSzPts val="1500"/>
              <a:buChar char="▪"/>
              <a:defRPr sz="2000"/>
            </a:lvl7pPr>
            <a:lvl8pPr indent="-323850" lvl="7" marL="3657600" rtl="0" algn="l">
              <a:lnSpc>
                <a:spcPct val="100000"/>
              </a:lnSpc>
              <a:spcBef>
                <a:spcPts val="400"/>
              </a:spcBef>
              <a:spcAft>
                <a:spcPts val="0"/>
              </a:spcAft>
              <a:buSzPts val="1500"/>
              <a:buChar char="▪"/>
              <a:defRPr sz="2000"/>
            </a:lvl8pPr>
            <a:lvl9pPr indent="-323850" lvl="8" marL="4114800" rtl="0" algn="l">
              <a:lnSpc>
                <a:spcPct val="100000"/>
              </a:lnSpc>
              <a:spcBef>
                <a:spcPts val="400"/>
              </a:spcBef>
              <a:spcAft>
                <a:spcPts val="0"/>
              </a:spcAft>
              <a:buSzPts val="1500"/>
              <a:buChar char="▪"/>
              <a:defRPr sz="2000"/>
            </a:lvl9pPr>
          </a:lstStyle>
          <a:p/>
        </p:txBody>
      </p:sp>
      <p:sp>
        <p:nvSpPr>
          <p:cNvPr id="142" name="Google Shape;142;p21"/>
          <p:cNvSpPr txBox="1"/>
          <p:nvPr>
            <p:ph idx="2" type="body"/>
          </p:nvPr>
        </p:nvSpPr>
        <p:spPr>
          <a:xfrm>
            <a:off x="495300" y="1435100"/>
            <a:ext cx="32592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SzPts val="910"/>
              <a:buNone/>
              <a:defRPr sz="1400"/>
            </a:lvl1pPr>
            <a:lvl2pPr indent="-228600" lvl="1" marL="914400" rtl="0" algn="l">
              <a:lnSpc>
                <a:spcPct val="100000"/>
              </a:lnSpc>
              <a:spcBef>
                <a:spcPts val="240"/>
              </a:spcBef>
              <a:spcAft>
                <a:spcPts val="0"/>
              </a:spcAft>
              <a:buSzPts val="720"/>
              <a:buNone/>
              <a:defRPr sz="1200"/>
            </a:lvl2pPr>
            <a:lvl3pPr indent="-228600" lvl="2" marL="1371600" rtl="0" algn="l">
              <a:lnSpc>
                <a:spcPct val="100000"/>
              </a:lnSpc>
              <a:spcBef>
                <a:spcPts val="200"/>
              </a:spcBef>
              <a:spcAft>
                <a:spcPts val="0"/>
              </a:spcAft>
              <a:buSzPts val="650"/>
              <a:buNone/>
              <a:defRPr sz="1000"/>
            </a:lvl3pPr>
            <a:lvl4pPr indent="-228600" lvl="3" marL="1828800" rtl="0" algn="l">
              <a:lnSpc>
                <a:spcPct val="100000"/>
              </a:lnSpc>
              <a:spcBef>
                <a:spcPts val="180"/>
              </a:spcBef>
              <a:spcAft>
                <a:spcPts val="0"/>
              </a:spcAft>
              <a:buSzPts val="630"/>
              <a:buNone/>
              <a:defRPr sz="900"/>
            </a:lvl4pPr>
            <a:lvl5pPr indent="-228600" lvl="4" marL="2286000" rtl="0" algn="l">
              <a:lnSpc>
                <a:spcPct val="100000"/>
              </a:lnSpc>
              <a:spcBef>
                <a:spcPts val="180"/>
              </a:spcBef>
              <a:spcAft>
                <a:spcPts val="0"/>
              </a:spcAft>
              <a:buSzPts val="675"/>
              <a:buNone/>
              <a:defRPr sz="900"/>
            </a:lvl5pPr>
            <a:lvl6pPr indent="-228600" lvl="5" marL="2743200" rtl="0" algn="l">
              <a:lnSpc>
                <a:spcPct val="100000"/>
              </a:lnSpc>
              <a:spcBef>
                <a:spcPts val="180"/>
              </a:spcBef>
              <a:spcAft>
                <a:spcPts val="0"/>
              </a:spcAft>
              <a:buSzPts val="675"/>
              <a:buNone/>
              <a:defRPr sz="900"/>
            </a:lvl6pPr>
            <a:lvl7pPr indent="-228600" lvl="6" marL="3200400" rtl="0" algn="l">
              <a:lnSpc>
                <a:spcPct val="100000"/>
              </a:lnSpc>
              <a:spcBef>
                <a:spcPts val="180"/>
              </a:spcBef>
              <a:spcAft>
                <a:spcPts val="0"/>
              </a:spcAft>
              <a:buSzPts val="675"/>
              <a:buNone/>
              <a:defRPr sz="900"/>
            </a:lvl7pPr>
            <a:lvl8pPr indent="-228600" lvl="7" marL="3657600" rtl="0" algn="l">
              <a:lnSpc>
                <a:spcPct val="100000"/>
              </a:lnSpc>
              <a:spcBef>
                <a:spcPts val="180"/>
              </a:spcBef>
              <a:spcAft>
                <a:spcPts val="0"/>
              </a:spcAft>
              <a:buSzPts val="675"/>
              <a:buNone/>
              <a:defRPr sz="900"/>
            </a:lvl8pPr>
            <a:lvl9pPr indent="-228600" lvl="8" marL="4114800" rtl="0" algn="l">
              <a:lnSpc>
                <a:spcPct val="100000"/>
              </a:lnSpc>
              <a:spcBef>
                <a:spcPts val="180"/>
              </a:spcBef>
              <a:spcAft>
                <a:spcPts val="0"/>
              </a:spcAft>
              <a:buSzPts val="675"/>
              <a:buNone/>
              <a:defRPr sz="900"/>
            </a:lvl9pPr>
          </a:lstStyle>
          <a:p/>
        </p:txBody>
      </p:sp>
      <p:sp>
        <p:nvSpPr>
          <p:cNvPr id="143" name="Google Shape;143;p21"/>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1"/>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95300" y="277813"/>
            <a:ext cx="9217025" cy="1206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495300" y="1484313"/>
            <a:ext cx="9217025" cy="4567237"/>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25" name="Google Shape;25;p3"/>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46" name="Shape 146"/>
        <p:cNvGrpSpPr/>
        <p:nvPr/>
      </p:nvGrpSpPr>
      <p:grpSpPr>
        <a:xfrm>
          <a:off x="0" y="0"/>
          <a:ext cx="0" cy="0"/>
          <a:chOff x="0" y="0"/>
          <a:chExt cx="0" cy="0"/>
        </a:xfrm>
      </p:grpSpPr>
      <p:sp>
        <p:nvSpPr>
          <p:cNvPr id="147" name="Google Shape;147;p22"/>
          <p:cNvSpPr txBox="1"/>
          <p:nvPr>
            <p:ph type="title"/>
          </p:nvPr>
        </p:nvSpPr>
        <p:spPr>
          <a:xfrm>
            <a:off x="1941513" y="4800600"/>
            <a:ext cx="59436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2"/>
          <p:cNvSpPr/>
          <p:nvPr>
            <p:ph idx="2" type="pic"/>
          </p:nvPr>
        </p:nvSpPr>
        <p:spPr>
          <a:xfrm>
            <a:off x="1941513" y="612775"/>
            <a:ext cx="5943600" cy="4114800"/>
          </a:xfrm>
          <a:prstGeom prst="rect">
            <a:avLst/>
          </a:prstGeom>
          <a:noFill/>
          <a:ln>
            <a:noFill/>
          </a:ln>
        </p:spPr>
      </p:sp>
      <p:sp>
        <p:nvSpPr>
          <p:cNvPr id="149" name="Google Shape;149;p22"/>
          <p:cNvSpPr txBox="1"/>
          <p:nvPr>
            <p:ph idx="1" type="body"/>
          </p:nvPr>
        </p:nvSpPr>
        <p:spPr>
          <a:xfrm>
            <a:off x="1941513" y="5367338"/>
            <a:ext cx="59436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SzPts val="910"/>
              <a:buNone/>
              <a:defRPr sz="1400"/>
            </a:lvl1pPr>
            <a:lvl2pPr indent="-228600" lvl="1" marL="914400" rtl="0" algn="l">
              <a:lnSpc>
                <a:spcPct val="100000"/>
              </a:lnSpc>
              <a:spcBef>
                <a:spcPts val="240"/>
              </a:spcBef>
              <a:spcAft>
                <a:spcPts val="0"/>
              </a:spcAft>
              <a:buSzPts val="720"/>
              <a:buNone/>
              <a:defRPr sz="1200"/>
            </a:lvl2pPr>
            <a:lvl3pPr indent="-228600" lvl="2" marL="1371600" rtl="0" algn="l">
              <a:lnSpc>
                <a:spcPct val="100000"/>
              </a:lnSpc>
              <a:spcBef>
                <a:spcPts val="200"/>
              </a:spcBef>
              <a:spcAft>
                <a:spcPts val="0"/>
              </a:spcAft>
              <a:buSzPts val="650"/>
              <a:buNone/>
              <a:defRPr sz="1000"/>
            </a:lvl3pPr>
            <a:lvl4pPr indent="-228600" lvl="3" marL="1828800" rtl="0" algn="l">
              <a:lnSpc>
                <a:spcPct val="100000"/>
              </a:lnSpc>
              <a:spcBef>
                <a:spcPts val="180"/>
              </a:spcBef>
              <a:spcAft>
                <a:spcPts val="0"/>
              </a:spcAft>
              <a:buSzPts val="630"/>
              <a:buNone/>
              <a:defRPr sz="900"/>
            </a:lvl4pPr>
            <a:lvl5pPr indent="-228600" lvl="4" marL="2286000" rtl="0" algn="l">
              <a:lnSpc>
                <a:spcPct val="100000"/>
              </a:lnSpc>
              <a:spcBef>
                <a:spcPts val="180"/>
              </a:spcBef>
              <a:spcAft>
                <a:spcPts val="0"/>
              </a:spcAft>
              <a:buSzPts val="675"/>
              <a:buNone/>
              <a:defRPr sz="900"/>
            </a:lvl5pPr>
            <a:lvl6pPr indent="-228600" lvl="5" marL="2743200" rtl="0" algn="l">
              <a:lnSpc>
                <a:spcPct val="100000"/>
              </a:lnSpc>
              <a:spcBef>
                <a:spcPts val="180"/>
              </a:spcBef>
              <a:spcAft>
                <a:spcPts val="0"/>
              </a:spcAft>
              <a:buSzPts val="675"/>
              <a:buNone/>
              <a:defRPr sz="900"/>
            </a:lvl6pPr>
            <a:lvl7pPr indent="-228600" lvl="6" marL="3200400" rtl="0" algn="l">
              <a:lnSpc>
                <a:spcPct val="100000"/>
              </a:lnSpc>
              <a:spcBef>
                <a:spcPts val="180"/>
              </a:spcBef>
              <a:spcAft>
                <a:spcPts val="0"/>
              </a:spcAft>
              <a:buSzPts val="675"/>
              <a:buNone/>
              <a:defRPr sz="900"/>
            </a:lvl7pPr>
            <a:lvl8pPr indent="-228600" lvl="7" marL="3657600" rtl="0" algn="l">
              <a:lnSpc>
                <a:spcPct val="100000"/>
              </a:lnSpc>
              <a:spcBef>
                <a:spcPts val="180"/>
              </a:spcBef>
              <a:spcAft>
                <a:spcPts val="0"/>
              </a:spcAft>
              <a:buSzPts val="675"/>
              <a:buNone/>
              <a:defRPr sz="900"/>
            </a:lvl8pPr>
            <a:lvl9pPr indent="-228600" lvl="8" marL="4114800" rtl="0" algn="l">
              <a:lnSpc>
                <a:spcPct val="100000"/>
              </a:lnSpc>
              <a:spcBef>
                <a:spcPts val="180"/>
              </a:spcBef>
              <a:spcAft>
                <a:spcPts val="0"/>
              </a:spcAft>
              <a:buSzPts val="675"/>
              <a:buNone/>
              <a:defRPr sz="900"/>
            </a:lvl9pPr>
          </a:lstStyle>
          <a:p/>
        </p:txBody>
      </p:sp>
      <p:sp>
        <p:nvSpPr>
          <p:cNvPr id="150" name="Google Shape;150;p22"/>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2"/>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53" name="Shape 153"/>
        <p:cNvGrpSpPr/>
        <p:nvPr/>
      </p:nvGrpSpPr>
      <p:grpSpPr>
        <a:xfrm>
          <a:off x="0" y="0"/>
          <a:ext cx="0" cy="0"/>
          <a:chOff x="0" y="0"/>
          <a:chExt cx="0" cy="0"/>
        </a:xfrm>
      </p:grpSpPr>
      <p:sp>
        <p:nvSpPr>
          <p:cNvPr id="154" name="Google Shape;154;p23"/>
          <p:cNvSpPr txBox="1"/>
          <p:nvPr>
            <p:ph type="title"/>
          </p:nvPr>
        </p:nvSpPr>
        <p:spPr>
          <a:xfrm>
            <a:off x="495300" y="277813"/>
            <a:ext cx="9216900" cy="1206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3"/>
          <p:cNvSpPr txBox="1"/>
          <p:nvPr>
            <p:ph idx="1" type="body"/>
          </p:nvPr>
        </p:nvSpPr>
        <p:spPr>
          <a:xfrm rot="5400000">
            <a:off x="2820275" y="-840537"/>
            <a:ext cx="4567200" cy="9216900"/>
          </a:xfrm>
          <a:prstGeom prst="rect">
            <a:avLst/>
          </a:prstGeom>
          <a:noFill/>
          <a:ln>
            <a:noFill/>
          </a:ln>
        </p:spPr>
        <p:txBody>
          <a:bodyPr anchorCtr="0" anchor="t" bIns="45700" lIns="91425" spcFirstLastPara="1" rIns="91425" wrap="square" tIns="45700">
            <a:noAutofit/>
          </a:bodyPr>
          <a:lstStyle>
            <a:lvl1pPr indent="-302895" lvl="0" marL="457200" rtl="0" algn="l">
              <a:lnSpc>
                <a:spcPct val="100000"/>
              </a:lnSpc>
              <a:spcBef>
                <a:spcPts val="360"/>
              </a:spcBef>
              <a:spcAft>
                <a:spcPts val="0"/>
              </a:spcAft>
              <a:buSzPts val="1170"/>
              <a:buChar char="■"/>
              <a:defRPr/>
            </a:lvl1pPr>
            <a:lvl2pPr indent="-297180" lvl="1" marL="914400" rtl="0" algn="l">
              <a:lnSpc>
                <a:spcPct val="100000"/>
              </a:lnSpc>
              <a:spcBef>
                <a:spcPts val="360"/>
              </a:spcBef>
              <a:spcAft>
                <a:spcPts val="0"/>
              </a:spcAft>
              <a:buSzPts val="1080"/>
              <a:buChar char="❑"/>
              <a:defRPr/>
            </a:lvl2pPr>
            <a:lvl3pPr indent="-302894" lvl="2" marL="1371600" rtl="0" algn="l">
              <a:lnSpc>
                <a:spcPct val="100000"/>
              </a:lnSpc>
              <a:spcBef>
                <a:spcPts val="360"/>
              </a:spcBef>
              <a:spcAft>
                <a:spcPts val="0"/>
              </a:spcAft>
              <a:buSzPts val="1170"/>
              <a:buChar char="■"/>
              <a:defRPr/>
            </a:lvl3pPr>
            <a:lvl4pPr indent="-308610" lvl="3" marL="1828800" rtl="0" algn="l">
              <a:lnSpc>
                <a:spcPct val="100000"/>
              </a:lnSpc>
              <a:spcBef>
                <a:spcPts val="360"/>
              </a:spcBef>
              <a:spcAft>
                <a:spcPts val="0"/>
              </a:spcAft>
              <a:buSzPts val="1260"/>
              <a:buChar char="❑"/>
              <a:defRPr/>
            </a:lvl4pPr>
            <a:lvl5pPr indent="-314325" lvl="4" marL="2286000" rtl="0" algn="l">
              <a:lnSpc>
                <a:spcPct val="100000"/>
              </a:lnSpc>
              <a:spcBef>
                <a:spcPts val="360"/>
              </a:spcBef>
              <a:spcAft>
                <a:spcPts val="0"/>
              </a:spcAft>
              <a:buSzPts val="1350"/>
              <a:buChar char="▪"/>
              <a:defRPr/>
            </a:lvl5pPr>
            <a:lvl6pPr indent="-314325" lvl="5" marL="2743200" rtl="0" algn="l">
              <a:lnSpc>
                <a:spcPct val="100000"/>
              </a:lnSpc>
              <a:spcBef>
                <a:spcPts val="360"/>
              </a:spcBef>
              <a:spcAft>
                <a:spcPts val="0"/>
              </a:spcAft>
              <a:buSzPts val="1350"/>
              <a:buChar char="▪"/>
              <a:defRPr/>
            </a:lvl6pPr>
            <a:lvl7pPr indent="-314325" lvl="6" marL="3200400" rtl="0" algn="l">
              <a:lnSpc>
                <a:spcPct val="100000"/>
              </a:lnSpc>
              <a:spcBef>
                <a:spcPts val="360"/>
              </a:spcBef>
              <a:spcAft>
                <a:spcPts val="0"/>
              </a:spcAft>
              <a:buSzPts val="1350"/>
              <a:buChar char="▪"/>
              <a:defRPr/>
            </a:lvl7pPr>
            <a:lvl8pPr indent="-314325" lvl="7" marL="3657600" rtl="0" algn="l">
              <a:lnSpc>
                <a:spcPct val="100000"/>
              </a:lnSpc>
              <a:spcBef>
                <a:spcPts val="360"/>
              </a:spcBef>
              <a:spcAft>
                <a:spcPts val="0"/>
              </a:spcAft>
              <a:buSzPts val="1350"/>
              <a:buChar char="▪"/>
              <a:defRPr/>
            </a:lvl8pPr>
            <a:lvl9pPr indent="-314325" lvl="8" marL="4114800" rtl="0" algn="l">
              <a:lnSpc>
                <a:spcPct val="100000"/>
              </a:lnSpc>
              <a:spcBef>
                <a:spcPts val="360"/>
              </a:spcBef>
              <a:spcAft>
                <a:spcPts val="0"/>
              </a:spcAft>
              <a:buSzPts val="1350"/>
              <a:buChar char="▪"/>
              <a:defRPr/>
            </a:lvl9pPr>
          </a:lstStyle>
          <a:p/>
        </p:txBody>
      </p:sp>
      <p:sp>
        <p:nvSpPr>
          <p:cNvPr id="156" name="Google Shape;156;p23"/>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3"/>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59" name="Shape 159"/>
        <p:cNvGrpSpPr/>
        <p:nvPr/>
      </p:nvGrpSpPr>
      <p:grpSpPr>
        <a:xfrm>
          <a:off x="0" y="0"/>
          <a:ext cx="0" cy="0"/>
          <a:chOff x="0" y="0"/>
          <a:chExt cx="0" cy="0"/>
        </a:xfrm>
      </p:grpSpPr>
      <p:sp>
        <p:nvSpPr>
          <p:cNvPr id="160" name="Google Shape;160;p24"/>
          <p:cNvSpPr txBox="1"/>
          <p:nvPr>
            <p:ph type="title"/>
          </p:nvPr>
        </p:nvSpPr>
        <p:spPr>
          <a:xfrm rot="5400000">
            <a:off x="5673726" y="2013014"/>
            <a:ext cx="5773800" cy="2303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4"/>
          <p:cNvSpPr txBox="1"/>
          <p:nvPr>
            <p:ph idx="1" type="body"/>
          </p:nvPr>
        </p:nvSpPr>
        <p:spPr>
          <a:xfrm rot="5400000">
            <a:off x="989013" y="-215837"/>
            <a:ext cx="5773800" cy="6761100"/>
          </a:xfrm>
          <a:prstGeom prst="rect">
            <a:avLst/>
          </a:prstGeom>
          <a:noFill/>
          <a:ln>
            <a:noFill/>
          </a:ln>
        </p:spPr>
        <p:txBody>
          <a:bodyPr anchorCtr="0" anchor="t" bIns="45700" lIns="91425" spcFirstLastPara="1" rIns="91425" wrap="square" tIns="45700">
            <a:noAutofit/>
          </a:bodyPr>
          <a:lstStyle>
            <a:lvl1pPr indent="-302895" lvl="0" marL="457200" rtl="0" algn="l">
              <a:lnSpc>
                <a:spcPct val="100000"/>
              </a:lnSpc>
              <a:spcBef>
                <a:spcPts val="360"/>
              </a:spcBef>
              <a:spcAft>
                <a:spcPts val="0"/>
              </a:spcAft>
              <a:buSzPts val="1170"/>
              <a:buChar char="■"/>
              <a:defRPr/>
            </a:lvl1pPr>
            <a:lvl2pPr indent="-297180" lvl="1" marL="914400" rtl="0" algn="l">
              <a:lnSpc>
                <a:spcPct val="100000"/>
              </a:lnSpc>
              <a:spcBef>
                <a:spcPts val="360"/>
              </a:spcBef>
              <a:spcAft>
                <a:spcPts val="0"/>
              </a:spcAft>
              <a:buSzPts val="1080"/>
              <a:buChar char="❑"/>
              <a:defRPr/>
            </a:lvl2pPr>
            <a:lvl3pPr indent="-302894" lvl="2" marL="1371600" rtl="0" algn="l">
              <a:lnSpc>
                <a:spcPct val="100000"/>
              </a:lnSpc>
              <a:spcBef>
                <a:spcPts val="360"/>
              </a:spcBef>
              <a:spcAft>
                <a:spcPts val="0"/>
              </a:spcAft>
              <a:buSzPts val="1170"/>
              <a:buChar char="■"/>
              <a:defRPr/>
            </a:lvl3pPr>
            <a:lvl4pPr indent="-308610" lvl="3" marL="1828800" rtl="0" algn="l">
              <a:lnSpc>
                <a:spcPct val="100000"/>
              </a:lnSpc>
              <a:spcBef>
                <a:spcPts val="360"/>
              </a:spcBef>
              <a:spcAft>
                <a:spcPts val="0"/>
              </a:spcAft>
              <a:buSzPts val="1260"/>
              <a:buChar char="❑"/>
              <a:defRPr/>
            </a:lvl4pPr>
            <a:lvl5pPr indent="-314325" lvl="4" marL="2286000" rtl="0" algn="l">
              <a:lnSpc>
                <a:spcPct val="100000"/>
              </a:lnSpc>
              <a:spcBef>
                <a:spcPts val="360"/>
              </a:spcBef>
              <a:spcAft>
                <a:spcPts val="0"/>
              </a:spcAft>
              <a:buSzPts val="1350"/>
              <a:buChar char="▪"/>
              <a:defRPr/>
            </a:lvl5pPr>
            <a:lvl6pPr indent="-314325" lvl="5" marL="2743200" rtl="0" algn="l">
              <a:lnSpc>
                <a:spcPct val="100000"/>
              </a:lnSpc>
              <a:spcBef>
                <a:spcPts val="360"/>
              </a:spcBef>
              <a:spcAft>
                <a:spcPts val="0"/>
              </a:spcAft>
              <a:buSzPts val="1350"/>
              <a:buChar char="▪"/>
              <a:defRPr/>
            </a:lvl6pPr>
            <a:lvl7pPr indent="-314325" lvl="6" marL="3200400" rtl="0" algn="l">
              <a:lnSpc>
                <a:spcPct val="100000"/>
              </a:lnSpc>
              <a:spcBef>
                <a:spcPts val="360"/>
              </a:spcBef>
              <a:spcAft>
                <a:spcPts val="0"/>
              </a:spcAft>
              <a:buSzPts val="1350"/>
              <a:buChar char="▪"/>
              <a:defRPr/>
            </a:lvl7pPr>
            <a:lvl8pPr indent="-314325" lvl="7" marL="3657600" rtl="0" algn="l">
              <a:lnSpc>
                <a:spcPct val="100000"/>
              </a:lnSpc>
              <a:spcBef>
                <a:spcPts val="360"/>
              </a:spcBef>
              <a:spcAft>
                <a:spcPts val="0"/>
              </a:spcAft>
              <a:buSzPts val="1350"/>
              <a:buChar char="▪"/>
              <a:defRPr/>
            </a:lvl8pPr>
            <a:lvl9pPr indent="-314325" lvl="8" marL="4114800" rtl="0" algn="l">
              <a:lnSpc>
                <a:spcPct val="100000"/>
              </a:lnSpc>
              <a:spcBef>
                <a:spcPts val="360"/>
              </a:spcBef>
              <a:spcAft>
                <a:spcPts val="0"/>
              </a:spcAft>
              <a:buSzPts val="1350"/>
              <a:buChar char="▪"/>
              <a:defRPr/>
            </a:lvl9pPr>
          </a:lstStyle>
          <a:p/>
        </p:txBody>
      </p:sp>
      <p:sp>
        <p:nvSpPr>
          <p:cNvPr id="162" name="Google Shape;162;p24"/>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4"/>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82638" y="4406900"/>
            <a:ext cx="84201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 type="body"/>
          </p:nvPr>
        </p:nvSpPr>
        <p:spPr>
          <a:xfrm>
            <a:off x="782638" y="2906713"/>
            <a:ext cx="84201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3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050"/>
              <a:buNone/>
              <a:defRPr sz="1400"/>
            </a:lvl5pPr>
            <a:lvl6pPr indent="-228600" lvl="5" marL="2743200" algn="l">
              <a:spcBef>
                <a:spcPts val="280"/>
              </a:spcBef>
              <a:spcAft>
                <a:spcPts val="0"/>
              </a:spcAft>
              <a:buSzPts val="1050"/>
              <a:buNone/>
              <a:defRPr sz="1400"/>
            </a:lvl6pPr>
            <a:lvl7pPr indent="-228600" lvl="6" marL="3200400" algn="l">
              <a:spcBef>
                <a:spcPts val="280"/>
              </a:spcBef>
              <a:spcAft>
                <a:spcPts val="0"/>
              </a:spcAft>
              <a:buSzPts val="1050"/>
              <a:buNone/>
              <a:defRPr sz="1400"/>
            </a:lvl7pPr>
            <a:lvl8pPr indent="-228600" lvl="7" marL="3657600" algn="l">
              <a:spcBef>
                <a:spcPts val="280"/>
              </a:spcBef>
              <a:spcAft>
                <a:spcPts val="0"/>
              </a:spcAft>
              <a:buSzPts val="1050"/>
              <a:buNone/>
              <a:defRPr sz="1400"/>
            </a:lvl8pPr>
            <a:lvl9pPr indent="-228600" lvl="8" marL="4114800" algn="l">
              <a:spcBef>
                <a:spcPts val="280"/>
              </a:spcBef>
              <a:spcAft>
                <a:spcPts val="0"/>
              </a:spcAft>
              <a:buSzPts val="1050"/>
              <a:buNone/>
              <a:defRPr sz="1400"/>
            </a:lvl9pPr>
          </a:lstStyle>
          <a:p/>
        </p:txBody>
      </p:sp>
      <p:sp>
        <p:nvSpPr>
          <p:cNvPr id="35" name="Google Shape;35;p5"/>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95300" y="277813"/>
            <a:ext cx="9217025" cy="1206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 type="body"/>
          </p:nvPr>
        </p:nvSpPr>
        <p:spPr>
          <a:xfrm>
            <a:off x="495300" y="1484313"/>
            <a:ext cx="4532313" cy="4567237"/>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41" name="Google Shape;41;p6"/>
          <p:cNvSpPr txBox="1"/>
          <p:nvPr>
            <p:ph idx="2" type="body"/>
          </p:nvPr>
        </p:nvSpPr>
        <p:spPr>
          <a:xfrm>
            <a:off x="5180013" y="1484313"/>
            <a:ext cx="4532312" cy="4567237"/>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42" name="Google Shape;42;p6"/>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95300" y="274638"/>
            <a:ext cx="8915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495300" y="1535113"/>
            <a:ext cx="437673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48" name="Google Shape;48;p7"/>
          <p:cNvSpPr txBox="1"/>
          <p:nvPr>
            <p:ph idx="2" type="body"/>
          </p:nvPr>
        </p:nvSpPr>
        <p:spPr>
          <a:xfrm>
            <a:off x="495300" y="2174875"/>
            <a:ext cx="4376738"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49" name="Google Shape;49;p7"/>
          <p:cNvSpPr txBox="1"/>
          <p:nvPr>
            <p:ph idx="3" type="body"/>
          </p:nvPr>
        </p:nvSpPr>
        <p:spPr>
          <a:xfrm>
            <a:off x="5032375" y="1535113"/>
            <a:ext cx="437832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50" name="Google Shape;50;p7"/>
          <p:cNvSpPr txBox="1"/>
          <p:nvPr>
            <p:ph idx="4" type="body"/>
          </p:nvPr>
        </p:nvSpPr>
        <p:spPr>
          <a:xfrm>
            <a:off x="5032375" y="2174875"/>
            <a:ext cx="4378325"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51" name="Google Shape;51;p7"/>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495300" y="277813"/>
            <a:ext cx="9217025" cy="1206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95300" y="273050"/>
            <a:ext cx="3259138"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 type="body"/>
          </p:nvPr>
        </p:nvSpPr>
        <p:spPr>
          <a:xfrm>
            <a:off x="3873500" y="273050"/>
            <a:ext cx="5537200" cy="5853113"/>
          </a:xfrm>
          <a:prstGeom prst="rect">
            <a:avLst/>
          </a:prstGeom>
          <a:noFill/>
          <a:ln>
            <a:noFill/>
          </a:ln>
        </p:spPr>
        <p:txBody>
          <a:bodyPr anchorCtr="0" anchor="t" bIns="45700" lIns="91425" spcFirstLastPara="1" rIns="91425" wrap="square" tIns="45700">
            <a:noAutofit/>
          </a:bodyPr>
          <a:lstStyle>
            <a:lvl1pPr indent="-360680" lvl="0" marL="457200" algn="l">
              <a:spcBef>
                <a:spcPts val="640"/>
              </a:spcBef>
              <a:spcAft>
                <a:spcPts val="0"/>
              </a:spcAft>
              <a:buSzPts val="2080"/>
              <a:buChar char="■"/>
              <a:defRPr sz="3200"/>
            </a:lvl1pPr>
            <a:lvl2pPr indent="-335280" lvl="1" marL="914400" algn="l">
              <a:spcBef>
                <a:spcPts val="560"/>
              </a:spcBef>
              <a:spcAft>
                <a:spcPts val="0"/>
              </a:spcAft>
              <a:buSzPts val="168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23850" lvl="4" marL="2286000" algn="l">
              <a:spcBef>
                <a:spcPts val="400"/>
              </a:spcBef>
              <a:spcAft>
                <a:spcPts val="0"/>
              </a:spcAft>
              <a:buSzPts val="1500"/>
              <a:buChar char="▪"/>
              <a:defRPr sz="2000"/>
            </a:lvl5pPr>
            <a:lvl6pPr indent="-323850" lvl="5" marL="2743200" algn="l">
              <a:spcBef>
                <a:spcPts val="400"/>
              </a:spcBef>
              <a:spcAft>
                <a:spcPts val="0"/>
              </a:spcAft>
              <a:buSzPts val="1500"/>
              <a:buChar char="▪"/>
              <a:defRPr sz="2000"/>
            </a:lvl6pPr>
            <a:lvl7pPr indent="-323850" lvl="6" marL="3200400" algn="l">
              <a:spcBef>
                <a:spcPts val="400"/>
              </a:spcBef>
              <a:spcAft>
                <a:spcPts val="0"/>
              </a:spcAft>
              <a:buSzPts val="1500"/>
              <a:buChar char="▪"/>
              <a:defRPr sz="2000"/>
            </a:lvl7pPr>
            <a:lvl8pPr indent="-323850" lvl="7" marL="3657600" algn="l">
              <a:spcBef>
                <a:spcPts val="400"/>
              </a:spcBef>
              <a:spcAft>
                <a:spcPts val="0"/>
              </a:spcAft>
              <a:buSzPts val="1500"/>
              <a:buChar char="▪"/>
              <a:defRPr sz="2000"/>
            </a:lvl8pPr>
            <a:lvl9pPr indent="-323850" lvl="8" marL="4114800" algn="l">
              <a:spcBef>
                <a:spcPts val="400"/>
              </a:spcBef>
              <a:spcAft>
                <a:spcPts val="0"/>
              </a:spcAft>
              <a:buSzPts val="1500"/>
              <a:buChar char="▪"/>
              <a:defRPr sz="2000"/>
            </a:lvl9pPr>
          </a:lstStyle>
          <a:p/>
        </p:txBody>
      </p:sp>
      <p:sp>
        <p:nvSpPr>
          <p:cNvPr id="62" name="Google Shape;62;p9"/>
          <p:cNvSpPr txBox="1"/>
          <p:nvPr>
            <p:ph idx="2" type="body"/>
          </p:nvPr>
        </p:nvSpPr>
        <p:spPr>
          <a:xfrm>
            <a:off x="495300" y="1435100"/>
            <a:ext cx="3259138"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63" name="Google Shape;63;p9"/>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941513" y="4800600"/>
            <a:ext cx="59436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2" type="pic"/>
          </p:nvPr>
        </p:nvSpPr>
        <p:spPr>
          <a:xfrm>
            <a:off x="1941513" y="612775"/>
            <a:ext cx="5943600" cy="4114800"/>
          </a:xfrm>
          <a:prstGeom prst="rect">
            <a:avLst/>
          </a:prstGeom>
          <a:noFill/>
          <a:ln>
            <a:noFill/>
          </a:ln>
        </p:spPr>
      </p:sp>
      <p:sp>
        <p:nvSpPr>
          <p:cNvPr id="69" name="Google Shape;69;p10"/>
          <p:cNvSpPr txBox="1"/>
          <p:nvPr>
            <p:ph idx="1" type="body"/>
          </p:nvPr>
        </p:nvSpPr>
        <p:spPr>
          <a:xfrm>
            <a:off x="1941513" y="5367338"/>
            <a:ext cx="59436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70" name="Google Shape;70;p10"/>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1" sz="12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1" sz="12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1" sz="12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1" sz="12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1" sz="12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1" sz="12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1" sz="12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1" sz="12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1"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5300" y="277813"/>
            <a:ext cx="9217025" cy="1206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1" i="0" sz="3600" u="none" cap="none" strike="noStrike">
                <a:solidFill>
                  <a:schemeClr val="dk1"/>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495300" y="1484313"/>
            <a:ext cx="9217025" cy="4567237"/>
          </a:xfrm>
          <a:prstGeom prst="rect">
            <a:avLst/>
          </a:prstGeom>
          <a:noFill/>
          <a:ln>
            <a:noFill/>
          </a:ln>
        </p:spPr>
        <p:txBody>
          <a:bodyPr anchorCtr="0" anchor="t" bIns="45700" lIns="91425" spcFirstLastPara="1" rIns="91425" wrap="square" tIns="45700">
            <a:noAutofit/>
          </a:bodyPr>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dk1"/>
                </a:solidFill>
                <a:latin typeface="Times New Roman"/>
                <a:ea typeface="Times New Roman"/>
                <a:cs typeface="Times New Roman"/>
                <a:sym typeface="Times New Roman"/>
              </a:defRPr>
            </a:lvl1pPr>
            <a:lvl2pPr indent="-312419" lvl="1" marL="914400" marR="0" rtl="0" algn="l">
              <a:spcBef>
                <a:spcPts val="440"/>
              </a:spcBef>
              <a:spcAft>
                <a:spcPts val="0"/>
              </a:spcAft>
              <a:buClr>
                <a:schemeClr val="accent2"/>
              </a:buClr>
              <a:buSzPts val="1320"/>
              <a:buFont typeface="Noto Sans Symbols"/>
              <a:buChar char="❑"/>
              <a:defRPr b="1" i="0" sz="2200" u="none" cap="none" strike="noStrike">
                <a:solidFill>
                  <a:schemeClr val="dk1"/>
                </a:solidFill>
                <a:latin typeface="Times New Roman"/>
                <a:ea typeface="Times New Roman"/>
                <a:cs typeface="Times New Roman"/>
                <a:sym typeface="Times New Roman"/>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dk1"/>
                </a:solidFill>
                <a:latin typeface="Times New Roman"/>
                <a:ea typeface="Times New Roman"/>
                <a:cs typeface="Times New Roman"/>
                <a:sym typeface="Times New Roman"/>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dk1"/>
                </a:solidFill>
                <a:latin typeface="Times New Roman"/>
                <a:ea typeface="Times New Roman"/>
                <a:cs typeface="Times New Roman"/>
                <a:sym typeface="Times New Roman"/>
              </a:defRPr>
            </a:lvl4pPr>
            <a:lvl5pPr indent="-323850" lvl="4" marL="22860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95300" y="6243638"/>
            <a:ext cx="23114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384550" y="6248400"/>
            <a:ext cx="31369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7099300" y="6243638"/>
            <a:ext cx="23114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12750" y="228600"/>
            <a:ext cx="89154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000" u="none" cap="none" strike="noStrike">
              <a:solidFill>
                <a:schemeClr val="dk1"/>
              </a:solidFill>
              <a:latin typeface="Arial"/>
              <a:ea typeface="Arial"/>
              <a:cs typeface="Arial"/>
              <a:sym typeface="Arial"/>
            </a:endParaRPr>
          </a:p>
        </p:txBody>
      </p:sp>
      <p:cxnSp>
        <p:nvCxnSpPr>
          <p:cNvPr id="12" name="Google Shape;12;p1"/>
          <p:cNvCxnSpPr/>
          <p:nvPr/>
        </p:nvCxnSpPr>
        <p:spPr>
          <a:xfrm>
            <a:off x="495300" y="6172200"/>
            <a:ext cx="8915400" cy="0"/>
          </a:xfrm>
          <a:prstGeom prst="straightConnector1">
            <a:avLst/>
          </a:prstGeom>
          <a:noFill/>
          <a:ln cap="flat" cmpd="sng" w="19050">
            <a:solidFill>
              <a:schemeClr val="accent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495300" y="277813"/>
            <a:ext cx="9216900" cy="1206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Times New Roman"/>
                <a:ea typeface="Times New Roman"/>
                <a:cs typeface="Times New Roman"/>
                <a:sym typeface="Times New Roman"/>
              </a:defRPr>
            </a:lvl9pPr>
          </a:lstStyle>
          <a:p/>
        </p:txBody>
      </p:sp>
      <p:sp>
        <p:nvSpPr>
          <p:cNvPr id="87" name="Google Shape;87;p13"/>
          <p:cNvSpPr txBox="1"/>
          <p:nvPr>
            <p:ph idx="1" type="body"/>
          </p:nvPr>
        </p:nvSpPr>
        <p:spPr>
          <a:xfrm>
            <a:off x="495300" y="1484313"/>
            <a:ext cx="9216900" cy="4567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100000"/>
              </a:lnSpc>
              <a:spcBef>
                <a:spcPts val="560"/>
              </a:spcBef>
              <a:spcAft>
                <a:spcPts val="0"/>
              </a:spcAft>
              <a:buClr>
                <a:schemeClr val="accent1"/>
              </a:buClr>
              <a:buSzPts val="1820"/>
              <a:buFont typeface="Noto Sans Symbols"/>
              <a:buChar char="■"/>
              <a:defRPr b="1" i="0" sz="2800" u="none" cap="none" strike="noStrike">
                <a:solidFill>
                  <a:schemeClr val="dk1"/>
                </a:solidFill>
                <a:latin typeface="Times New Roman"/>
                <a:ea typeface="Times New Roman"/>
                <a:cs typeface="Times New Roman"/>
                <a:sym typeface="Times New Roman"/>
              </a:defRPr>
            </a:lvl1pPr>
            <a:lvl2pPr indent="-312419" lvl="1" marL="914400" marR="0" rtl="0" algn="l">
              <a:lnSpc>
                <a:spcPct val="100000"/>
              </a:lnSpc>
              <a:spcBef>
                <a:spcPts val="440"/>
              </a:spcBef>
              <a:spcAft>
                <a:spcPts val="0"/>
              </a:spcAft>
              <a:buClr>
                <a:schemeClr val="accent2"/>
              </a:buClr>
              <a:buSzPts val="1320"/>
              <a:buFont typeface="Noto Sans Symbols"/>
              <a:buChar char="❑"/>
              <a:defRPr b="1" i="0" sz="2200" u="none" cap="none" strike="noStrike">
                <a:solidFill>
                  <a:schemeClr val="dk1"/>
                </a:solidFill>
                <a:latin typeface="Times New Roman"/>
                <a:ea typeface="Times New Roman"/>
                <a:cs typeface="Times New Roman"/>
                <a:sym typeface="Times New Roman"/>
              </a:defRPr>
            </a:lvl2pPr>
            <a:lvl3pPr indent="-311150" lvl="2" marL="1371600" marR="0" rtl="0" algn="l">
              <a:lnSpc>
                <a:spcPct val="100000"/>
              </a:lnSpc>
              <a:spcBef>
                <a:spcPts val="400"/>
              </a:spcBef>
              <a:spcAft>
                <a:spcPts val="0"/>
              </a:spcAft>
              <a:buClr>
                <a:schemeClr val="accent1"/>
              </a:buClr>
              <a:buSzPts val="1300"/>
              <a:buFont typeface="Noto Sans Symbols"/>
              <a:buChar char="■"/>
              <a:defRPr b="1" i="0" sz="2000" u="none" cap="none" strike="noStrike">
                <a:solidFill>
                  <a:schemeClr val="dk1"/>
                </a:solidFill>
                <a:latin typeface="Times New Roman"/>
                <a:ea typeface="Times New Roman"/>
                <a:cs typeface="Times New Roman"/>
                <a:sym typeface="Times New Roman"/>
              </a:defRPr>
            </a:lvl3pPr>
            <a:lvl4pPr indent="-308610" lvl="3" marL="1828800" marR="0" rtl="0" algn="l">
              <a:lnSpc>
                <a:spcPct val="100000"/>
              </a:lnSpc>
              <a:spcBef>
                <a:spcPts val="360"/>
              </a:spcBef>
              <a:spcAft>
                <a:spcPts val="0"/>
              </a:spcAft>
              <a:buClr>
                <a:schemeClr val="accent2"/>
              </a:buClr>
              <a:buSzPts val="1260"/>
              <a:buFont typeface="Noto Sans Symbols"/>
              <a:buChar char="❑"/>
              <a:defRPr b="1" i="0" sz="1800" u="none" cap="none" strike="noStrike">
                <a:solidFill>
                  <a:schemeClr val="dk1"/>
                </a:solidFill>
                <a:latin typeface="Times New Roman"/>
                <a:ea typeface="Times New Roman"/>
                <a:cs typeface="Times New Roman"/>
                <a:sym typeface="Times New Roman"/>
              </a:defRPr>
            </a:lvl4pPr>
            <a:lvl5pPr indent="-323850" lvl="4" marL="22860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8" name="Google Shape;88;p13"/>
          <p:cNvSpPr txBox="1"/>
          <p:nvPr>
            <p:ph idx="10" type="dt"/>
          </p:nvPr>
        </p:nvSpPr>
        <p:spPr>
          <a:xfrm>
            <a:off x="495300" y="6243638"/>
            <a:ext cx="23115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89" name="Google Shape;89;p13"/>
          <p:cNvSpPr txBox="1"/>
          <p:nvPr>
            <p:ph idx="11" type="ftr"/>
          </p:nvPr>
        </p:nvSpPr>
        <p:spPr>
          <a:xfrm>
            <a:off x="3384550" y="6248400"/>
            <a:ext cx="3136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90" name="Google Shape;90;p13"/>
          <p:cNvSpPr txBox="1"/>
          <p:nvPr>
            <p:ph idx="12" type="sldNum"/>
          </p:nvPr>
        </p:nvSpPr>
        <p:spPr>
          <a:xfrm>
            <a:off x="7099300" y="6243638"/>
            <a:ext cx="23115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3"/>
          <p:cNvSpPr/>
          <p:nvPr/>
        </p:nvSpPr>
        <p:spPr>
          <a:xfrm>
            <a:off x="412750" y="228600"/>
            <a:ext cx="89154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cxnSp>
        <p:nvCxnSpPr>
          <p:cNvPr id="92" name="Google Shape;92;p13"/>
          <p:cNvCxnSpPr/>
          <p:nvPr/>
        </p:nvCxnSpPr>
        <p:spPr>
          <a:xfrm>
            <a:off x="495300" y="6172200"/>
            <a:ext cx="8915400" cy="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1.jpg"/><Relationship Id="rId5"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subTitle"/>
          </p:nvPr>
        </p:nvSpPr>
        <p:spPr>
          <a:xfrm>
            <a:off x="1165318" y="4628030"/>
            <a:ext cx="7099300" cy="142398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820"/>
              <a:buNone/>
            </a:pPr>
            <a:r>
              <a:rPr lang="en-US" sz="2800">
                <a:latin typeface="Arial"/>
                <a:ea typeface="Arial"/>
                <a:cs typeface="Arial"/>
                <a:sym typeface="Arial"/>
              </a:rPr>
              <a:t>陳培殷</a:t>
            </a:r>
            <a:endParaRPr sz="2800">
              <a:latin typeface="Arial"/>
              <a:ea typeface="Arial"/>
              <a:cs typeface="Arial"/>
              <a:sym typeface="Arial"/>
            </a:endParaRPr>
          </a:p>
          <a:p>
            <a:pPr indent="0" lvl="0" marL="0" rtl="0" algn="ctr">
              <a:spcBef>
                <a:spcPts val="560"/>
              </a:spcBef>
              <a:spcAft>
                <a:spcPts val="0"/>
              </a:spcAft>
              <a:buSzPts val="1820"/>
              <a:buNone/>
            </a:pPr>
            <a:r>
              <a:rPr lang="en-US" sz="2800">
                <a:latin typeface="Arial"/>
                <a:ea typeface="Arial"/>
                <a:cs typeface="Arial"/>
                <a:sym typeface="Arial"/>
              </a:rPr>
              <a:t>國立成功大學   資訊工程系</a:t>
            </a:r>
            <a:endParaRPr sz="2800">
              <a:latin typeface="Arial"/>
              <a:ea typeface="Arial"/>
              <a:cs typeface="Arial"/>
              <a:sym typeface="Arial"/>
            </a:endParaRPr>
          </a:p>
        </p:txBody>
      </p:sp>
      <p:sp>
        <p:nvSpPr>
          <p:cNvPr id="170" name="Google Shape;170;p25"/>
          <p:cNvSpPr txBox="1"/>
          <p:nvPr/>
        </p:nvSpPr>
        <p:spPr>
          <a:xfrm>
            <a:off x="764605" y="1960871"/>
            <a:ext cx="8258100" cy="142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數位系統實驗</a:t>
            </a:r>
            <a:endParaRPr b="1" i="1" sz="3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1" lang="en-US" sz="2800">
                <a:solidFill>
                  <a:srgbClr val="000000"/>
                </a:solidFill>
                <a:latin typeface="Times New Roman"/>
                <a:ea typeface="Times New Roman"/>
                <a:cs typeface="Times New Roman"/>
                <a:sym typeface="Times New Roman"/>
              </a:rPr>
              <a:t>LAB-0</a:t>
            </a:r>
            <a:r>
              <a:rPr b="1" i="1" lang="en-US" sz="2800">
                <a:latin typeface="Times New Roman"/>
                <a:ea typeface="Times New Roman"/>
                <a:cs typeface="Times New Roman"/>
                <a:sym typeface="Times New Roman"/>
              </a:rPr>
              <a:t>2</a:t>
            </a:r>
            <a:endParaRPr b="1" i="1" sz="3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34"/>
          <p:cNvPicPr preferRelativeResize="0"/>
          <p:nvPr/>
        </p:nvPicPr>
        <p:blipFill rotWithShape="1">
          <a:blip r:embed="rId3">
            <a:alphaModFix/>
          </a:blip>
          <a:srcRect b="0" l="0" r="0" t="0"/>
          <a:stretch/>
        </p:blipFill>
        <p:spPr>
          <a:xfrm>
            <a:off x="5226746" y="1191491"/>
            <a:ext cx="3960795" cy="4152796"/>
          </a:xfrm>
          <a:prstGeom prst="rect">
            <a:avLst/>
          </a:prstGeom>
          <a:noFill/>
          <a:ln>
            <a:noFill/>
          </a:ln>
        </p:spPr>
      </p:pic>
      <p:pic>
        <p:nvPicPr>
          <p:cNvPr id="344" name="Google Shape;344;p34"/>
          <p:cNvPicPr preferRelativeResize="0"/>
          <p:nvPr/>
        </p:nvPicPr>
        <p:blipFill rotWithShape="1">
          <a:blip r:embed="rId4">
            <a:alphaModFix/>
          </a:blip>
          <a:srcRect b="0" l="0" r="0" t="0"/>
          <a:stretch/>
        </p:blipFill>
        <p:spPr>
          <a:xfrm>
            <a:off x="4988767" y="5562163"/>
            <a:ext cx="4602353" cy="994461"/>
          </a:xfrm>
          <a:prstGeom prst="rect">
            <a:avLst/>
          </a:prstGeom>
          <a:noFill/>
          <a:ln>
            <a:noFill/>
          </a:ln>
        </p:spPr>
      </p:pic>
      <p:sp>
        <p:nvSpPr>
          <p:cNvPr id="345" name="Google Shape;345;p34"/>
          <p:cNvSpPr txBox="1"/>
          <p:nvPr/>
        </p:nvSpPr>
        <p:spPr>
          <a:xfrm>
            <a:off x="7504836" y="5635960"/>
            <a:ext cx="446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Arial"/>
                <a:ea typeface="Arial"/>
                <a:cs typeface="Arial"/>
                <a:sym typeface="Arial"/>
              </a:rPr>
              <a:t>A</a:t>
            </a:r>
            <a:endParaRPr b="1" sz="2800">
              <a:solidFill>
                <a:srgbClr val="FFFF00"/>
              </a:solidFill>
              <a:latin typeface="Arial"/>
              <a:ea typeface="Arial"/>
              <a:cs typeface="Arial"/>
              <a:sym typeface="Arial"/>
            </a:endParaRPr>
          </a:p>
        </p:txBody>
      </p:sp>
      <p:sp>
        <p:nvSpPr>
          <p:cNvPr id="346" name="Google Shape;346;p34"/>
          <p:cNvSpPr txBox="1"/>
          <p:nvPr/>
        </p:nvSpPr>
        <p:spPr>
          <a:xfrm>
            <a:off x="8740774" y="5635960"/>
            <a:ext cx="446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Arial"/>
                <a:ea typeface="Arial"/>
                <a:cs typeface="Arial"/>
                <a:sym typeface="Arial"/>
              </a:rPr>
              <a:t>B</a:t>
            </a:r>
            <a:endParaRPr b="1" sz="2800">
              <a:solidFill>
                <a:srgbClr val="FFFF00"/>
              </a:solidFill>
              <a:latin typeface="Arial"/>
              <a:ea typeface="Arial"/>
              <a:cs typeface="Arial"/>
              <a:sym typeface="Arial"/>
            </a:endParaRPr>
          </a:p>
        </p:txBody>
      </p:sp>
      <p:sp>
        <p:nvSpPr>
          <p:cNvPr id="347" name="Google Shape;347;p34"/>
          <p:cNvSpPr txBox="1"/>
          <p:nvPr/>
        </p:nvSpPr>
        <p:spPr>
          <a:xfrm>
            <a:off x="6465015" y="4633095"/>
            <a:ext cx="446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Arial"/>
                <a:ea typeface="Arial"/>
                <a:cs typeface="Arial"/>
                <a:sym typeface="Arial"/>
              </a:rPr>
              <a:t>A</a:t>
            </a:r>
            <a:endParaRPr b="1" sz="2800">
              <a:solidFill>
                <a:srgbClr val="FFFF00"/>
              </a:solidFill>
              <a:latin typeface="Arial"/>
              <a:ea typeface="Arial"/>
              <a:cs typeface="Arial"/>
              <a:sym typeface="Arial"/>
            </a:endParaRPr>
          </a:p>
        </p:txBody>
      </p:sp>
      <p:pic>
        <p:nvPicPr>
          <p:cNvPr id="348" name="Google Shape;348;p34"/>
          <p:cNvPicPr preferRelativeResize="0"/>
          <p:nvPr/>
        </p:nvPicPr>
        <p:blipFill rotWithShape="1">
          <a:blip r:embed="rId5">
            <a:alphaModFix/>
          </a:blip>
          <a:srcRect b="0" l="0" r="0" t="0"/>
          <a:stretch/>
        </p:blipFill>
        <p:spPr>
          <a:xfrm>
            <a:off x="1146622" y="1044574"/>
            <a:ext cx="3127485" cy="5661026"/>
          </a:xfrm>
          <a:prstGeom prst="rect">
            <a:avLst/>
          </a:prstGeom>
          <a:noFill/>
          <a:ln>
            <a:noFill/>
          </a:ln>
        </p:spPr>
      </p:pic>
      <p:sp>
        <p:nvSpPr>
          <p:cNvPr id="349" name="Google Shape;349;p34"/>
          <p:cNvSpPr/>
          <p:nvPr/>
        </p:nvSpPr>
        <p:spPr>
          <a:xfrm>
            <a:off x="6058538" y="4462952"/>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0" name="Google Shape;350;p34"/>
          <p:cNvSpPr/>
          <p:nvPr/>
        </p:nvSpPr>
        <p:spPr>
          <a:xfrm flipH="1" rot="-6730315">
            <a:off x="6164630" y="5206147"/>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1" name="Google Shape;351;p34"/>
          <p:cNvSpPr/>
          <p:nvPr/>
        </p:nvSpPr>
        <p:spPr>
          <a:xfrm>
            <a:off x="7051193" y="3579120"/>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2" name="Google Shape;352;p34"/>
          <p:cNvSpPr/>
          <p:nvPr/>
        </p:nvSpPr>
        <p:spPr>
          <a:xfrm flipH="1" rot="-6730315">
            <a:off x="7166521" y="4322315"/>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3" name="Google Shape;353;p34"/>
          <p:cNvSpPr/>
          <p:nvPr/>
        </p:nvSpPr>
        <p:spPr>
          <a:xfrm rot="-5400000">
            <a:off x="6669343" y="4871869"/>
            <a:ext cx="149587" cy="72464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4" name="Google Shape;354;p34"/>
          <p:cNvSpPr/>
          <p:nvPr/>
        </p:nvSpPr>
        <p:spPr>
          <a:xfrm rot="-5400000">
            <a:off x="7658867" y="3896311"/>
            <a:ext cx="120612" cy="72464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55" name="Google Shape;355;p34"/>
          <p:cNvSpPr/>
          <p:nvPr/>
        </p:nvSpPr>
        <p:spPr>
          <a:xfrm rot="-5400000">
            <a:off x="7663487" y="4030239"/>
            <a:ext cx="120612" cy="72464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cxnSp>
        <p:nvCxnSpPr>
          <p:cNvPr id="356" name="Google Shape;356;p34"/>
          <p:cNvCxnSpPr/>
          <p:nvPr/>
        </p:nvCxnSpPr>
        <p:spPr>
          <a:xfrm flipH="1">
            <a:off x="6790178" y="4255843"/>
            <a:ext cx="721252" cy="979702"/>
          </a:xfrm>
          <a:prstGeom prst="straightConnector1">
            <a:avLst/>
          </a:prstGeom>
          <a:solidFill>
            <a:schemeClr val="accent1"/>
          </a:solidFill>
          <a:ln cap="flat" cmpd="sng" w="38100">
            <a:solidFill>
              <a:schemeClr val="accent6"/>
            </a:solidFill>
            <a:prstDash val="solid"/>
            <a:round/>
            <a:headEnd len="med" w="med" type="oval"/>
            <a:tailEnd len="med" w="med" type="oval"/>
          </a:ln>
        </p:spPr>
      </p:cxnSp>
      <p:cxnSp>
        <p:nvCxnSpPr>
          <p:cNvPr id="357" name="Google Shape;357;p34"/>
          <p:cNvCxnSpPr/>
          <p:nvPr/>
        </p:nvCxnSpPr>
        <p:spPr>
          <a:xfrm>
            <a:off x="6563099" y="5236737"/>
            <a:ext cx="1496001" cy="526754"/>
          </a:xfrm>
          <a:prstGeom prst="straightConnector1">
            <a:avLst/>
          </a:prstGeom>
          <a:solidFill>
            <a:schemeClr val="accent1"/>
          </a:solidFill>
          <a:ln cap="flat" cmpd="sng" w="38100">
            <a:solidFill>
              <a:schemeClr val="accent6"/>
            </a:solidFill>
            <a:prstDash val="solid"/>
            <a:round/>
            <a:headEnd len="med" w="med" type="oval"/>
            <a:tailEnd len="med" w="med" type="oval"/>
          </a:ln>
        </p:spPr>
      </p:cxnSp>
      <p:cxnSp>
        <p:nvCxnSpPr>
          <p:cNvPr id="358" name="Google Shape;358;p34"/>
          <p:cNvCxnSpPr/>
          <p:nvPr/>
        </p:nvCxnSpPr>
        <p:spPr>
          <a:xfrm>
            <a:off x="7663830" y="4408243"/>
            <a:ext cx="1421932" cy="1355248"/>
          </a:xfrm>
          <a:prstGeom prst="straightConnector1">
            <a:avLst/>
          </a:prstGeom>
          <a:solidFill>
            <a:schemeClr val="accent1"/>
          </a:solidFill>
          <a:ln cap="flat" cmpd="sng" w="38100">
            <a:solidFill>
              <a:srgbClr val="0033CC"/>
            </a:solidFill>
            <a:prstDash val="solid"/>
            <a:round/>
            <a:headEnd len="med" w="med" type="oval"/>
            <a:tailEnd len="med" w="med" type="oval"/>
          </a:ln>
        </p:spPr>
      </p:cxnSp>
      <p:sp>
        <p:nvSpPr>
          <p:cNvPr id="359" name="Google Shape;359;p34"/>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latin typeface="Times New Roman"/>
                <a:ea typeface="Times New Roman"/>
                <a:cs typeface="Times New Roman"/>
                <a:sym typeface="Times New Roman"/>
              </a:rPr>
              <a:t>接線技巧</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idx="1" type="body"/>
          </p:nvPr>
        </p:nvSpPr>
        <p:spPr>
          <a:xfrm>
            <a:off x="495299" y="1334684"/>
            <a:ext cx="9216900" cy="45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60"/>
              <a:buFont typeface="Noto Sans Symbols"/>
              <a:buNone/>
            </a:pPr>
            <a:r>
              <a:rPr lang="en-US" sz="2400">
                <a:solidFill>
                  <a:srgbClr val="4D4D4D"/>
                </a:solidFill>
                <a:latin typeface="Times New Roman"/>
                <a:ea typeface="Times New Roman"/>
                <a:cs typeface="Times New Roman"/>
                <a:sym typeface="Times New Roman"/>
              </a:rPr>
              <a:t>    </a:t>
            </a:r>
            <a:endParaRPr/>
          </a:p>
        </p:txBody>
      </p:sp>
      <p:sp>
        <p:nvSpPr>
          <p:cNvPr id="365" name="Google Shape;365;p35"/>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solidFill>
                  <a:srgbClr val="000000"/>
                </a:solidFill>
                <a:latin typeface="Times New Roman"/>
                <a:ea typeface="Times New Roman"/>
                <a:cs typeface="Times New Roman"/>
                <a:sym typeface="Times New Roman"/>
              </a:rPr>
              <a:t>Lab 說明</a:t>
            </a:r>
            <a:r>
              <a:rPr b="1" lang="en-US" sz="3000">
                <a:solidFill>
                  <a:srgbClr val="000000"/>
                </a:solidFill>
                <a:latin typeface="Times New Roman"/>
                <a:ea typeface="Times New Roman"/>
                <a:cs typeface="Times New Roman"/>
                <a:sym typeface="Times New Roman"/>
              </a:rPr>
              <a:t> - </a:t>
            </a:r>
            <a:r>
              <a:rPr b="1" lang="en-US" sz="2600">
                <a:solidFill>
                  <a:srgbClr val="000000"/>
                </a:solidFill>
                <a:latin typeface="Times New Roman"/>
                <a:ea typeface="Times New Roman"/>
                <a:cs typeface="Times New Roman"/>
                <a:sym typeface="Times New Roman"/>
              </a:rPr>
              <a:t>Lab Notice</a:t>
            </a:r>
            <a:endParaRPr b="1" sz="2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pic>
        <p:nvPicPr>
          <p:cNvPr id="366" name="Google Shape;366;p35"/>
          <p:cNvPicPr preferRelativeResize="0"/>
          <p:nvPr/>
        </p:nvPicPr>
        <p:blipFill>
          <a:blip r:embed="rId3">
            <a:alphaModFix/>
          </a:blip>
          <a:stretch>
            <a:fillRect/>
          </a:stretch>
        </p:blipFill>
        <p:spPr>
          <a:xfrm>
            <a:off x="878775" y="1242827"/>
            <a:ext cx="8148450" cy="377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solidFill>
                  <a:srgbClr val="000000"/>
                </a:solidFill>
                <a:latin typeface="Times New Roman"/>
                <a:ea typeface="Times New Roman"/>
                <a:cs typeface="Times New Roman"/>
                <a:sym typeface="Times New Roman"/>
              </a:rPr>
              <a:t>Lab 說明</a:t>
            </a:r>
            <a:r>
              <a:rPr b="1" lang="en-US" sz="3000">
                <a:solidFill>
                  <a:srgbClr val="000000"/>
                </a:solidFill>
                <a:latin typeface="Times New Roman"/>
                <a:ea typeface="Times New Roman"/>
                <a:cs typeface="Times New Roman"/>
                <a:sym typeface="Times New Roman"/>
              </a:rPr>
              <a:t> - </a:t>
            </a:r>
            <a:r>
              <a:rPr b="1" lang="en-US" sz="2600">
                <a:solidFill>
                  <a:schemeClr val="dk1"/>
                </a:solidFill>
                <a:latin typeface="Times New Roman"/>
                <a:ea typeface="Times New Roman"/>
                <a:cs typeface="Times New Roman"/>
                <a:sym typeface="Times New Roman"/>
              </a:rPr>
              <a:t>Lab 02-1 Boolean Algebra</a:t>
            </a:r>
            <a:endParaRPr b="1" sz="2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
        <p:nvSpPr>
          <p:cNvPr id="372" name="Google Shape;372;p36"/>
          <p:cNvSpPr txBox="1"/>
          <p:nvPr/>
        </p:nvSpPr>
        <p:spPr>
          <a:xfrm>
            <a:off x="928675" y="1204250"/>
            <a:ext cx="7929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Times New Roman"/>
                <a:ea typeface="Times New Roman"/>
                <a:cs typeface="Times New Roman"/>
                <a:sym typeface="Times New Roman"/>
              </a:rPr>
              <a:t>Given two boolean function, Please</a:t>
            </a:r>
            <a:endParaRPr sz="2500">
              <a:latin typeface="Times New Roman"/>
              <a:ea typeface="Times New Roman"/>
              <a:cs typeface="Times New Roman"/>
              <a:sym typeface="Times New Roman"/>
            </a:endParaRPr>
          </a:p>
          <a:p>
            <a:pPr indent="457200" lvl="0" marL="457200" rtl="0" algn="l">
              <a:spcBef>
                <a:spcPts val="0"/>
              </a:spcBef>
              <a:spcAft>
                <a:spcPts val="0"/>
              </a:spcAft>
              <a:buNone/>
            </a:pPr>
            <a:r>
              <a:rPr b="1" lang="en-US" sz="2500">
                <a:latin typeface="Times New Roman"/>
                <a:ea typeface="Times New Roman"/>
                <a:cs typeface="Times New Roman"/>
                <a:sym typeface="Times New Roman"/>
              </a:rPr>
              <a:t>(a)</a:t>
            </a:r>
            <a:r>
              <a:rPr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draw the truth table</a:t>
            </a:r>
            <a:endParaRPr sz="2500">
              <a:latin typeface="Times New Roman"/>
              <a:ea typeface="Times New Roman"/>
              <a:cs typeface="Times New Roman"/>
              <a:sym typeface="Times New Roman"/>
            </a:endParaRPr>
          </a:p>
          <a:p>
            <a:pPr indent="0" lvl="0" marL="0" rtl="0" algn="l">
              <a:spcBef>
                <a:spcPts val="0"/>
              </a:spcBef>
              <a:spcAft>
                <a:spcPts val="0"/>
              </a:spcAft>
              <a:buNone/>
            </a:pPr>
            <a:r>
              <a:rPr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(b)</a:t>
            </a:r>
            <a:r>
              <a:rPr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draw the circuit diagram</a:t>
            </a:r>
            <a:endParaRPr b="1" sz="2500">
              <a:latin typeface="Times New Roman"/>
              <a:ea typeface="Times New Roman"/>
              <a:cs typeface="Times New Roman"/>
              <a:sym typeface="Times New Roman"/>
            </a:endParaRPr>
          </a:p>
          <a:p>
            <a:pPr indent="0" lvl="0" marL="0" rtl="0" algn="l">
              <a:spcBef>
                <a:spcPts val="0"/>
              </a:spcBef>
              <a:spcAft>
                <a:spcPts val="0"/>
              </a:spcAft>
              <a:buNone/>
            </a:pPr>
            <a:r>
              <a:rPr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(c) implement it on the solderless breadboard.</a:t>
            </a:r>
            <a:endParaRPr b="1" sz="2500">
              <a:latin typeface="Times New Roman"/>
              <a:ea typeface="Times New Roman"/>
              <a:cs typeface="Times New Roman"/>
              <a:sym typeface="Times New Roman"/>
            </a:endParaRPr>
          </a:p>
        </p:txBody>
      </p:sp>
      <p:sp>
        <p:nvSpPr>
          <p:cNvPr id="373" name="Google Shape;373;p36"/>
          <p:cNvSpPr txBox="1"/>
          <p:nvPr/>
        </p:nvSpPr>
        <p:spPr>
          <a:xfrm>
            <a:off x="2220450" y="3324725"/>
            <a:ext cx="5766600" cy="554100"/>
          </a:xfrm>
          <a:prstGeom prst="rect">
            <a:avLst/>
          </a:prstGeom>
          <a:noFill/>
          <a:ln>
            <a:noFill/>
          </a:ln>
        </p:spPr>
        <p:txBody>
          <a:bodyPr anchorCtr="0" anchor="t" bIns="91425" lIns="91425" spcFirstLastPara="1" rIns="91425" wrap="square" tIns="91425">
            <a:spAutoFit/>
          </a:bodyPr>
          <a:lstStyle/>
          <a:p>
            <a:pPr indent="-350837" lvl="1" marL="669925" rtl="0" algn="l">
              <a:spcBef>
                <a:spcPts val="400"/>
              </a:spcBef>
              <a:spcAft>
                <a:spcPts val="0"/>
              </a:spcAft>
              <a:buClr>
                <a:schemeClr val="accent2"/>
              </a:buClr>
              <a:buSzPts val="1600"/>
              <a:buFont typeface="Noto Sans Symbols"/>
              <a:buChar char="❑"/>
            </a:pPr>
            <a:r>
              <a:rPr b="1" lang="en-US" sz="2400">
                <a:solidFill>
                  <a:schemeClr val="dk1"/>
                </a:solidFill>
                <a:latin typeface="Times New Roman"/>
                <a:ea typeface="Times New Roman"/>
                <a:cs typeface="Times New Roman"/>
                <a:sym typeface="Times New Roman"/>
              </a:rPr>
              <a:t>F</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(A, B) = (A + B)’(A’ + B’)</a:t>
            </a:r>
            <a:endParaRPr sz="1800"/>
          </a:p>
        </p:txBody>
      </p:sp>
      <p:sp>
        <p:nvSpPr>
          <p:cNvPr id="374" name="Google Shape;374;p36"/>
          <p:cNvSpPr txBox="1"/>
          <p:nvPr/>
        </p:nvSpPr>
        <p:spPr>
          <a:xfrm>
            <a:off x="2220450" y="4053563"/>
            <a:ext cx="5766600" cy="554100"/>
          </a:xfrm>
          <a:prstGeom prst="rect">
            <a:avLst/>
          </a:prstGeom>
          <a:noFill/>
          <a:ln>
            <a:noFill/>
          </a:ln>
        </p:spPr>
        <p:txBody>
          <a:bodyPr anchorCtr="0" anchor="t" bIns="91425" lIns="91425" spcFirstLastPara="1" rIns="91425" wrap="square" tIns="91425">
            <a:spAutoFit/>
          </a:bodyPr>
          <a:lstStyle/>
          <a:p>
            <a:pPr indent="-350837" lvl="1" marL="669925" rtl="0" algn="l">
              <a:spcBef>
                <a:spcPts val="400"/>
              </a:spcBef>
              <a:spcAft>
                <a:spcPts val="0"/>
              </a:spcAft>
              <a:buClr>
                <a:schemeClr val="accent2"/>
              </a:buClr>
              <a:buSzPts val="1600"/>
              <a:buFont typeface="Noto Sans Symbols"/>
              <a:buChar char="❑"/>
            </a:pPr>
            <a:r>
              <a:rPr b="1" lang="en-US" sz="2400">
                <a:solidFill>
                  <a:schemeClr val="dk1"/>
                </a:solidFill>
                <a:latin typeface="Times New Roman"/>
                <a:ea typeface="Times New Roman"/>
                <a:cs typeface="Times New Roman"/>
                <a:sym typeface="Times New Roman"/>
              </a:rPr>
              <a:t>F</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(A, B) = A’+ AB</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idx="4294967295" type="body"/>
          </p:nvPr>
        </p:nvSpPr>
        <p:spPr>
          <a:xfrm>
            <a:off x="424270" y="1631864"/>
            <a:ext cx="8973043" cy="4024313"/>
          </a:xfrm>
          <a:prstGeom prst="rect">
            <a:avLst/>
          </a:prstGeom>
          <a:noFill/>
          <a:ln>
            <a:noFill/>
          </a:ln>
        </p:spPr>
        <p:txBody>
          <a:bodyPr anchorCtr="0" anchor="t" bIns="37125" lIns="74275" spcFirstLastPara="1" rIns="74275" wrap="square" tIns="37125">
            <a:noAutofit/>
          </a:bodyPr>
          <a:lstStyle/>
          <a:p>
            <a:pPr indent="-278606" lvl="1" marL="278606" rtl="0" algn="just">
              <a:spcBef>
                <a:spcPts val="0"/>
              </a:spcBef>
              <a:spcAft>
                <a:spcPts val="0"/>
              </a:spcAft>
              <a:buClr>
                <a:schemeClr val="accent1"/>
              </a:buClr>
              <a:buSzPts val="1268"/>
              <a:buFont typeface="Times New Roman"/>
              <a:buChar char="■"/>
            </a:pPr>
            <a:r>
              <a:rPr lang="en-US" sz="1950">
                <a:solidFill>
                  <a:schemeClr val="dk1"/>
                </a:solidFill>
                <a:latin typeface="Times New Roman"/>
                <a:ea typeface="Times New Roman"/>
                <a:cs typeface="Times New Roman"/>
                <a:sym typeface="Times New Roman"/>
              </a:rPr>
              <a:t>A half adder (HA) consists of two inputs (A and B) and two outputs (Sum and Carry). “A” denotes the summand and “B” is the addend. Sum and Carry mean the output sum and carry for input “A” and “B”. The truth table and Boolean algebra for the half adder are as follows.</a:t>
            </a:r>
            <a:endParaRPr sz="1950">
              <a:solidFill>
                <a:schemeClr val="dk1"/>
              </a:solidFill>
              <a:latin typeface="Times New Roman"/>
              <a:ea typeface="Times New Roman"/>
              <a:cs typeface="Times New Roman"/>
              <a:sym typeface="Times New Roman"/>
            </a:endParaRPr>
          </a:p>
        </p:txBody>
      </p:sp>
      <p:pic>
        <p:nvPicPr>
          <p:cNvPr id="380" name="Google Shape;380;p37"/>
          <p:cNvPicPr preferRelativeResize="0"/>
          <p:nvPr/>
        </p:nvPicPr>
        <p:blipFill rotWithShape="1">
          <a:blip r:embed="rId3">
            <a:alphaModFix/>
          </a:blip>
          <a:srcRect b="24726" l="0" r="0" t="0"/>
          <a:stretch/>
        </p:blipFill>
        <p:spPr>
          <a:xfrm>
            <a:off x="5608116" y="3868969"/>
            <a:ext cx="3657997" cy="1183529"/>
          </a:xfrm>
          <a:prstGeom prst="rect">
            <a:avLst/>
          </a:prstGeom>
          <a:noFill/>
          <a:ln>
            <a:noFill/>
          </a:ln>
        </p:spPr>
      </p:pic>
      <p:graphicFrame>
        <p:nvGraphicFramePr>
          <p:cNvPr id="381" name="Google Shape;381;p37"/>
          <p:cNvGraphicFramePr/>
          <p:nvPr/>
        </p:nvGraphicFramePr>
        <p:xfrm>
          <a:off x="758871" y="3111555"/>
          <a:ext cx="3000000" cy="3000000"/>
        </p:xfrm>
        <a:graphic>
          <a:graphicData uri="http://schemas.openxmlformats.org/drawingml/2006/table">
            <a:tbl>
              <a:tblPr>
                <a:noFill/>
                <a:tableStyleId>{57DA35E8-5A1E-4562-A6EF-DB3D5D97B68F}</a:tableStyleId>
              </a:tblPr>
              <a:tblGrid>
                <a:gridCol w="1102325"/>
                <a:gridCol w="1102325"/>
                <a:gridCol w="1102325"/>
                <a:gridCol w="1102325"/>
              </a:tblGrid>
              <a:tr h="518375">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A</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B</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Sum</a:t>
                      </a:r>
                      <a:endParaRPr sz="2300" u="none" cap="none" strike="noStrike">
                        <a:latin typeface="Times New Roman"/>
                        <a:ea typeface="Times New Roman"/>
                        <a:cs typeface="Times New Roman"/>
                        <a:sym typeface="Times New Roman"/>
                      </a:endParaRPr>
                    </a:p>
                  </a:txBody>
                  <a:tcPr marT="56525" marB="56525" marR="113075" marL="11307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Carry</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18375">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18375">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1</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1</a:t>
                      </a:r>
                      <a:endParaRPr sz="2300" u="none" cap="none" strike="noStrike">
                        <a:latin typeface="Times New Roman"/>
                        <a:ea typeface="Times New Roman"/>
                        <a:cs typeface="Times New Roman"/>
                        <a:sym typeface="Times New Roman"/>
                      </a:endParaRPr>
                    </a:p>
                  </a:txBody>
                  <a:tcPr marT="56525" marB="56525" marR="113075" marL="11307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18375">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1</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1</a:t>
                      </a:r>
                      <a:endParaRPr sz="2300" u="none" cap="none" strike="noStrike">
                        <a:latin typeface="Times New Roman"/>
                        <a:ea typeface="Times New Roman"/>
                        <a:cs typeface="Times New Roman"/>
                        <a:sym typeface="Times New Roman"/>
                      </a:endParaRPr>
                    </a:p>
                  </a:txBody>
                  <a:tcPr marT="56525" marB="56525" marR="113075" marL="11307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18375">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1</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1</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0</a:t>
                      </a:r>
                      <a:endParaRPr sz="2300" u="none" cap="none" strike="noStrike">
                        <a:latin typeface="Times New Roman"/>
                        <a:ea typeface="Times New Roman"/>
                        <a:cs typeface="Times New Roman"/>
                        <a:sym typeface="Times New Roman"/>
                      </a:endParaRPr>
                    </a:p>
                  </a:txBody>
                  <a:tcPr marT="56525" marB="56525" marR="113075" marL="11307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300" u="none" cap="none" strike="noStrike">
                          <a:latin typeface="Times New Roman"/>
                          <a:ea typeface="Times New Roman"/>
                          <a:cs typeface="Times New Roman"/>
                          <a:sym typeface="Times New Roman"/>
                        </a:rPr>
                        <a:t>1</a:t>
                      </a:r>
                      <a:endParaRPr sz="2300" u="none" cap="none" strike="noStrike">
                        <a:latin typeface="Times New Roman"/>
                        <a:ea typeface="Times New Roman"/>
                        <a:cs typeface="Times New Roman"/>
                        <a:sym typeface="Times New Roman"/>
                      </a:endParaRPr>
                    </a:p>
                  </a:txBody>
                  <a:tcPr marT="56525" marB="56525" marR="113075" marL="113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382" name="Google Shape;382;p37"/>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solidFill>
                  <a:srgbClr val="000000"/>
                </a:solidFill>
                <a:latin typeface="Times New Roman"/>
                <a:ea typeface="Times New Roman"/>
                <a:cs typeface="Times New Roman"/>
                <a:sym typeface="Times New Roman"/>
              </a:rPr>
              <a:t>Lab 說明</a:t>
            </a:r>
            <a:r>
              <a:rPr b="1" lang="en-US" sz="3000">
                <a:solidFill>
                  <a:srgbClr val="000000"/>
                </a:solidFill>
                <a:latin typeface="Times New Roman"/>
                <a:ea typeface="Times New Roman"/>
                <a:cs typeface="Times New Roman"/>
                <a:sym typeface="Times New Roman"/>
              </a:rPr>
              <a:t> - </a:t>
            </a:r>
            <a:r>
              <a:rPr b="1" lang="en-US" sz="2600">
                <a:solidFill>
                  <a:schemeClr val="dk1"/>
                </a:solidFill>
                <a:latin typeface="Times New Roman"/>
                <a:ea typeface="Times New Roman"/>
                <a:cs typeface="Times New Roman"/>
                <a:sym typeface="Times New Roman"/>
              </a:rPr>
              <a:t>Lab 02-2 Half Adder</a:t>
            </a:r>
            <a:endParaRPr b="1" sz="2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nvSpPr>
        <p:spPr>
          <a:xfrm>
            <a:off x="522179" y="1311318"/>
            <a:ext cx="9185239" cy="456723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accent1"/>
              </a:buClr>
              <a:buSzPts val="1820"/>
              <a:buFont typeface="Noto Sans Symbols"/>
              <a:buNone/>
            </a:pPr>
            <a:r>
              <a:rPr b="1" lang="en-US" sz="2500">
                <a:solidFill>
                  <a:schemeClr val="dk1"/>
                </a:solidFill>
                <a:latin typeface="Times New Roman"/>
                <a:ea typeface="Times New Roman"/>
                <a:cs typeface="Times New Roman"/>
                <a:sym typeface="Times New Roman"/>
              </a:rPr>
              <a:t>Please</a:t>
            </a:r>
            <a:r>
              <a:rPr b="1" lang="en-US" sz="2800">
                <a:solidFill>
                  <a:schemeClr val="dk1"/>
                </a:solidFill>
                <a:latin typeface="Times New Roman"/>
                <a:ea typeface="Times New Roman"/>
                <a:cs typeface="Times New Roman"/>
                <a:sym typeface="Times New Roman"/>
              </a:rPr>
              <a:t> </a:t>
            </a:r>
            <a:endParaRPr/>
          </a:p>
          <a:p>
            <a:pPr indent="-479425" lvl="1" marL="806450" marR="0" rtl="0" algn="just">
              <a:lnSpc>
                <a:spcPct val="150000"/>
              </a:lnSpc>
              <a:spcBef>
                <a:spcPts val="0"/>
              </a:spcBef>
              <a:spcAft>
                <a:spcPts val="0"/>
              </a:spcAft>
              <a:buClr>
                <a:schemeClr val="accent2"/>
              </a:buClr>
              <a:buSzPts val="1820"/>
              <a:buFont typeface="Noto Sans Symbols"/>
              <a:buNone/>
            </a:pPr>
            <a:r>
              <a:rPr b="1" i="0" lang="en-US" sz="2500" u="none" cap="none" strike="noStrike">
                <a:solidFill>
                  <a:schemeClr val="dk1"/>
                </a:solidFill>
                <a:latin typeface="Times New Roman"/>
                <a:ea typeface="Times New Roman"/>
                <a:cs typeface="Times New Roman"/>
                <a:sym typeface="Times New Roman"/>
              </a:rPr>
              <a:t>(a)</a:t>
            </a:r>
            <a:r>
              <a:rPr b="1" i="0" lang="en-US" sz="28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Times New Roman"/>
                <a:ea typeface="Times New Roman"/>
                <a:cs typeface="Times New Roman"/>
                <a:sym typeface="Times New Roman"/>
              </a:rPr>
              <a:t>draw the circuit diagram of the half adder according</a:t>
            </a:r>
            <a:r>
              <a:rPr b="1" i="0" lang="en-US" sz="2800" u="none" cap="none" strike="noStrike">
                <a:solidFill>
                  <a:schemeClr val="dk1"/>
                </a:solidFill>
                <a:latin typeface="Times New Roman"/>
                <a:ea typeface="Times New Roman"/>
                <a:cs typeface="Times New Roman"/>
                <a:sym typeface="Times New Roman"/>
              </a:rPr>
              <a:t> </a:t>
            </a:r>
            <a:endParaRPr/>
          </a:p>
          <a:p>
            <a:pPr indent="-479425" lvl="1" marL="806450" marR="0" rtl="0" algn="just">
              <a:lnSpc>
                <a:spcPct val="150000"/>
              </a:lnSpc>
              <a:spcBef>
                <a:spcPts val="0"/>
              </a:spcBef>
              <a:spcAft>
                <a:spcPts val="0"/>
              </a:spcAft>
              <a:buClr>
                <a:schemeClr val="accent2"/>
              </a:buClr>
              <a:buSzPts val="1820"/>
              <a:buFont typeface="Noto Sans Symbols"/>
              <a:buNone/>
            </a:pPr>
            <a:r>
              <a:rPr b="1" i="0" lang="en-US" sz="28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Times New Roman"/>
                <a:ea typeface="Times New Roman"/>
                <a:cs typeface="Times New Roman"/>
                <a:sym typeface="Times New Roman"/>
              </a:rPr>
              <a:t>to the truth table shown in previous page.</a:t>
            </a:r>
            <a:endParaRPr sz="1100"/>
          </a:p>
          <a:p>
            <a:pPr indent="-479425" lvl="1" marL="806450" marR="0" rtl="0" algn="just">
              <a:lnSpc>
                <a:spcPct val="150000"/>
              </a:lnSpc>
              <a:spcBef>
                <a:spcPts val="0"/>
              </a:spcBef>
              <a:spcAft>
                <a:spcPts val="0"/>
              </a:spcAft>
              <a:buClr>
                <a:schemeClr val="accent2"/>
              </a:buClr>
              <a:buSzPts val="1820"/>
              <a:buFont typeface="Noto Sans Symbols"/>
              <a:buNone/>
            </a:pPr>
            <a:r>
              <a:rPr b="1" i="0" lang="en-US" sz="2500" u="none" cap="none" strike="noStrike">
                <a:solidFill>
                  <a:schemeClr val="dk1"/>
                </a:solidFill>
                <a:latin typeface="Times New Roman"/>
                <a:ea typeface="Times New Roman"/>
                <a:cs typeface="Times New Roman"/>
                <a:sym typeface="Times New Roman"/>
              </a:rPr>
              <a:t>(b)</a:t>
            </a:r>
            <a:r>
              <a:rPr b="1" i="0" lang="en-US" sz="28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Times New Roman"/>
                <a:ea typeface="Times New Roman"/>
                <a:cs typeface="Times New Roman"/>
                <a:sym typeface="Times New Roman"/>
              </a:rPr>
              <a:t>implement the circuit on the breadboard.</a:t>
            </a:r>
            <a:r>
              <a:rPr b="1" i="0" lang="en-US" sz="28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Clr>
                <a:schemeClr val="accent1"/>
              </a:buClr>
              <a:buSzPts val="1820"/>
              <a:buFont typeface="Noto Sans Symbols"/>
              <a:buNone/>
            </a:pPr>
            <a:r>
              <a:t/>
            </a:r>
            <a:endParaRPr b="1" sz="2800">
              <a:solidFill>
                <a:schemeClr val="dk1"/>
              </a:solidFill>
              <a:latin typeface="Times New Roman"/>
              <a:ea typeface="Times New Roman"/>
              <a:cs typeface="Times New Roman"/>
              <a:sym typeface="Times New Roman"/>
            </a:endParaRPr>
          </a:p>
        </p:txBody>
      </p:sp>
      <p:sp>
        <p:nvSpPr>
          <p:cNvPr id="388" name="Google Shape;388;p38"/>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solidFill>
                  <a:srgbClr val="000000"/>
                </a:solidFill>
                <a:latin typeface="Times New Roman"/>
                <a:ea typeface="Times New Roman"/>
                <a:cs typeface="Times New Roman"/>
                <a:sym typeface="Times New Roman"/>
              </a:rPr>
              <a:t>Lab 說明</a:t>
            </a:r>
            <a:r>
              <a:rPr b="1" lang="en-US" sz="3000">
                <a:solidFill>
                  <a:srgbClr val="000000"/>
                </a:solidFill>
                <a:latin typeface="Times New Roman"/>
                <a:ea typeface="Times New Roman"/>
                <a:cs typeface="Times New Roman"/>
                <a:sym typeface="Times New Roman"/>
              </a:rPr>
              <a:t> - </a:t>
            </a:r>
            <a:r>
              <a:rPr b="1" lang="en-US" sz="2600">
                <a:solidFill>
                  <a:schemeClr val="dk1"/>
                </a:solidFill>
                <a:latin typeface="Times New Roman"/>
                <a:ea typeface="Times New Roman"/>
                <a:cs typeface="Times New Roman"/>
                <a:sym typeface="Times New Roman"/>
              </a:rPr>
              <a:t>Lab 02-2 Half Adder</a:t>
            </a:r>
            <a:endParaRPr b="1" sz="2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95300" y="277813"/>
            <a:ext cx="9217025" cy="1206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176" name="Google Shape;176;p26"/>
          <p:cNvSpPr txBox="1"/>
          <p:nvPr>
            <p:ph idx="1" type="body"/>
          </p:nvPr>
        </p:nvSpPr>
        <p:spPr>
          <a:xfrm>
            <a:off x="495300" y="1484313"/>
            <a:ext cx="9217025" cy="4567237"/>
          </a:xfrm>
          <a:prstGeom prst="rect">
            <a:avLst/>
          </a:prstGeom>
          <a:noFill/>
          <a:ln>
            <a:noFill/>
          </a:ln>
        </p:spPr>
        <p:txBody>
          <a:bodyPr anchorCtr="0" anchor="t" bIns="45700" lIns="91425" spcFirstLastPara="1" rIns="91425" wrap="square" tIns="45700">
            <a:noAutofit/>
          </a:bodyPr>
          <a:lstStyle/>
          <a:p>
            <a:pPr indent="-342900" lvl="0" marL="342900" rtl="0" algn="l">
              <a:lnSpc>
                <a:spcPct val="128571"/>
              </a:lnSpc>
              <a:spcBef>
                <a:spcPts val="0"/>
              </a:spcBef>
              <a:spcAft>
                <a:spcPts val="0"/>
              </a:spcAft>
              <a:buSzPts val="1820"/>
              <a:buChar char="■"/>
            </a:pPr>
            <a:r>
              <a:rPr b="0" lang="en-US"/>
              <a:t>複習 &amp; 接線技巧</a:t>
            </a:r>
            <a:endParaRPr b="0"/>
          </a:p>
          <a:p>
            <a:pPr indent="-325437" lvl="1" marL="669925" rtl="0" algn="l">
              <a:lnSpc>
                <a:spcPct val="128571"/>
              </a:lnSpc>
              <a:spcBef>
                <a:spcPts val="0"/>
              </a:spcBef>
              <a:spcAft>
                <a:spcPts val="0"/>
              </a:spcAft>
              <a:buSzPts val="1080"/>
              <a:buChar char="❑"/>
            </a:pPr>
            <a:r>
              <a:rPr b="0" lang="en-US"/>
              <a:t>Lab review</a:t>
            </a:r>
            <a:endParaRPr b="0"/>
          </a:p>
          <a:p>
            <a:pPr indent="-325437" lvl="1" marL="669925" rtl="0" algn="l">
              <a:lnSpc>
                <a:spcPct val="128571"/>
              </a:lnSpc>
              <a:spcBef>
                <a:spcPts val="0"/>
              </a:spcBef>
              <a:spcAft>
                <a:spcPts val="0"/>
              </a:spcAft>
              <a:buSzPts val="1080"/>
              <a:buChar char="❑"/>
            </a:pPr>
            <a:r>
              <a:rPr b="0" lang="en-US"/>
              <a:t>接線技巧</a:t>
            </a:r>
            <a:endParaRPr b="0"/>
          </a:p>
          <a:p>
            <a:pPr indent="-342900" lvl="0" marL="342900" rtl="0" algn="l">
              <a:lnSpc>
                <a:spcPct val="128571"/>
              </a:lnSpc>
              <a:spcBef>
                <a:spcPts val="0"/>
              </a:spcBef>
              <a:spcAft>
                <a:spcPts val="0"/>
              </a:spcAft>
              <a:buSzPts val="1820"/>
              <a:buChar char="■"/>
            </a:pPr>
            <a:r>
              <a:rPr b="0" lang="en-US"/>
              <a:t>Lab 說明</a:t>
            </a:r>
            <a:endParaRPr b="0"/>
          </a:p>
          <a:p>
            <a:pPr indent="-325437" lvl="1" marL="669925" rtl="0" algn="l">
              <a:lnSpc>
                <a:spcPct val="128571"/>
              </a:lnSpc>
              <a:spcBef>
                <a:spcPts val="0"/>
              </a:spcBef>
              <a:spcAft>
                <a:spcPts val="0"/>
              </a:spcAft>
              <a:buSzPts val="1080"/>
              <a:buChar char="❑"/>
            </a:pPr>
            <a:r>
              <a:rPr b="0" lang="en-US"/>
              <a:t>Lab Notice</a:t>
            </a:r>
            <a:endParaRPr b="0"/>
          </a:p>
          <a:p>
            <a:pPr indent="-325437" lvl="1" marL="669925" rtl="0" algn="l">
              <a:lnSpc>
                <a:spcPct val="128571"/>
              </a:lnSpc>
              <a:spcBef>
                <a:spcPts val="0"/>
              </a:spcBef>
              <a:spcAft>
                <a:spcPts val="0"/>
              </a:spcAft>
              <a:buSzPts val="1080"/>
              <a:buChar char="❑"/>
            </a:pPr>
            <a:r>
              <a:rPr b="0" lang="en-US"/>
              <a:t>Lab 02-1</a:t>
            </a:r>
            <a:endParaRPr b="0"/>
          </a:p>
          <a:p>
            <a:pPr indent="-325437" lvl="1" marL="669925" rtl="0" algn="l">
              <a:lnSpc>
                <a:spcPct val="128571"/>
              </a:lnSpc>
              <a:spcBef>
                <a:spcPts val="0"/>
              </a:spcBef>
              <a:spcAft>
                <a:spcPts val="0"/>
              </a:spcAft>
              <a:buSzPts val="1080"/>
              <a:buChar char="❑"/>
            </a:pPr>
            <a:r>
              <a:rPr b="0" lang="en-US"/>
              <a:t>Lab 02-2</a:t>
            </a:r>
            <a:endParaRPr b="0"/>
          </a:p>
          <a:p>
            <a:pPr indent="0" lvl="0" marL="0" rtl="0" algn="l">
              <a:spcBef>
                <a:spcPts val="560"/>
              </a:spcBef>
              <a:spcAft>
                <a:spcPts val="0"/>
              </a:spcAft>
              <a:buSzPts val="1820"/>
              <a:buNone/>
            </a:pPr>
            <a:r>
              <a:t/>
            </a:r>
            <a:endParaRPr b="0"/>
          </a:p>
          <a:p>
            <a:pPr indent="-227330" lvl="0" marL="342900" rtl="0" algn="l">
              <a:spcBef>
                <a:spcPts val="560"/>
              </a:spcBef>
              <a:spcAft>
                <a:spcPts val="0"/>
              </a:spcAft>
              <a:buSzPts val="182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32098" y="846734"/>
            <a:ext cx="4969800" cy="661800"/>
          </a:xfrm>
          <a:prstGeom prst="rect">
            <a:avLst/>
          </a:prstGeom>
          <a:noFill/>
          <a:ln>
            <a:noFill/>
          </a:ln>
        </p:spPr>
        <p:txBody>
          <a:bodyPr anchorCtr="0" anchor="t" bIns="45700" lIns="91425" spcFirstLastPara="1" rIns="91425" wrap="square" tIns="45700">
            <a:normAutofit fontScale="90000"/>
          </a:bodyPr>
          <a:lstStyle/>
          <a:p>
            <a:pPr indent="-208025" lvl="0" marL="297180" rtl="0" algn="l">
              <a:spcBef>
                <a:spcPts val="0"/>
              </a:spcBef>
              <a:spcAft>
                <a:spcPts val="0"/>
              </a:spcAft>
              <a:buNone/>
            </a:pPr>
            <a:r>
              <a:rPr lang="en-US" sz="2763"/>
              <a:t>Three representations for a circuit</a:t>
            </a:r>
            <a:endParaRPr/>
          </a:p>
        </p:txBody>
      </p:sp>
      <p:pic>
        <p:nvPicPr>
          <p:cNvPr id="182" name="Google Shape;182;p27"/>
          <p:cNvPicPr preferRelativeResize="0"/>
          <p:nvPr/>
        </p:nvPicPr>
        <p:blipFill rotWithShape="1">
          <a:blip r:embed="rId3">
            <a:alphaModFix/>
          </a:blip>
          <a:srcRect b="11306" l="0" r="0" t="0"/>
          <a:stretch/>
        </p:blipFill>
        <p:spPr>
          <a:xfrm>
            <a:off x="5100638" y="2943225"/>
            <a:ext cx="3462337" cy="3157538"/>
          </a:xfrm>
          <a:prstGeom prst="rect">
            <a:avLst/>
          </a:prstGeom>
          <a:solidFill>
            <a:schemeClr val="lt1"/>
          </a:solidFill>
          <a:ln>
            <a:noFill/>
          </a:ln>
        </p:spPr>
      </p:pic>
      <p:pic>
        <p:nvPicPr>
          <p:cNvPr descr="AACFLMO0" id="183" name="Google Shape;183;p27"/>
          <p:cNvPicPr preferRelativeResize="0"/>
          <p:nvPr/>
        </p:nvPicPr>
        <p:blipFill rotWithShape="1">
          <a:blip r:embed="rId4">
            <a:alphaModFix/>
          </a:blip>
          <a:srcRect b="0" l="0" r="0" t="0"/>
          <a:stretch/>
        </p:blipFill>
        <p:spPr>
          <a:xfrm>
            <a:off x="1482031" y="4508601"/>
            <a:ext cx="3317478" cy="1431727"/>
          </a:xfrm>
          <a:prstGeom prst="rect">
            <a:avLst/>
          </a:prstGeom>
          <a:solidFill>
            <a:srgbClr val="E1F4FF"/>
          </a:solidFill>
          <a:ln cap="flat" cmpd="sng" w="57150">
            <a:solidFill>
              <a:srgbClr val="E1F4FF"/>
            </a:solidFill>
            <a:prstDash val="solid"/>
            <a:miter lim="800000"/>
            <a:headEnd len="sm" w="sm" type="none"/>
            <a:tailEnd len="sm" w="sm" type="none"/>
          </a:ln>
        </p:spPr>
      </p:pic>
      <p:sp>
        <p:nvSpPr>
          <p:cNvPr id="184" name="Google Shape;184;p27"/>
          <p:cNvSpPr txBox="1"/>
          <p:nvPr/>
        </p:nvSpPr>
        <p:spPr>
          <a:xfrm>
            <a:off x="2164359" y="2577704"/>
            <a:ext cx="1225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u="none" cap="none" strike="noStrike">
                <a:solidFill>
                  <a:srgbClr val="00B050"/>
                </a:solidFill>
                <a:latin typeface="Calibri"/>
                <a:ea typeface="Calibri"/>
                <a:cs typeface="Calibri"/>
                <a:sym typeface="Calibri"/>
              </a:rPr>
              <a:t>F</a:t>
            </a:r>
            <a:r>
              <a:rPr b="1" baseline="-25000" i="0" lang="en-US" sz="2400" u="none" cap="none" strike="noStrike">
                <a:solidFill>
                  <a:srgbClr val="00B050"/>
                </a:solidFill>
                <a:latin typeface="Calibri"/>
                <a:ea typeface="Calibri"/>
                <a:cs typeface="Calibri"/>
                <a:sym typeface="Calibri"/>
              </a:rPr>
              <a:t>1</a:t>
            </a:r>
            <a:r>
              <a:rPr b="1" i="1" lang="en-US" sz="2400" u="none" cap="none" strike="noStrike">
                <a:solidFill>
                  <a:srgbClr val="00B050"/>
                </a:solidFill>
                <a:latin typeface="Calibri"/>
                <a:ea typeface="Calibri"/>
                <a:cs typeface="Calibri"/>
                <a:sym typeface="Calibri"/>
              </a:rPr>
              <a:t>=x+y’z</a:t>
            </a:r>
            <a:endParaRPr b="1" i="1" sz="2400" u="none" cap="none" strike="noStrike">
              <a:solidFill>
                <a:srgbClr val="00B050"/>
              </a:solidFill>
              <a:latin typeface="Calibri"/>
              <a:ea typeface="Calibri"/>
              <a:cs typeface="Calibri"/>
              <a:sym typeface="Calibri"/>
            </a:endParaRPr>
          </a:p>
        </p:txBody>
      </p:sp>
      <p:sp>
        <p:nvSpPr>
          <p:cNvPr id="185" name="Google Shape;185;p27"/>
          <p:cNvSpPr/>
          <p:nvPr/>
        </p:nvSpPr>
        <p:spPr>
          <a:xfrm>
            <a:off x="1466554" y="1939232"/>
            <a:ext cx="2470613" cy="4424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275" u="none" cap="none" strike="noStrike">
                <a:solidFill>
                  <a:schemeClr val="dk1"/>
                </a:solidFill>
                <a:latin typeface="Calibri"/>
                <a:ea typeface="Calibri"/>
                <a:cs typeface="Calibri"/>
                <a:sym typeface="Calibri"/>
              </a:rPr>
              <a:t>1. Boolean Algebra</a:t>
            </a:r>
            <a:endParaRPr/>
          </a:p>
        </p:txBody>
      </p:sp>
      <p:sp>
        <p:nvSpPr>
          <p:cNvPr id="186" name="Google Shape;186;p27"/>
          <p:cNvSpPr/>
          <p:nvPr/>
        </p:nvSpPr>
        <p:spPr>
          <a:xfrm>
            <a:off x="1467842" y="3841751"/>
            <a:ext cx="2338204" cy="4424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275" u="none" cap="none" strike="noStrike">
                <a:solidFill>
                  <a:schemeClr val="dk1"/>
                </a:solidFill>
                <a:latin typeface="Calibri"/>
                <a:ea typeface="Calibri"/>
                <a:cs typeface="Calibri"/>
                <a:sym typeface="Calibri"/>
              </a:rPr>
              <a:t>3. Circuit Diagram</a:t>
            </a:r>
            <a:endParaRPr/>
          </a:p>
        </p:txBody>
      </p:sp>
      <p:sp>
        <p:nvSpPr>
          <p:cNvPr id="187" name="Google Shape;187;p27"/>
          <p:cNvSpPr/>
          <p:nvPr/>
        </p:nvSpPr>
        <p:spPr>
          <a:xfrm>
            <a:off x="4522192" y="1940521"/>
            <a:ext cx="1834028" cy="4424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275" u="none" cap="none" strike="noStrike">
                <a:solidFill>
                  <a:schemeClr val="dk1"/>
                </a:solidFill>
                <a:latin typeface="Calibri"/>
                <a:ea typeface="Calibri"/>
                <a:cs typeface="Calibri"/>
                <a:sym typeface="Calibri"/>
              </a:rPr>
              <a:t>2. Truth Table</a:t>
            </a:r>
            <a:endParaRPr/>
          </a:p>
        </p:txBody>
      </p:sp>
      <p:cxnSp>
        <p:nvCxnSpPr>
          <p:cNvPr id="188" name="Google Shape;188;p27"/>
          <p:cNvCxnSpPr/>
          <p:nvPr/>
        </p:nvCxnSpPr>
        <p:spPr>
          <a:xfrm>
            <a:off x="5014912" y="3271639"/>
            <a:ext cx="3240088" cy="0"/>
          </a:xfrm>
          <a:prstGeom prst="straightConnector1">
            <a:avLst/>
          </a:prstGeom>
          <a:noFill/>
          <a:ln cap="flat" cmpd="sng" w="12700">
            <a:solidFill>
              <a:schemeClr val="dk1"/>
            </a:solidFill>
            <a:prstDash val="solid"/>
            <a:round/>
            <a:headEnd len="med" w="med" type="none"/>
            <a:tailEnd len="med" w="med" type="none"/>
          </a:ln>
        </p:spPr>
      </p:cxnSp>
      <p:cxnSp>
        <p:nvCxnSpPr>
          <p:cNvPr id="189" name="Google Shape;189;p27"/>
          <p:cNvCxnSpPr/>
          <p:nvPr/>
        </p:nvCxnSpPr>
        <p:spPr>
          <a:xfrm>
            <a:off x="6480175" y="3039467"/>
            <a:ext cx="0" cy="3219450"/>
          </a:xfrm>
          <a:prstGeom prst="straightConnector1">
            <a:avLst/>
          </a:prstGeom>
          <a:noFill/>
          <a:ln cap="flat" cmpd="sng" w="12700">
            <a:solidFill>
              <a:schemeClr val="dk1"/>
            </a:solidFill>
            <a:prstDash val="solid"/>
            <a:round/>
            <a:headEnd len="med" w="med" type="none"/>
            <a:tailEnd len="med" w="med" type="none"/>
          </a:ln>
        </p:spPr>
      </p:cxnSp>
      <p:sp>
        <p:nvSpPr>
          <p:cNvPr id="190" name="Google Shape;190;p27"/>
          <p:cNvSpPr txBox="1"/>
          <p:nvPr/>
        </p:nvSpPr>
        <p:spPr>
          <a:xfrm>
            <a:off x="5445720" y="2652514"/>
            <a:ext cx="1290738" cy="3424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25" u="none" cap="none" strike="noStrike">
                <a:solidFill>
                  <a:schemeClr val="dk1"/>
                </a:solidFill>
                <a:latin typeface="Calibri"/>
                <a:ea typeface="Calibri"/>
                <a:cs typeface="Calibri"/>
                <a:sym typeface="Calibri"/>
              </a:rPr>
              <a:t>Inputs            </a:t>
            </a:r>
            <a:endParaRPr/>
          </a:p>
        </p:txBody>
      </p:sp>
      <p:sp>
        <p:nvSpPr>
          <p:cNvPr id="191" name="Google Shape;191;p27"/>
          <p:cNvSpPr txBox="1"/>
          <p:nvPr/>
        </p:nvSpPr>
        <p:spPr>
          <a:xfrm>
            <a:off x="4702772" y="2330054"/>
            <a:ext cx="4140398" cy="3924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950" u="none" cap="none" strike="noStrike">
                <a:solidFill>
                  <a:srgbClr val="00B050"/>
                </a:solidFill>
                <a:latin typeface="Calibri"/>
                <a:ea typeface="Calibri"/>
                <a:cs typeface="Calibri"/>
                <a:sym typeface="Calibri"/>
              </a:rPr>
              <a:t>n</a:t>
            </a:r>
            <a:r>
              <a:rPr b="1" i="0" lang="en-US" sz="1950" u="none" cap="none" strike="noStrike">
                <a:solidFill>
                  <a:srgbClr val="00B050"/>
                </a:solidFill>
                <a:latin typeface="Calibri"/>
                <a:ea typeface="Calibri"/>
                <a:cs typeface="Calibri"/>
                <a:sym typeface="Calibri"/>
              </a:rPr>
              <a:t> input variables 🡺 2</a:t>
            </a:r>
            <a:r>
              <a:rPr b="1" baseline="30000" i="1" lang="en-US" sz="1950" u="none" cap="none" strike="noStrike">
                <a:solidFill>
                  <a:srgbClr val="00B050"/>
                </a:solidFill>
                <a:latin typeface="Calibri"/>
                <a:ea typeface="Calibri"/>
                <a:cs typeface="Calibri"/>
                <a:sym typeface="Calibri"/>
              </a:rPr>
              <a:t>n</a:t>
            </a:r>
            <a:r>
              <a:rPr b="1" i="0" lang="en-US" sz="1950" u="none" cap="none" strike="noStrike">
                <a:solidFill>
                  <a:srgbClr val="00B050"/>
                </a:solidFill>
                <a:latin typeface="Calibri"/>
                <a:ea typeface="Calibri"/>
                <a:cs typeface="Calibri"/>
                <a:sym typeface="Calibri"/>
              </a:rPr>
              <a:t> combinations</a:t>
            </a:r>
            <a:endParaRPr b="1" i="0" sz="1950" u="none" cap="none" strike="noStrike">
              <a:solidFill>
                <a:srgbClr val="00B050"/>
              </a:solidFill>
              <a:latin typeface="Calibri"/>
              <a:ea typeface="Calibri"/>
              <a:cs typeface="Calibri"/>
              <a:sym typeface="Calibri"/>
            </a:endParaRPr>
          </a:p>
        </p:txBody>
      </p:sp>
      <p:sp>
        <p:nvSpPr>
          <p:cNvPr id="192" name="Google Shape;192;p27"/>
          <p:cNvSpPr txBox="1"/>
          <p:nvPr/>
        </p:nvSpPr>
        <p:spPr>
          <a:xfrm>
            <a:off x="6683970" y="1886348"/>
            <a:ext cx="1059906" cy="442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75" u="none" cap="none" strike="noStrike">
                <a:solidFill>
                  <a:srgbClr val="00B050"/>
                </a:solidFill>
                <a:latin typeface="Calibri"/>
                <a:ea typeface="Calibri"/>
                <a:cs typeface="Calibri"/>
                <a:sym typeface="Calibri"/>
              </a:rPr>
              <a:t>真值表</a:t>
            </a:r>
            <a:endParaRPr/>
          </a:p>
        </p:txBody>
      </p:sp>
      <p:sp>
        <p:nvSpPr>
          <p:cNvPr id="193" name="Google Shape;193;p27"/>
          <p:cNvSpPr/>
          <p:nvPr/>
        </p:nvSpPr>
        <p:spPr>
          <a:xfrm>
            <a:off x="2014372" y="5653056"/>
            <a:ext cx="2233365" cy="287272"/>
          </a:xfrm>
          <a:prstGeom prst="rect">
            <a:avLst/>
          </a:prstGeom>
          <a:solidFill>
            <a:schemeClr val="lt1"/>
          </a:solidFill>
          <a:ln cap="flat" cmpd="sng" w="12700">
            <a:solidFill>
              <a:schemeClr val="lt1"/>
            </a:solidFill>
            <a:prstDash val="solid"/>
            <a:round/>
            <a:headEnd len="sm" w="sm" type="none"/>
            <a:tailEnd len="sm" w="sm" type="none"/>
          </a:ln>
        </p:spPr>
        <p:txBody>
          <a:bodyPr anchorCtr="0" anchor="t" bIns="37125" lIns="74275" spcFirstLastPara="1" rIns="74275" wrap="square" tIns="37125">
            <a:noAutofit/>
          </a:bodyPr>
          <a:lstStyle/>
          <a:p>
            <a:pPr indent="0" lvl="0" marL="0" marR="0" rtl="0" algn="l">
              <a:spcBef>
                <a:spcPts val="0"/>
              </a:spcBef>
              <a:spcAft>
                <a:spcPts val="0"/>
              </a:spcAft>
              <a:buNone/>
            </a:pPr>
            <a:r>
              <a:t/>
            </a:r>
            <a:endParaRPr b="1" i="0" sz="1625" u="none" cap="none" strike="noStrike">
              <a:solidFill>
                <a:schemeClr val="dk1"/>
              </a:solidFill>
              <a:latin typeface="Arial"/>
              <a:ea typeface="Arial"/>
              <a:cs typeface="Arial"/>
              <a:sym typeface="Arial"/>
            </a:endParaRPr>
          </a:p>
        </p:txBody>
      </p:sp>
      <p:sp>
        <p:nvSpPr>
          <p:cNvPr id="194" name="Google Shape;194;p27"/>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solidFill>
                  <a:srgbClr val="000000"/>
                </a:solidFill>
                <a:latin typeface="Times New Roman"/>
                <a:ea typeface="Times New Roman"/>
                <a:cs typeface="Times New Roman"/>
                <a:sym typeface="Times New Roman"/>
              </a:rPr>
              <a:t>Lab </a:t>
            </a:r>
            <a:r>
              <a:rPr b="1" lang="en-US" sz="2600">
                <a:latin typeface="Times New Roman"/>
                <a:ea typeface="Times New Roman"/>
                <a:cs typeface="Times New Roman"/>
                <a:sym typeface="Times New Roman"/>
              </a:rPr>
              <a:t>Review</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p:nvPr/>
        </p:nvSpPr>
        <p:spPr>
          <a:xfrm>
            <a:off x="438825" y="1183825"/>
            <a:ext cx="9042000" cy="532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txBox="1"/>
          <p:nvPr>
            <p:ph idx="1" type="body"/>
          </p:nvPr>
        </p:nvSpPr>
        <p:spPr>
          <a:xfrm>
            <a:off x="495300" y="887558"/>
            <a:ext cx="9216900" cy="45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20"/>
              <a:buChar char="■"/>
            </a:pPr>
            <a:r>
              <a:rPr lang="en-US"/>
              <a:t>Input</a:t>
            </a:r>
            <a:endParaRPr/>
          </a:p>
          <a:p>
            <a:pPr indent="-227330" lvl="0" marL="342900" rtl="0" algn="l">
              <a:lnSpc>
                <a:spcPct val="100000"/>
              </a:lnSpc>
              <a:spcBef>
                <a:spcPts val="560"/>
              </a:spcBef>
              <a:spcAft>
                <a:spcPts val="0"/>
              </a:spcAft>
              <a:buSzPts val="1820"/>
              <a:buNone/>
            </a:pPr>
            <a:r>
              <a:t/>
            </a:r>
            <a:endParaRPr/>
          </a:p>
          <a:p>
            <a:pPr indent="-227330" lvl="0" marL="342900" rtl="0" algn="l">
              <a:lnSpc>
                <a:spcPct val="100000"/>
              </a:lnSpc>
              <a:spcBef>
                <a:spcPts val="560"/>
              </a:spcBef>
              <a:spcAft>
                <a:spcPts val="0"/>
              </a:spcAft>
              <a:buSzPts val="1820"/>
              <a:buNone/>
            </a:pPr>
            <a:r>
              <a:t/>
            </a:r>
            <a:endParaRPr/>
          </a:p>
          <a:p>
            <a:pPr indent="-227330" lvl="0" marL="342900" rtl="0" algn="l">
              <a:lnSpc>
                <a:spcPct val="100000"/>
              </a:lnSpc>
              <a:spcBef>
                <a:spcPts val="560"/>
              </a:spcBef>
              <a:spcAft>
                <a:spcPts val="0"/>
              </a:spcAft>
              <a:buSzPts val="1820"/>
              <a:buNone/>
            </a:pPr>
            <a:r>
              <a:t/>
            </a:r>
            <a:endParaRPr/>
          </a:p>
          <a:p>
            <a:pPr indent="-227330" lvl="0" marL="342900" rtl="0" algn="l">
              <a:lnSpc>
                <a:spcPct val="100000"/>
              </a:lnSpc>
              <a:spcBef>
                <a:spcPts val="560"/>
              </a:spcBef>
              <a:spcAft>
                <a:spcPts val="0"/>
              </a:spcAft>
              <a:buSzPts val="1820"/>
              <a:buNone/>
            </a:pPr>
            <a:r>
              <a:t/>
            </a:r>
            <a:endParaRPr/>
          </a:p>
          <a:p>
            <a:pPr indent="-342900" lvl="0" marL="342900" rtl="0" algn="l">
              <a:lnSpc>
                <a:spcPct val="100000"/>
              </a:lnSpc>
              <a:spcBef>
                <a:spcPts val="560"/>
              </a:spcBef>
              <a:spcAft>
                <a:spcPts val="0"/>
              </a:spcAft>
              <a:buSzPts val="1820"/>
              <a:buChar char="■"/>
            </a:pPr>
            <a:r>
              <a:rPr lang="en-US"/>
              <a:t>Output</a:t>
            </a:r>
            <a:endParaRPr/>
          </a:p>
        </p:txBody>
      </p:sp>
      <p:pic>
        <p:nvPicPr>
          <p:cNvPr id="201" name="Google Shape;201;p28"/>
          <p:cNvPicPr preferRelativeResize="0"/>
          <p:nvPr/>
        </p:nvPicPr>
        <p:blipFill rotWithShape="1">
          <a:blip r:embed="rId3">
            <a:alphaModFix/>
          </a:blip>
          <a:srcRect b="0" l="0" r="0" t="0"/>
          <a:stretch/>
        </p:blipFill>
        <p:spPr>
          <a:xfrm>
            <a:off x="947780" y="1509627"/>
            <a:ext cx="7441481" cy="1607931"/>
          </a:xfrm>
          <a:prstGeom prst="rect">
            <a:avLst/>
          </a:prstGeom>
          <a:noFill/>
          <a:ln>
            <a:noFill/>
          </a:ln>
        </p:spPr>
      </p:pic>
      <p:grpSp>
        <p:nvGrpSpPr>
          <p:cNvPr id="202" name="Google Shape;202;p28"/>
          <p:cNvGrpSpPr/>
          <p:nvPr/>
        </p:nvGrpSpPr>
        <p:grpSpPr>
          <a:xfrm>
            <a:off x="1443423" y="3697026"/>
            <a:ext cx="2840873" cy="3073401"/>
            <a:chOff x="698400" y="1977801"/>
            <a:chExt cx="3388850" cy="3964656"/>
          </a:xfrm>
        </p:grpSpPr>
        <p:pic>
          <p:nvPicPr>
            <p:cNvPr id="203" name="Google Shape;203;p28"/>
            <p:cNvPicPr preferRelativeResize="0"/>
            <p:nvPr/>
          </p:nvPicPr>
          <p:blipFill>
            <a:blip r:embed="rId4">
              <a:alphaModFix/>
            </a:blip>
            <a:stretch>
              <a:fillRect/>
            </a:stretch>
          </p:blipFill>
          <p:spPr>
            <a:xfrm>
              <a:off x="698400" y="2462857"/>
              <a:ext cx="3388850" cy="3479600"/>
            </a:xfrm>
            <a:prstGeom prst="rect">
              <a:avLst/>
            </a:prstGeom>
            <a:noFill/>
            <a:ln>
              <a:noFill/>
            </a:ln>
          </p:spPr>
        </p:pic>
        <p:sp>
          <p:nvSpPr>
            <p:cNvPr id="204" name="Google Shape;204;p28"/>
            <p:cNvSpPr txBox="1"/>
            <p:nvPr/>
          </p:nvSpPr>
          <p:spPr>
            <a:xfrm>
              <a:off x="1464175" y="1977801"/>
              <a:ext cx="1857300" cy="3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ETS-5000</a:t>
              </a:r>
              <a:endParaRPr b="1" sz="2000">
                <a:latin typeface="Times New Roman"/>
                <a:ea typeface="Times New Roman"/>
                <a:cs typeface="Times New Roman"/>
                <a:sym typeface="Times New Roman"/>
              </a:endParaRPr>
            </a:p>
          </p:txBody>
        </p:sp>
      </p:grpSp>
      <p:grpSp>
        <p:nvGrpSpPr>
          <p:cNvPr id="205" name="Google Shape;205;p28"/>
          <p:cNvGrpSpPr/>
          <p:nvPr/>
        </p:nvGrpSpPr>
        <p:grpSpPr>
          <a:xfrm>
            <a:off x="5497228" y="3697015"/>
            <a:ext cx="2840873" cy="3160982"/>
            <a:chOff x="6703550" y="2243811"/>
            <a:chExt cx="3388850" cy="4077634"/>
          </a:xfrm>
        </p:grpSpPr>
        <p:pic>
          <p:nvPicPr>
            <p:cNvPr id="206" name="Google Shape;206;p28"/>
            <p:cNvPicPr preferRelativeResize="0"/>
            <p:nvPr/>
          </p:nvPicPr>
          <p:blipFill>
            <a:blip r:embed="rId5">
              <a:alphaModFix/>
            </a:blip>
            <a:stretch>
              <a:fillRect/>
            </a:stretch>
          </p:blipFill>
          <p:spPr>
            <a:xfrm>
              <a:off x="6703550" y="2698881"/>
              <a:ext cx="3388850" cy="3622564"/>
            </a:xfrm>
            <a:prstGeom prst="rect">
              <a:avLst/>
            </a:prstGeom>
            <a:noFill/>
            <a:ln>
              <a:noFill/>
            </a:ln>
          </p:spPr>
        </p:pic>
        <p:sp>
          <p:nvSpPr>
            <p:cNvPr id="207" name="Google Shape;207;p28"/>
            <p:cNvSpPr txBox="1"/>
            <p:nvPr/>
          </p:nvSpPr>
          <p:spPr>
            <a:xfrm>
              <a:off x="7469325" y="2243811"/>
              <a:ext cx="1857300" cy="3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ETS-7000A</a:t>
              </a:r>
              <a:endParaRPr b="1" sz="2000">
                <a:latin typeface="Times New Roman"/>
                <a:ea typeface="Times New Roman"/>
                <a:cs typeface="Times New Roman"/>
                <a:sym typeface="Times New Roman"/>
              </a:endParaRPr>
            </a:p>
          </p:txBody>
        </p:sp>
      </p:grpSp>
      <p:sp>
        <p:nvSpPr>
          <p:cNvPr id="208" name="Google Shape;208;p28"/>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solidFill>
                  <a:srgbClr val="000000"/>
                </a:solidFill>
                <a:latin typeface="Times New Roman"/>
                <a:ea typeface="Times New Roman"/>
                <a:cs typeface="Times New Roman"/>
                <a:sym typeface="Times New Roman"/>
              </a:rPr>
              <a:t>Lab </a:t>
            </a:r>
            <a:r>
              <a:rPr b="1" lang="en-US" sz="2600">
                <a:solidFill>
                  <a:schemeClr val="dk1"/>
                </a:solidFill>
                <a:latin typeface="Times New Roman"/>
                <a:ea typeface="Times New Roman"/>
                <a:cs typeface="Times New Roman"/>
                <a:sym typeface="Times New Roman"/>
              </a:rPr>
              <a:t>Review</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9"/>
          <p:cNvPicPr preferRelativeResize="0"/>
          <p:nvPr/>
        </p:nvPicPr>
        <p:blipFill rotWithShape="1">
          <a:blip r:embed="rId3">
            <a:alphaModFix/>
          </a:blip>
          <a:srcRect b="0" l="0" r="0" t="0"/>
          <a:stretch/>
        </p:blipFill>
        <p:spPr>
          <a:xfrm>
            <a:off x="5298216" y="2056963"/>
            <a:ext cx="4072524" cy="4269942"/>
          </a:xfrm>
          <a:prstGeom prst="rect">
            <a:avLst/>
          </a:prstGeom>
          <a:noFill/>
          <a:ln>
            <a:noFill/>
          </a:ln>
        </p:spPr>
      </p:pic>
      <p:sp>
        <p:nvSpPr>
          <p:cNvPr id="214" name="Google Shape;214;p29"/>
          <p:cNvSpPr/>
          <p:nvPr/>
        </p:nvSpPr>
        <p:spPr>
          <a:xfrm>
            <a:off x="5414120" y="2872505"/>
            <a:ext cx="792000" cy="90379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15" name="Google Shape;215;p29"/>
          <p:cNvSpPr/>
          <p:nvPr/>
        </p:nvSpPr>
        <p:spPr>
          <a:xfrm>
            <a:off x="6440782" y="2876332"/>
            <a:ext cx="792000" cy="89534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16" name="Google Shape;216;p29"/>
          <p:cNvSpPr/>
          <p:nvPr/>
        </p:nvSpPr>
        <p:spPr>
          <a:xfrm>
            <a:off x="6450307" y="3885047"/>
            <a:ext cx="792000" cy="89822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17" name="Google Shape;217;p29"/>
          <p:cNvSpPr/>
          <p:nvPr/>
        </p:nvSpPr>
        <p:spPr>
          <a:xfrm>
            <a:off x="5423645" y="3885047"/>
            <a:ext cx="792000" cy="89822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18" name="Google Shape;218;p29"/>
          <p:cNvSpPr/>
          <p:nvPr/>
        </p:nvSpPr>
        <p:spPr>
          <a:xfrm>
            <a:off x="8467812" y="2900502"/>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19" name="Google Shape;219;p29"/>
          <p:cNvSpPr/>
          <p:nvPr/>
        </p:nvSpPr>
        <p:spPr>
          <a:xfrm>
            <a:off x="7447500" y="2896671"/>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0" name="Google Shape;220;p29"/>
          <p:cNvSpPr/>
          <p:nvPr/>
        </p:nvSpPr>
        <p:spPr>
          <a:xfrm>
            <a:off x="6147960" y="2909449"/>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1" name="Google Shape;221;p29"/>
          <p:cNvSpPr/>
          <p:nvPr/>
        </p:nvSpPr>
        <p:spPr>
          <a:xfrm>
            <a:off x="6157485" y="3912173"/>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2" name="Google Shape;222;p29"/>
          <p:cNvSpPr/>
          <p:nvPr/>
        </p:nvSpPr>
        <p:spPr>
          <a:xfrm>
            <a:off x="8181340" y="2882030"/>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3" name="Google Shape;223;p29"/>
          <p:cNvSpPr txBox="1"/>
          <p:nvPr>
            <p:ph idx="1" type="body"/>
          </p:nvPr>
        </p:nvSpPr>
        <p:spPr>
          <a:xfrm>
            <a:off x="586930" y="1198516"/>
            <a:ext cx="9217025" cy="45672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0"/>
              <a:buNone/>
            </a:pPr>
            <a:r>
              <a:rPr lang="en-US"/>
              <a:t>         </a:t>
            </a:r>
            <a:endParaRPr/>
          </a:p>
        </p:txBody>
      </p:sp>
      <p:sp>
        <p:nvSpPr>
          <p:cNvPr id="224" name="Google Shape;224;p29"/>
          <p:cNvSpPr txBox="1"/>
          <p:nvPr/>
        </p:nvSpPr>
        <p:spPr>
          <a:xfrm>
            <a:off x="2250017" y="1455855"/>
            <a:ext cx="1279196"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800" u="none" cap="none" strike="noStrike">
                <a:solidFill>
                  <a:schemeClr val="dk1"/>
                </a:solidFill>
                <a:latin typeface="Arial"/>
                <a:ea typeface="Arial"/>
                <a:cs typeface="Arial"/>
                <a:sym typeface="Arial"/>
              </a:rPr>
              <a:t>Correct</a:t>
            </a:r>
            <a:endParaRPr b="1" sz="2800">
              <a:solidFill>
                <a:schemeClr val="dk1"/>
              </a:solidFill>
              <a:latin typeface="Arial"/>
              <a:ea typeface="Arial"/>
              <a:cs typeface="Arial"/>
              <a:sym typeface="Arial"/>
            </a:endParaRPr>
          </a:p>
        </p:txBody>
      </p:sp>
      <p:sp>
        <p:nvSpPr>
          <p:cNvPr id="225" name="Google Shape;225;p29"/>
          <p:cNvSpPr/>
          <p:nvPr/>
        </p:nvSpPr>
        <p:spPr>
          <a:xfrm rot="-4069685">
            <a:off x="6247006" y="2871493"/>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6" name="Google Shape;226;p29"/>
          <p:cNvSpPr/>
          <p:nvPr/>
        </p:nvSpPr>
        <p:spPr>
          <a:xfrm rot="-4069685">
            <a:off x="6254626" y="3869713"/>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7" name="Google Shape;227;p29"/>
          <p:cNvSpPr/>
          <p:nvPr/>
        </p:nvSpPr>
        <p:spPr>
          <a:xfrm rot="-4069685">
            <a:off x="8281546" y="2841013"/>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8" name="Google Shape;228;p29"/>
          <p:cNvSpPr/>
          <p:nvPr/>
        </p:nvSpPr>
        <p:spPr>
          <a:xfrm>
            <a:off x="6465454" y="2888238"/>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29" name="Google Shape;229;p29"/>
          <p:cNvSpPr/>
          <p:nvPr/>
        </p:nvSpPr>
        <p:spPr>
          <a:xfrm>
            <a:off x="6054437" y="3640997"/>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30" name="Google Shape;230;p29"/>
          <p:cNvSpPr/>
          <p:nvPr/>
        </p:nvSpPr>
        <p:spPr>
          <a:xfrm>
            <a:off x="8492834" y="2874386"/>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31" name="Google Shape;231;p29"/>
          <p:cNvSpPr/>
          <p:nvPr/>
        </p:nvSpPr>
        <p:spPr>
          <a:xfrm>
            <a:off x="8081817" y="3627145"/>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32" name="Google Shape;232;p29"/>
          <p:cNvSpPr/>
          <p:nvPr/>
        </p:nvSpPr>
        <p:spPr>
          <a:xfrm>
            <a:off x="6474690" y="3922714"/>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33" name="Google Shape;233;p29"/>
          <p:cNvSpPr/>
          <p:nvPr/>
        </p:nvSpPr>
        <p:spPr>
          <a:xfrm>
            <a:off x="6063673" y="4675473"/>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34" name="Google Shape;234;p29"/>
          <p:cNvSpPr txBox="1"/>
          <p:nvPr/>
        </p:nvSpPr>
        <p:spPr>
          <a:xfrm>
            <a:off x="5866282" y="1482544"/>
            <a:ext cx="16810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VCC：</a:t>
            </a:r>
            <a:endParaRPr b="1" sz="2000">
              <a:solidFill>
                <a:schemeClr val="dk1"/>
              </a:solidFill>
              <a:latin typeface="Arial"/>
              <a:ea typeface="Arial"/>
              <a:cs typeface="Arial"/>
              <a:sym typeface="Arial"/>
            </a:endParaRPr>
          </a:p>
        </p:txBody>
      </p:sp>
      <p:sp>
        <p:nvSpPr>
          <p:cNvPr id="235" name="Google Shape;235;p29"/>
          <p:cNvSpPr/>
          <p:nvPr/>
        </p:nvSpPr>
        <p:spPr>
          <a:xfrm>
            <a:off x="6840715" y="1610237"/>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36" name="Google Shape;236;p29"/>
          <p:cNvSpPr txBox="1"/>
          <p:nvPr/>
        </p:nvSpPr>
        <p:spPr>
          <a:xfrm>
            <a:off x="7689722" y="1482544"/>
            <a:ext cx="16810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GND：</a:t>
            </a:r>
            <a:endParaRPr b="1" sz="2000">
              <a:solidFill>
                <a:schemeClr val="dk1"/>
              </a:solidFill>
              <a:latin typeface="Arial"/>
              <a:ea typeface="Arial"/>
              <a:cs typeface="Arial"/>
              <a:sym typeface="Arial"/>
            </a:endParaRPr>
          </a:p>
        </p:txBody>
      </p:sp>
      <p:sp>
        <p:nvSpPr>
          <p:cNvPr id="237" name="Google Shape;237;p29"/>
          <p:cNvSpPr/>
          <p:nvPr/>
        </p:nvSpPr>
        <p:spPr>
          <a:xfrm>
            <a:off x="8738789" y="1605620"/>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238" name="Google Shape;238;p29"/>
          <p:cNvPicPr preferRelativeResize="0"/>
          <p:nvPr/>
        </p:nvPicPr>
        <p:blipFill rotWithShape="1">
          <a:blip r:embed="rId4">
            <a:alphaModFix/>
          </a:blip>
          <a:srcRect b="17239" l="6819" r="46564" t="28079"/>
          <a:stretch/>
        </p:blipFill>
        <p:spPr>
          <a:xfrm rot="5400000">
            <a:off x="767532" y="2313271"/>
            <a:ext cx="4262582" cy="3749965"/>
          </a:xfrm>
          <a:prstGeom prst="rect">
            <a:avLst/>
          </a:prstGeom>
          <a:noFill/>
          <a:ln>
            <a:noFill/>
          </a:ln>
        </p:spPr>
      </p:pic>
      <p:sp>
        <p:nvSpPr>
          <p:cNvPr id="239" name="Google Shape;239;p29"/>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latin typeface="Times New Roman"/>
                <a:ea typeface="Times New Roman"/>
                <a:cs typeface="Times New Roman"/>
                <a:sym typeface="Times New Roman"/>
              </a:rPr>
              <a:t>接線技巧</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 type="body"/>
          </p:nvPr>
        </p:nvSpPr>
        <p:spPr>
          <a:xfrm>
            <a:off x="586930" y="1198516"/>
            <a:ext cx="9217025" cy="45672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0"/>
              <a:buNone/>
            </a:pPr>
            <a:r>
              <a:rPr lang="en-US"/>
              <a:t>         </a:t>
            </a:r>
            <a:endParaRPr/>
          </a:p>
        </p:txBody>
      </p:sp>
      <p:pic>
        <p:nvPicPr>
          <p:cNvPr id="245" name="Google Shape;245;p30"/>
          <p:cNvPicPr preferRelativeResize="0"/>
          <p:nvPr/>
        </p:nvPicPr>
        <p:blipFill rotWithShape="1">
          <a:blip r:embed="rId3">
            <a:alphaModFix/>
          </a:blip>
          <a:srcRect b="0" l="0" r="0" t="0"/>
          <a:stretch/>
        </p:blipFill>
        <p:spPr>
          <a:xfrm>
            <a:off x="5279737" y="1877725"/>
            <a:ext cx="4072524" cy="4269942"/>
          </a:xfrm>
          <a:prstGeom prst="rect">
            <a:avLst/>
          </a:prstGeom>
          <a:noFill/>
          <a:ln>
            <a:noFill/>
          </a:ln>
        </p:spPr>
      </p:pic>
      <p:sp>
        <p:nvSpPr>
          <p:cNvPr id="246" name="Google Shape;246;p30"/>
          <p:cNvSpPr/>
          <p:nvPr/>
        </p:nvSpPr>
        <p:spPr>
          <a:xfrm>
            <a:off x="5396219" y="3622105"/>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47" name="Google Shape;247;p30"/>
          <p:cNvSpPr/>
          <p:nvPr/>
        </p:nvSpPr>
        <p:spPr>
          <a:xfrm>
            <a:off x="6422881" y="3612869"/>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48" name="Google Shape;248;p30"/>
          <p:cNvSpPr/>
          <p:nvPr/>
        </p:nvSpPr>
        <p:spPr>
          <a:xfrm>
            <a:off x="6422881" y="3620149"/>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49" name="Google Shape;249;p30"/>
          <p:cNvSpPr/>
          <p:nvPr/>
        </p:nvSpPr>
        <p:spPr>
          <a:xfrm>
            <a:off x="7440692" y="3601676"/>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50" name="Google Shape;250;p30"/>
          <p:cNvSpPr/>
          <p:nvPr/>
        </p:nvSpPr>
        <p:spPr>
          <a:xfrm>
            <a:off x="6139295" y="3603633"/>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51" name="Google Shape;251;p30"/>
          <p:cNvSpPr txBox="1"/>
          <p:nvPr/>
        </p:nvSpPr>
        <p:spPr>
          <a:xfrm>
            <a:off x="2109818" y="1198516"/>
            <a:ext cx="1130053"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Wrong</a:t>
            </a:r>
            <a:endParaRPr b="1" sz="2800">
              <a:solidFill>
                <a:srgbClr val="FF0000"/>
              </a:solidFill>
              <a:latin typeface="Arial"/>
              <a:ea typeface="Arial"/>
              <a:cs typeface="Arial"/>
              <a:sym typeface="Arial"/>
            </a:endParaRPr>
          </a:p>
        </p:txBody>
      </p:sp>
      <p:sp>
        <p:nvSpPr>
          <p:cNvPr id="252" name="Google Shape;252;p30"/>
          <p:cNvSpPr/>
          <p:nvPr/>
        </p:nvSpPr>
        <p:spPr>
          <a:xfrm>
            <a:off x="7425648" y="3601676"/>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53" name="Google Shape;253;p30"/>
          <p:cNvSpPr/>
          <p:nvPr/>
        </p:nvSpPr>
        <p:spPr>
          <a:xfrm>
            <a:off x="8443459" y="3583203"/>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54" name="Google Shape;254;p30"/>
          <p:cNvSpPr/>
          <p:nvPr/>
        </p:nvSpPr>
        <p:spPr>
          <a:xfrm>
            <a:off x="8166321" y="3592440"/>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55" name="Google Shape;255;p30"/>
          <p:cNvSpPr/>
          <p:nvPr/>
        </p:nvSpPr>
        <p:spPr>
          <a:xfrm>
            <a:off x="7145126" y="3592441"/>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cxnSp>
        <p:nvCxnSpPr>
          <p:cNvPr id="256" name="Google Shape;256;p30"/>
          <p:cNvCxnSpPr/>
          <p:nvPr/>
        </p:nvCxnSpPr>
        <p:spPr>
          <a:xfrm flipH="1">
            <a:off x="6808754" y="1620185"/>
            <a:ext cx="321328" cy="2259443"/>
          </a:xfrm>
          <a:prstGeom prst="straightConnector1">
            <a:avLst/>
          </a:prstGeom>
          <a:solidFill>
            <a:schemeClr val="accent1"/>
          </a:solidFill>
          <a:ln cap="flat" cmpd="sng" w="57150">
            <a:solidFill>
              <a:srgbClr val="0033CC"/>
            </a:solidFill>
            <a:prstDash val="solid"/>
            <a:round/>
            <a:headEnd len="sm" w="sm" type="none"/>
            <a:tailEnd len="med" w="med" type="triangle"/>
          </a:ln>
        </p:spPr>
      </p:cxnSp>
      <p:cxnSp>
        <p:nvCxnSpPr>
          <p:cNvPr id="257" name="Google Shape;257;p30"/>
          <p:cNvCxnSpPr/>
          <p:nvPr/>
        </p:nvCxnSpPr>
        <p:spPr>
          <a:xfrm>
            <a:off x="7536930" y="1618835"/>
            <a:ext cx="332124" cy="2252300"/>
          </a:xfrm>
          <a:prstGeom prst="straightConnector1">
            <a:avLst/>
          </a:prstGeom>
          <a:solidFill>
            <a:schemeClr val="accent1"/>
          </a:solidFill>
          <a:ln cap="flat" cmpd="sng" w="57150">
            <a:solidFill>
              <a:srgbClr val="0033CC"/>
            </a:solidFill>
            <a:prstDash val="solid"/>
            <a:round/>
            <a:headEnd len="sm" w="sm" type="none"/>
            <a:tailEnd len="med" w="med" type="triangle"/>
          </a:ln>
        </p:spPr>
      </p:cxnSp>
      <p:sp>
        <p:nvSpPr>
          <p:cNvPr id="258" name="Google Shape;258;p30"/>
          <p:cNvSpPr txBox="1"/>
          <p:nvPr/>
        </p:nvSpPr>
        <p:spPr>
          <a:xfrm>
            <a:off x="6658147" y="1123507"/>
            <a:ext cx="1338508"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Overlap</a:t>
            </a:r>
            <a:endParaRPr b="1" sz="2800">
              <a:solidFill>
                <a:srgbClr val="FF0000"/>
              </a:solidFill>
              <a:latin typeface="Arial"/>
              <a:ea typeface="Arial"/>
              <a:cs typeface="Arial"/>
              <a:sym typeface="Arial"/>
            </a:endParaRPr>
          </a:p>
        </p:txBody>
      </p:sp>
      <p:pic>
        <p:nvPicPr>
          <p:cNvPr id="259" name="Google Shape;259;p30"/>
          <p:cNvPicPr preferRelativeResize="0"/>
          <p:nvPr/>
        </p:nvPicPr>
        <p:blipFill rotWithShape="1">
          <a:blip r:embed="rId4">
            <a:alphaModFix/>
          </a:blip>
          <a:srcRect b="0" l="0" r="0" t="0"/>
          <a:stretch/>
        </p:blipFill>
        <p:spPr>
          <a:xfrm>
            <a:off x="865214" y="1874566"/>
            <a:ext cx="3867291" cy="4294728"/>
          </a:xfrm>
          <a:prstGeom prst="rect">
            <a:avLst/>
          </a:prstGeom>
          <a:noFill/>
          <a:ln>
            <a:noFill/>
          </a:ln>
        </p:spPr>
      </p:pic>
      <p:sp>
        <p:nvSpPr>
          <p:cNvPr id="260" name="Google Shape;260;p30"/>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latin typeface="Times New Roman"/>
                <a:ea typeface="Times New Roman"/>
                <a:cs typeface="Times New Roman"/>
                <a:sym typeface="Times New Roman"/>
              </a:rPr>
              <a:t>接線技巧</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idx="1" type="body"/>
          </p:nvPr>
        </p:nvSpPr>
        <p:spPr>
          <a:xfrm>
            <a:off x="586930" y="1198516"/>
            <a:ext cx="9217025" cy="45672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0"/>
              <a:buNone/>
            </a:pPr>
            <a:r>
              <a:rPr lang="en-US"/>
              <a:t>         </a:t>
            </a:r>
            <a:endParaRPr/>
          </a:p>
        </p:txBody>
      </p:sp>
      <p:pic>
        <p:nvPicPr>
          <p:cNvPr id="266" name="Google Shape;266;p31"/>
          <p:cNvPicPr preferRelativeResize="0"/>
          <p:nvPr/>
        </p:nvPicPr>
        <p:blipFill rotWithShape="1">
          <a:blip r:embed="rId3">
            <a:alphaModFix/>
          </a:blip>
          <a:srcRect b="0" l="0" r="0" t="0"/>
          <a:stretch/>
        </p:blipFill>
        <p:spPr>
          <a:xfrm>
            <a:off x="5173516" y="2001548"/>
            <a:ext cx="4072524" cy="4269942"/>
          </a:xfrm>
          <a:prstGeom prst="rect">
            <a:avLst/>
          </a:prstGeom>
          <a:noFill/>
          <a:ln>
            <a:noFill/>
          </a:ln>
        </p:spPr>
      </p:pic>
      <p:sp>
        <p:nvSpPr>
          <p:cNvPr id="267" name="Google Shape;267;p31"/>
          <p:cNvSpPr/>
          <p:nvPr/>
        </p:nvSpPr>
        <p:spPr>
          <a:xfrm>
            <a:off x="5289998" y="4752683"/>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68" name="Google Shape;268;p31"/>
          <p:cNvSpPr/>
          <p:nvPr/>
        </p:nvSpPr>
        <p:spPr>
          <a:xfrm>
            <a:off x="6316660" y="4743447"/>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69" name="Google Shape;269;p31"/>
          <p:cNvSpPr/>
          <p:nvPr/>
        </p:nvSpPr>
        <p:spPr>
          <a:xfrm>
            <a:off x="6316660" y="3743972"/>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0" name="Google Shape;270;p31"/>
          <p:cNvSpPr/>
          <p:nvPr/>
        </p:nvSpPr>
        <p:spPr>
          <a:xfrm>
            <a:off x="7334471" y="3725499"/>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1" name="Google Shape;271;p31"/>
          <p:cNvSpPr/>
          <p:nvPr/>
        </p:nvSpPr>
        <p:spPr>
          <a:xfrm>
            <a:off x="7332801" y="2834189"/>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2" name="Google Shape;272;p31"/>
          <p:cNvSpPr/>
          <p:nvPr/>
        </p:nvSpPr>
        <p:spPr>
          <a:xfrm>
            <a:off x="8333075" y="2827263"/>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3" name="Google Shape;273;p31"/>
          <p:cNvSpPr/>
          <p:nvPr/>
        </p:nvSpPr>
        <p:spPr>
          <a:xfrm>
            <a:off x="8049489" y="2817090"/>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4" name="Google Shape;274;p31"/>
          <p:cNvSpPr/>
          <p:nvPr/>
        </p:nvSpPr>
        <p:spPr>
          <a:xfrm>
            <a:off x="7038905" y="3716264"/>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5" name="Google Shape;275;p31"/>
          <p:cNvSpPr/>
          <p:nvPr/>
        </p:nvSpPr>
        <p:spPr>
          <a:xfrm>
            <a:off x="6033074" y="4734211"/>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6" name="Google Shape;276;p31"/>
          <p:cNvSpPr txBox="1"/>
          <p:nvPr/>
        </p:nvSpPr>
        <p:spPr>
          <a:xfrm>
            <a:off x="2113705" y="1474354"/>
            <a:ext cx="1279196"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Correct</a:t>
            </a:r>
            <a:endParaRPr b="1" sz="2800">
              <a:solidFill>
                <a:schemeClr val="dk1"/>
              </a:solidFill>
              <a:latin typeface="Arial"/>
              <a:ea typeface="Arial"/>
              <a:cs typeface="Arial"/>
              <a:sym typeface="Arial"/>
            </a:endParaRPr>
          </a:p>
        </p:txBody>
      </p:sp>
      <p:sp>
        <p:nvSpPr>
          <p:cNvPr id="277" name="Google Shape;277;p31"/>
          <p:cNvSpPr/>
          <p:nvPr/>
        </p:nvSpPr>
        <p:spPr>
          <a:xfrm rot="-4069685">
            <a:off x="6126938" y="4709529"/>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8" name="Google Shape;278;p31"/>
          <p:cNvSpPr/>
          <p:nvPr/>
        </p:nvSpPr>
        <p:spPr>
          <a:xfrm rot="-4069685">
            <a:off x="7129080" y="3679676"/>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79" name="Google Shape;279;p31"/>
          <p:cNvSpPr/>
          <p:nvPr/>
        </p:nvSpPr>
        <p:spPr>
          <a:xfrm rot="-4069685">
            <a:off x="8145084" y="2792977"/>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0" name="Google Shape;280;p31"/>
          <p:cNvSpPr txBox="1"/>
          <p:nvPr/>
        </p:nvSpPr>
        <p:spPr>
          <a:xfrm>
            <a:off x="5644611" y="1482544"/>
            <a:ext cx="16810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VCC：</a:t>
            </a:r>
            <a:endParaRPr b="1" sz="2000">
              <a:solidFill>
                <a:schemeClr val="dk1"/>
              </a:solidFill>
              <a:latin typeface="Arial"/>
              <a:ea typeface="Arial"/>
              <a:cs typeface="Arial"/>
              <a:sym typeface="Arial"/>
            </a:endParaRPr>
          </a:p>
        </p:txBody>
      </p:sp>
      <p:sp>
        <p:nvSpPr>
          <p:cNvPr id="281" name="Google Shape;281;p31"/>
          <p:cNvSpPr/>
          <p:nvPr/>
        </p:nvSpPr>
        <p:spPr>
          <a:xfrm>
            <a:off x="6619044" y="1610237"/>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2" name="Google Shape;282;p31"/>
          <p:cNvSpPr txBox="1"/>
          <p:nvPr/>
        </p:nvSpPr>
        <p:spPr>
          <a:xfrm>
            <a:off x="7468051" y="1482544"/>
            <a:ext cx="16810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GND：</a:t>
            </a:r>
            <a:endParaRPr b="1" sz="2000">
              <a:solidFill>
                <a:schemeClr val="dk1"/>
              </a:solidFill>
              <a:latin typeface="Arial"/>
              <a:ea typeface="Arial"/>
              <a:cs typeface="Arial"/>
              <a:sym typeface="Arial"/>
            </a:endParaRPr>
          </a:p>
        </p:txBody>
      </p:sp>
      <p:sp>
        <p:nvSpPr>
          <p:cNvPr id="283" name="Google Shape;283;p31"/>
          <p:cNvSpPr/>
          <p:nvPr/>
        </p:nvSpPr>
        <p:spPr>
          <a:xfrm>
            <a:off x="8517118" y="1605620"/>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4" name="Google Shape;284;p31"/>
          <p:cNvSpPr/>
          <p:nvPr/>
        </p:nvSpPr>
        <p:spPr>
          <a:xfrm>
            <a:off x="6336150" y="4726271"/>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5" name="Google Shape;285;p31"/>
          <p:cNvSpPr/>
          <p:nvPr/>
        </p:nvSpPr>
        <p:spPr>
          <a:xfrm>
            <a:off x="5925133" y="5479030"/>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6" name="Google Shape;286;p31"/>
          <p:cNvSpPr/>
          <p:nvPr/>
        </p:nvSpPr>
        <p:spPr>
          <a:xfrm>
            <a:off x="7342907" y="3710269"/>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7" name="Google Shape;287;p31"/>
          <p:cNvSpPr/>
          <p:nvPr/>
        </p:nvSpPr>
        <p:spPr>
          <a:xfrm>
            <a:off x="6931890" y="4463028"/>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8" name="Google Shape;288;p31"/>
          <p:cNvSpPr/>
          <p:nvPr/>
        </p:nvSpPr>
        <p:spPr>
          <a:xfrm>
            <a:off x="8354283" y="2809721"/>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9" name="Google Shape;289;p31"/>
          <p:cNvSpPr/>
          <p:nvPr/>
        </p:nvSpPr>
        <p:spPr>
          <a:xfrm>
            <a:off x="7943266" y="3562480"/>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290" name="Google Shape;290;p31"/>
          <p:cNvPicPr preferRelativeResize="0"/>
          <p:nvPr/>
        </p:nvPicPr>
        <p:blipFill rotWithShape="1">
          <a:blip r:embed="rId4">
            <a:alphaModFix/>
          </a:blip>
          <a:srcRect b="10269" l="5790" r="46531" t="28855"/>
          <a:stretch/>
        </p:blipFill>
        <p:spPr>
          <a:xfrm rot="5400000">
            <a:off x="731655" y="2121161"/>
            <a:ext cx="4228355" cy="4049184"/>
          </a:xfrm>
          <a:prstGeom prst="rect">
            <a:avLst/>
          </a:prstGeom>
          <a:noFill/>
          <a:ln>
            <a:noFill/>
          </a:ln>
        </p:spPr>
      </p:pic>
      <p:sp>
        <p:nvSpPr>
          <p:cNvPr id="291" name="Google Shape;291;p31"/>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latin typeface="Times New Roman"/>
                <a:ea typeface="Times New Roman"/>
                <a:cs typeface="Times New Roman"/>
                <a:sym typeface="Times New Roman"/>
              </a:rPr>
              <a:t>接線技巧</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2"/>
          <p:cNvPicPr preferRelativeResize="0"/>
          <p:nvPr/>
        </p:nvPicPr>
        <p:blipFill rotWithShape="1">
          <a:blip r:embed="rId3">
            <a:alphaModFix/>
          </a:blip>
          <a:srcRect b="0" l="0" r="0" t="0"/>
          <a:stretch/>
        </p:blipFill>
        <p:spPr>
          <a:xfrm>
            <a:off x="5298216" y="2056963"/>
            <a:ext cx="4072524" cy="4269942"/>
          </a:xfrm>
          <a:prstGeom prst="rect">
            <a:avLst/>
          </a:prstGeom>
          <a:noFill/>
          <a:ln>
            <a:noFill/>
          </a:ln>
        </p:spPr>
      </p:pic>
      <p:sp>
        <p:nvSpPr>
          <p:cNvPr id="297" name="Google Shape;297;p32"/>
          <p:cNvSpPr/>
          <p:nvPr/>
        </p:nvSpPr>
        <p:spPr>
          <a:xfrm>
            <a:off x="6442820" y="2872505"/>
            <a:ext cx="792000" cy="903793"/>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98" name="Google Shape;298;p32"/>
          <p:cNvSpPr/>
          <p:nvPr/>
        </p:nvSpPr>
        <p:spPr>
          <a:xfrm>
            <a:off x="7469482" y="2876332"/>
            <a:ext cx="792000" cy="895347"/>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99" name="Google Shape;299;p32"/>
          <p:cNvSpPr/>
          <p:nvPr/>
        </p:nvSpPr>
        <p:spPr>
          <a:xfrm>
            <a:off x="7469482" y="3885047"/>
            <a:ext cx="792000" cy="89822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00" name="Google Shape;300;p32"/>
          <p:cNvSpPr/>
          <p:nvPr/>
        </p:nvSpPr>
        <p:spPr>
          <a:xfrm>
            <a:off x="6442820" y="3885047"/>
            <a:ext cx="792000" cy="898225"/>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01" name="Google Shape;301;p32"/>
          <p:cNvSpPr/>
          <p:nvPr/>
        </p:nvSpPr>
        <p:spPr>
          <a:xfrm>
            <a:off x="7469482" y="4927597"/>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02" name="Google Shape;302;p32"/>
          <p:cNvSpPr/>
          <p:nvPr/>
        </p:nvSpPr>
        <p:spPr>
          <a:xfrm>
            <a:off x="6449170" y="4923766"/>
            <a:ext cx="792000" cy="840509"/>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03" name="Google Shape;303;p32"/>
          <p:cNvSpPr/>
          <p:nvPr/>
        </p:nvSpPr>
        <p:spPr>
          <a:xfrm>
            <a:off x="7176660" y="2909449"/>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04" name="Google Shape;304;p32"/>
          <p:cNvSpPr/>
          <p:nvPr/>
        </p:nvSpPr>
        <p:spPr>
          <a:xfrm>
            <a:off x="7176660" y="3912173"/>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05" name="Google Shape;305;p32"/>
          <p:cNvSpPr/>
          <p:nvPr/>
        </p:nvSpPr>
        <p:spPr>
          <a:xfrm>
            <a:off x="7183010" y="4909125"/>
            <a:ext cx="341746" cy="840509"/>
          </a:xfrm>
          <a:prstGeom prst="roundRect">
            <a:avLst>
              <a:gd fmla="val 16667" name="adj"/>
            </a:avLst>
          </a:prstGeom>
          <a:solidFill>
            <a:srgbClr val="595959"/>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306" name="Google Shape;306;p32"/>
          <p:cNvPicPr preferRelativeResize="0"/>
          <p:nvPr/>
        </p:nvPicPr>
        <p:blipFill rotWithShape="1">
          <a:blip r:embed="rId4">
            <a:alphaModFix/>
          </a:blip>
          <a:srcRect b="0" l="0" r="0" t="0"/>
          <a:stretch/>
        </p:blipFill>
        <p:spPr>
          <a:xfrm>
            <a:off x="757382" y="2038494"/>
            <a:ext cx="4257248" cy="4272507"/>
          </a:xfrm>
          <a:prstGeom prst="rect">
            <a:avLst/>
          </a:prstGeom>
          <a:noFill/>
          <a:ln>
            <a:noFill/>
          </a:ln>
        </p:spPr>
      </p:pic>
      <p:sp>
        <p:nvSpPr>
          <p:cNvPr id="307" name="Google Shape;307;p32"/>
          <p:cNvSpPr txBox="1"/>
          <p:nvPr>
            <p:ph idx="1" type="body"/>
          </p:nvPr>
        </p:nvSpPr>
        <p:spPr>
          <a:xfrm>
            <a:off x="586930" y="1198516"/>
            <a:ext cx="9217025" cy="45672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0"/>
              <a:buNone/>
            </a:pPr>
            <a:r>
              <a:rPr lang="en-US"/>
              <a:t>         </a:t>
            </a:r>
            <a:endParaRPr/>
          </a:p>
        </p:txBody>
      </p:sp>
      <p:sp>
        <p:nvSpPr>
          <p:cNvPr id="308" name="Google Shape;308;p32"/>
          <p:cNvSpPr txBox="1"/>
          <p:nvPr/>
        </p:nvSpPr>
        <p:spPr>
          <a:xfrm>
            <a:off x="2246408" y="1362699"/>
            <a:ext cx="1279196"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Correct</a:t>
            </a:r>
            <a:endParaRPr b="1" sz="2800">
              <a:solidFill>
                <a:schemeClr val="dk1"/>
              </a:solidFill>
              <a:latin typeface="Arial"/>
              <a:ea typeface="Arial"/>
              <a:cs typeface="Arial"/>
              <a:sym typeface="Arial"/>
            </a:endParaRPr>
          </a:p>
        </p:txBody>
      </p:sp>
      <p:sp>
        <p:nvSpPr>
          <p:cNvPr id="309" name="Google Shape;309;p32"/>
          <p:cNvSpPr/>
          <p:nvPr/>
        </p:nvSpPr>
        <p:spPr>
          <a:xfrm flipH="1" rot="-6730315">
            <a:off x="7279864" y="3648040"/>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0" name="Google Shape;310;p32"/>
          <p:cNvSpPr/>
          <p:nvPr/>
        </p:nvSpPr>
        <p:spPr>
          <a:xfrm flipH="1" rot="-6730315">
            <a:off x="7284484" y="4650182"/>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1" name="Google Shape;311;p32"/>
          <p:cNvSpPr/>
          <p:nvPr/>
        </p:nvSpPr>
        <p:spPr>
          <a:xfrm flipH="1" rot="-6730315">
            <a:off x="7289102" y="5652320"/>
            <a:ext cx="144000" cy="144000"/>
          </a:xfrm>
          <a:prstGeom prst="chord">
            <a:avLst>
              <a:gd fmla="val 2700000" name="adj1"/>
              <a:gd fmla="val 16200000" name="adj2"/>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2" name="Google Shape;312;p32"/>
          <p:cNvSpPr txBox="1"/>
          <p:nvPr/>
        </p:nvSpPr>
        <p:spPr>
          <a:xfrm>
            <a:off x="5866282" y="1482544"/>
            <a:ext cx="16810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VCC：</a:t>
            </a:r>
            <a:endParaRPr b="1" sz="2000">
              <a:solidFill>
                <a:schemeClr val="dk1"/>
              </a:solidFill>
              <a:latin typeface="Arial"/>
              <a:ea typeface="Arial"/>
              <a:cs typeface="Arial"/>
              <a:sym typeface="Arial"/>
            </a:endParaRPr>
          </a:p>
        </p:txBody>
      </p:sp>
      <p:sp>
        <p:nvSpPr>
          <p:cNvPr id="313" name="Google Shape;313;p32"/>
          <p:cNvSpPr/>
          <p:nvPr/>
        </p:nvSpPr>
        <p:spPr>
          <a:xfrm>
            <a:off x="6840715" y="1610237"/>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4" name="Google Shape;314;p32"/>
          <p:cNvSpPr txBox="1"/>
          <p:nvPr/>
        </p:nvSpPr>
        <p:spPr>
          <a:xfrm>
            <a:off x="7689722" y="1482544"/>
            <a:ext cx="16810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GND：</a:t>
            </a:r>
            <a:endParaRPr b="1" sz="2000">
              <a:solidFill>
                <a:schemeClr val="dk1"/>
              </a:solidFill>
              <a:latin typeface="Arial"/>
              <a:ea typeface="Arial"/>
              <a:cs typeface="Arial"/>
              <a:sym typeface="Arial"/>
            </a:endParaRPr>
          </a:p>
        </p:txBody>
      </p:sp>
      <p:sp>
        <p:nvSpPr>
          <p:cNvPr id="315" name="Google Shape;315;p32"/>
          <p:cNvSpPr/>
          <p:nvPr/>
        </p:nvSpPr>
        <p:spPr>
          <a:xfrm>
            <a:off x="8738789" y="1605620"/>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6" name="Google Shape;316;p32"/>
          <p:cNvSpPr/>
          <p:nvPr/>
        </p:nvSpPr>
        <p:spPr>
          <a:xfrm>
            <a:off x="7103947" y="3637615"/>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7" name="Google Shape;317;p32"/>
          <p:cNvSpPr/>
          <p:nvPr/>
        </p:nvSpPr>
        <p:spPr>
          <a:xfrm>
            <a:off x="7468792" y="2875618"/>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8" name="Google Shape;318;p32"/>
          <p:cNvSpPr/>
          <p:nvPr/>
        </p:nvSpPr>
        <p:spPr>
          <a:xfrm>
            <a:off x="7099331" y="4658232"/>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19" name="Google Shape;319;p32"/>
          <p:cNvSpPr/>
          <p:nvPr/>
        </p:nvSpPr>
        <p:spPr>
          <a:xfrm>
            <a:off x="7464176" y="3896235"/>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20" name="Google Shape;320;p32"/>
          <p:cNvSpPr/>
          <p:nvPr/>
        </p:nvSpPr>
        <p:spPr>
          <a:xfrm>
            <a:off x="7094713" y="5651138"/>
            <a:ext cx="110836" cy="113578"/>
          </a:xfrm>
          <a:prstGeom prst="ellipse">
            <a:avLst/>
          </a:prstGeom>
          <a:solidFill>
            <a:srgbClr val="0070C0"/>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21" name="Google Shape;321;p32"/>
          <p:cNvSpPr/>
          <p:nvPr/>
        </p:nvSpPr>
        <p:spPr>
          <a:xfrm>
            <a:off x="7459558" y="4889141"/>
            <a:ext cx="110836" cy="113578"/>
          </a:xfrm>
          <a:prstGeom prst="ellipse">
            <a:avLst/>
          </a:prstGeom>
          <a:solidFill>
            <a:srgbClr val="66FF3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322" name="Google Shape;322;p32"/>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latin typeface="Times New Roman"/>
                <a:ea typeface="Times New Roman"/>
                <a:cs typeface="Times New Roman"/>
                <a:sym typeface="Times New Roman"/>
              </a:rPr>
              <a:t>接線技巧</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3"/>
          <p:cNvPicPr preferRelativeResize="0"/>
          <p:nvPr/>
        </p:nvPicPr>
        <p:blipFill rotWithShape="1">
          <a:blip r:embed="rId3">
            <a:alphaModFix/>
          </a:blip>
          <a:srcRect b="0" l="0" r="0" t="0"/>
          <a:stretch/>
        </p:blipFill>
        <p:spPr>
          <a:xfrm>
            <a:off x="5347854" y="1334082"/>
            <a:ext cx="3884180" cy="3946265"/>
          </a:xfrm>
          <a:prstGeom prst="rect">
            <a:avLst/>
          </a:prstGeom>
          <a:noFill/>
          <a:ln>
            <a:noFill/>
          </a:ln>
        </p:spPr>
      </p:pic>
      <p:sp>
        <p:nvSpPr>
          <p:cNvPr id="328" name="Google Shape;328;p33"/>
          <p:cNvSpPr/>
          <p:nvPr/>
        </p:nvSpPr>
        <p:spPr>
          <a:xfrm>
            <a:off x="8551062" y="2997605"/>
            <a:ext cx="149587" cy="72464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329" name="Google Shape;329;p33"/>
          <p:cNvPicPr preferRelativeResize="0"/>
          <p:nvPr/>
        </p:nvPicPr>
        <p:blipFill rotWithShape="1">
          <a:blip r:embed="rId4">
            <a:alphaModFix/>
          </a:blip>
          <a:srcRect b="0" l="0" r="0" t="0"/>
          <a:stretch/>
        </p:blipFill>
        <p:spPr>
          <a:xfrm>
            <a:off x="4988767" y="5562163"/>
            <a:ext cx="4602353" cy="994461"/>
          </a:xfrm>
          <a:prstGeom prst="rect">
            <a:avLst/>
          </a:prstGeom>
          <a:noFill/>
          <a:ln>
            <a:noFill/>
          </a:ln>
        </p:spPr>
      </p:pic>
      <p:pic>
        <p:nvPicPr>
          <p:cNvPr id="330" name="Google Shape;330;p33"/>
          <p:cNvPicPr preferRelativeResize="0"/>
          <p:nvPr/>
        </p:nvPicPr>
        <p:blipFill rotWithShape="1">
          <a:blip r:embed="rId5">
            <a:alphaModFix/>
          </a:blip>
          <a:srcRect b="0" l="0" r="0" t="0"/>
          <a:stretch/>
        </p:blipFill>
        <p:spPr>
          <a:xfrm>
            <a:off x="616239" y="1223245"/>
            <a:ext cx="3866700" cy="5333379"/>
          </a:xfrm>
          <a:prstGeom prst="rect">
            <a:avLst/>
          </a:prstGeom>
          <a:noFill/>
          <a:ln>
            <a:noFill/>
          </a:ln>
        </p:spPr>
      </p:pic>
      <p:cxnSp>
        <p:nvCxnSpPr>
          <p:cNvPr id="331" name="Google Shape;331;p33"/>
          <p:cNvCxnSpPr/>
          <p:nvPr/>
        </p:nvCxnSpPr>
        <p:spPr>
          <a:xfrm>
            <a:off x="8625855" y="3629889"/>
            <a:ext cx="471963" cy="2105893"/>
          </a:xfrm>
          <a:prstGeom prst="straightConnector1">
            <a:avLst/>
          </a:prstGeom>
          <a:solidFill>
            <a:schemeClr val="accent1"/>
          </a:solidFill>
          <a:ln cap="flat" cmpd="sng" w="38100">
            <a:solidFill>
              <a:srgbClr val="0033CC"/>
            </a:solidFill>
            <a:prstDash val="solid"/>
            <a:round/>
            <a:headEnd len="sm" w="sm" type="none"/>
            <a:tailEnd len="sm" w="sm" type="none"/>
          </a:ln>
        </p:spPr>
      </p:cxnSp>
      <p:sp>
        <p:nvSpPr>
          <p:cNvPr id="332" name="Google Shape;332;p33"/>
          <p:cNvSpPr/>
          <p:nvPr/>
        </p:nvSpPr>
        <p:spPr>
          <a:xfrm>
            <a:off x="7964494" y="2998201"/>
            <a:ext cx="149587" cy="724648"/>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cxnSp>
        <p:nvCxnSpPr>
          <p:cNvPr id="333" name="Google Shape;333;p33"/>
          <p:cNvCxnSpPr/>
          <p:nvPr/>
        </p:nvCxnSpPr>
        <p:spPr>
          <a:xfrm>
            <a:off x="8044872" y="3648361"/>
            <a:ext cx="515426" cy="2105893"/>
          </a:xfrm>
          <a:prstGeom prst="straightConnector1">
            <a:avLst/>
          </a:prstGeom>
          <a:solidFill>
            <a:schemeClr val="accent1"/>
          </a:solidFill>
          <a:ln cap="flat" cmpd="sng" w="38100">
            <a:solidFill>
              <a:srgbClr val="0033CC"/>
            </a:solidFill>
            <a:prstDash val="solid"/>
            <a:round/>
            <a:headEnd len="sm" w="sm" type="none"/>
            <a:tailEnd len="sm" w="sm" type="none"/>
          </a:ln>
        </p:spPr>
      </p:cxnSp>
      <p:sp>
        <p:nvSpPr>
          <p:cNvPr id="334" name="Google Shape;334;p33"/>
          <p:cNvSpPr txBox="1"/>
          <p:nvPr/>
        </p:nvSpPr>
        <p:spPr>
          <a:xfrm>
            <a:off x="8188324" y="5635960"/>
            <a:ext cx="446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Arial"/>
                <a:ea typeface="Arial"/>
                <a:cs typeface="Arial"/>
                <a:sym typeface="Arial"/>
              </a:rPr>
              <a:t>A</a:t>
            </a:r>
            <a:endParaRPr b="1" sz="2800">
              <a:solidFill>
                <a:srgbClr val="FFFF00"/>
              </a:solidFill>
              <a:latin typeface="Arial"/>
              <a:ea typeface="Arial"/>
              <a:cs typeface="Arial"/>
              <a:sym typeface="Arial"/>
            </a:endParaRPr>
          </a:p>
        </p:txBody>
      </p:sp>
      <p:sp>
        <p:nvSpPr>
          <p:cNvPr id="335" name="Google Shape;335;p33"/>
          <p:cNvSpPr txBox="1"/>
          <p:nvPr/>
        </p:nvSpPr>
        <p:spPr>
          <a:xfrm>
            <a:off x="8740774" y="5635960"/>
            <a:ext cx="446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Arial"/>
                <a:ea typeface="Arial"/>
                <a:cs typeface="Arial"/>
                <a:sym typeface="Arial"/>
              </a:rPr>
              <a:t>B</a:t>
            </a:r>
            <a:endParaRPr b="1" sz="2800">
              <a:solidFill>
                <a:srgbClr val="FFFF00"/>
              </a:solidFill>
              <a:latin typeface="Arial"/>
              <a:ea typeface="Arial"/>
              <a:cs typeface="Arial"/>
              <a:sym typeface="Arial"/>
            </a:endParaRPr>
          </a:p>
        </p:txBody>
      </p:sp>
      <p:sp>
        <p:nvSpPr>
          <p:cNvPr id="336" name="Google Shape;336;p33"/>
          <p:cNvSpPr txBox="1"/>
          <p:nvPr/>
        </p:nvSpPr>
        <p:spPr>
          <a:xfrm>
            <a:off x="7472075" y="2915515"/>
            <a:ext cx="446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Arial"/>
                <a:ea typeface="Arial"/>
                <a:cs typeface="Arial"/>
                <a:sym typeface="Arial"/>
              </a:rPr>
              <a:t>A</a:t>
            </a:r>
            <a:endParaRPr b="1" sz="2800">
              <a:solidFill>
                <a:srgbClr val="FFFF00"/>
              </a:solidFill>
              <a:latin typeface="Arial"/>
              <a:ea typeface="Arial"/>
              <a:cs typeface="Arial"/>
              <a:sym typeface="Arial"/>
            </a:endParaRPr>
          </a:p>
        </p:txBody>
      </p:sp>
      <p:sp>
        <p:nvSpPr>
          <p:cNvPr id="337" name="Google Shape;337;p33"/>
          <p:cNvSpPr txBox="1"/>
          <p:nvPr/>
        </p:nvSpPr>
        <p:spPr>
          <a:xfrm>
            <a:off x="8690863" y="2982220"/>
            <a:ext cx="4467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Arial"/>
                <a:ea typeface="Arial"/>
                <a:cs typeface="Arial"/>
                <a:sym typeface="Arial"/>
              </a:rPr>
              <a:t>B</a:t>
            </a:r>
            <a:endParaRPr b="1" sz="2800">
              <a:solidFill>
                <a:srgbClr val="FFFF00"/>
              </a:solidFill>
              <a:latin typeface="Arial"/>
              <a:ea typeface="Arial"/>
              <a:cs typeface="Arial"/>
              <a:sym typeface="Arial"/>
            </a:endParaRPr>
          </a:p>
        </p:txBody>
      </p:sp>
      <p:sp>
        <p:nvSpPr>
          <p:cNvPr id="338" name="Google Shape;338;p33"/>
          <p:cNvSpPr txBox="1"/>
          <p:nvPr/>
        </p:nvSpPr>
        <p:spPr>
          <a:xfrm>
            <a:off x="495300" y="277813"/>
            <a:ext cx="9216900" cy="12066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sz="2800">
                <a:latin typeface="Times New Roman"/>
                <a:ea typeface="Times New Roman"/>
                <a:cs typeface="Times New Roman"/>
                <a:sym typeface="Times New Roman"/>
              </a:rPr>
              <a:t>複習&amp;接線技巧</a:t>
            </a:r>
            <a:r>
              <a:rPr lang="en-US" sz="2800">
                <a:solidFill>
                  <a:srgbClr val="000000"/>
                </a:solidFill>
                <a:latin typeface="Times New Roman"/>
                <a:ea typeface="Times New Roman"/>
                <a:cs typeface="Times New Roman"/>
                <a:sym typeface="Times New Roman"/>
              </a:rPr>
              <a:t> - </a:t>
            </a:r>
            <a:r>
              <a:rPr b="1" lang="en-US" sz="2600">
                <a:latin typeface="Times New Roman"/>
                <a:ea typeface="Times New Roman"/>
                <a:cs typeface="Times New Roman"/>
                <a:sym typeface="Times New Roman"/>
              </a:rPr>
              <a:t>接線技巧</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佈景主題">
  <a:themeElements>
    <a:clrScheme name="">
      <a:dk1>
        <a:srgbClr val="000000"/>
      </a:dk1>
      <a:lt1>
        <a:srgbClr val="FFFFFF"/>
      </a:lt1>
      <a:dk2>
        <a:srgbClr val="000000"/>
      </a:dk2>
      <a:lt2>
        <a:srgbClr val="000000"/>
      </a:lt2>
      <a:accent1>
        <a:srgbClr val="000000"/>
      </a:accent1>
      <a:accent2>
        <a:srgbClr val="000000"/>
      </a:accent2>
      <a:accent3>
        <a:srgbClr val="FFFFFF"/>
      </a:accent3>
      <a:accent4>
        <a:srgbClr val="000000"/>
      </a:accent4>
      <a:accent5>
        <a:srgbClr val="AAAAAA"/>
      </a:accent5>
      <a:accent6>
        <a:srgbClr val="000000"/>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