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799263" cy="9929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2Oh0Zl7iqcjYIlSA23+bzz9am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F39036-BBBE-46F0-9411-BFDB057C2131}">
  <a:tblStyle styleId="{D0F39036-BBBE-46F0-9411-BFDB057C21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347" cy="49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1342" y="0"/>
            <a:ext cx="2946347" cy="49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1600"/>
            <a:ext cx="2946347" cy="498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4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4" cy="4605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49" name="Google Shape;34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6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7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4" cy="4605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62" name="Google Shape;3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8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4" cy="4605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68" name="Google Shape;36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:notes"/>
          <p:cNvSpPr txBox="1">
            <a:spLocks noGrp="1"/>
          </p:cNvSpPr>
          <p:nvPr>
            <p:ph type="body" idx="1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67" name="Google Shape;2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82563" y="835025"/>
            <a:ext cx="7402513" cy="4165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:notes"/>
          <p:cNvSpPr txBox="1">
            <a:spLocks noGrp="1"/>
          </p:cNvSpPr>
          <p:nvPr>
            <p:ph type="body" idx="1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說明要化到最簡</a:t>
            </a:r>
            <a:endParaRPr/>
          </a:p>
        </p:txBody>
      </p:sp>
      <p:sp>
        <p:nvSpPr>
          <p:cNvPr id="273" name="Google Shape;2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82563" y="835025"/>
            <a:ext cx="7402513" cy="4165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:notes"/>
          <p:cNvSpPr txBox="1">
            <a:spLocks noGrp="1"/>
          </p:cNvSpPr>
          <p:nvPr>
            <p:ph type="body" idx="1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說明要化到最簡</a:t>
            </a:r>
            <a:endParaRPr/>
          </a:p>
        </p:txBody>
      </p:sp>
      <p:sp>
        <p:nvSpPr>
          <p:cNvPr id="280" name="Google Shape;2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82563" y="835025"/>
            <a:ext cx="7402513" cy="4165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:notes"/>
          <p:cNvSpPr txBox="1">
            <a:spLocks noGrp="1"/>
          </p:cNvSpPr>
          <p:nvPr>
            <p:ph type="body" idx="1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91" name="Google Shape;2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82563" y="835025"/>
            <a:ext cx="7402513" cy="4165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:notes"/>
          <p:cNvSpPr txBox="1">
            <a:spLocks noGrp="1"/>
          </p:cNvSpPr>
          <p:nvPr>
            <p:ph type="body" idx="1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錯誤：Input的框框錯(已修正)</a:t>
            </a:r>
            <a:endParaRPr/>
          </a:p>
        </p:txBody>
      </p:sp>
      <p:sp>
        <p:nvSpPr>
          <p:cNvPr id="297" name="Google Shape;2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82563" y="835025"/>
            <a:ext cx="7402513" cy="4165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7:notes"/>
          <p:cNvSpPr txBox="1">
            <a:spLocks noGrp="1"/>
          </p:cNvSpPr>
          <p:nvPr>
            <p:ph type="body" idx="1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可以拿掉LAB II</a:t>
            </a:r>
            <a:endParaRPr/>
          </a:p>
        </p:txBody>
      </p:sp>
      <p:sp>
        <p:nvSpPr>
          <p:cNvPr id="315" name="Google Shape;3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82563" y="835025"/>
            <a:ext cx="7402513" cy="4165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8:notes"/>
          <p:cNvSpPr txBox="1">
            <a:spLocks noGrp="1"/>
          </p:cNvSpPr>
          <p:nvPr>
            <p:ph type="body" idx="1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25" name="Google Shape;3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82563" y="835025"/>
            <a:ext cx="7402513" cy="4165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9:notes"/>
          <p:cNvSpPr txBox="1">
            <a:spLocks noGrp="1"/>
          </p:cNvSpPr>
          <p:nvPr>
            <p:ph type="body" idx="1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錯誤：Input的框框錯(已修正)</a:t>
            </a:r>
            <a:endParaRPr/>
          </a:p>
        </p:txBody>
      </p:sp>
      <p:sp>
        <p:nvSpPr>
          <p:cNvPr id="331" name="Google Shape;3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82563" y="835025"/>
            <a:ext cx="7402513" cy="4165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812800" y="1238250"/>
            <a:ext cx="10566400" cy="914400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20"/>
          <p:cNvCxnSpPr/>
          <p:nvPr/>
        </p:nvCxnSpPr>
        <p:spPr>
          <a:xfrm>
            <a:off x="2641600" y="3981450"/>
            <a:ext cx="8682892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20;p20"/>
          <p:cNvSpPr txBox="1"/>
          <p:nvPr/>
        </p:nvSpPr>
        <p:spPr>
          <a:xfrm>
            <a:off x="6576647" y="6380133"/>
            <a:ext cx="4632570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Integrated Circuit Design Laboratory </a:t>
            </a:r>
            <a:endParaRPr/>
          </a:p>
        </p:txBody>
      </p:sp>
      <p:pic>
        <p:nvPicPr>
          <p:cNvPr id="21" name="Google Shape;21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155" y="6092826"/>
            <a:ext cx="1017953" cy="722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93" y="46039"/>
            <a:ext cx="998416" cy="71913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0"/>
          <p:cNvSpPr txBox="1"/>
          <p:nvPr/>
        </p:nvSpPr>
        <p:spPr>
          <a:xfrm>
            <a:off x="1090248" y="39206"/>
            <a:ext cx="6621585" cy="723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Information Engineering</a:t>
            </a:r>
            <a:endParaRPr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National Cheng Kung University</a:t>
            </a:r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ctrTitle"/>
          </p:nvPr>
        </p:nvSpPr>
        <p:spPr>
          <a:xfrm>
            <a:off x="1219200" y="1543050"/>
            <a:ext cx="1016390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subTitle" idx="1"/>
          </p:nvPr>
        </p:nvSpPr>
        <p:spPr>
          <a:xfrm>
            <a:off x="2641600" y="3981450"/>
            <a:ext cx="8737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1560"/>
              <a:buFont typeface="Noto Sans Symbols"/>
              <a:buNone/>
              <a:defRPr sz="2400" b="0"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 rot="5400000">
            <a:off x="3997998" y="-1904084"/>
            <a:ext cx="4567237" cy="11344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dt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6"/>
          <p:cNvSpPr txBox="1">
            <a:spLocks noGrp="1"/>
          </p:cNvSpPr>
          <p:nvPr>
            <p:ph type="title"/>
          </p:nvPr>
        </p:nvSpPr>
        <p:spPr>
          <a:xfrm rot="5400000">
            <a:off x="7649248" y="1747168"/>
            <a:ext cx="5773737" cy="2835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1"/>
          </p:nvPr>
        </p:nvSpPr>
        <p:spPr>
          <a:xfrm rot="5400000">
            <a:off x="1883448" y="-996033"/>
            <a:ext cx="5773737" cy="832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dt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6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6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title"/>
          </p:nvPr>
        </p:nvSpPr>
        <p:spPr>
          <a:xfrm>
            <a:off x="609601" y="277813"/>
            <a:ext cx="11344031" cy="120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609601" y="1484312"/>
            <a:ext cx="11344031" cy="4567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■"/>
              <a:defRPr/>
            </a:lvl1pPr>
            <a:lvl2pPr marL="914400" lvl="1" indent="-3175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❑"/>
              <a:defRPr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❑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5pPr>
            <a:lvl6pPr marL="2743200" lvl="5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6pPr>
            <a:lvl7pPr marL="3200400" lvl="6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7pPr>
            <a:lvl8pPr marL="3657600" lvl="7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8pPr>
            <a:lvl9pPr marL="4114800" lvl="8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，文字及物件" type="txAndObj">
  <p:cSld name="TEXT_AND_OBJEC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7"/>
          <p:cNvSpPr txBox="1">
            <a:spLocks noGrp="1"/>
          </p:cNvSpPr>
          <p:nvPr>
            <p:ph type="title"/>
          </p:nvPr>
        </p:nvSpPr>
        <p:spPr>
          <a:xfrm>
            <a:off x="609601" y="277813"/>
            <a:ext cx="11344031" cy="120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7"/>
          <p:cNvSpPr txBox="1">
            <a:spLocks noGrp="1"/>
          </p:cNvSpPr>
          <p:nvPr>
            <p:ph type="body" idx="1"/>
          </p:nvPr>
        </p:nvSpPr>
        <p:spPr>
          <a:xfrm>
            <a:off x="609601" y="1484312"/>
            <a:ext cx="5578231" cy="4567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■"/>
              <a:defRPr/>
            </a:lvl1pPr>
            <a:lvl2pPr marL="914400" lvl="1" indent="-3175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❑"/>
              <a:defRPr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❑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5pPr>
            <a:lvl6pPr marL="2743200" lvl="5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6pPr>
            <a:lvl7pPr marL="3200400" lvl="6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7pPr>
            <a:lvl8pPr marL="3657600" lvl="7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8pPr>
            <a:lvl9pPr marL="4114800" lvl="8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9pPr>
          </a:lstStyle>
          <a:p>
            <a:endParaRPr/>
          </a:p>
        </p:txBody>
      </p:sp>
      <p:sp>
        <p:nvSpPr>
          <p:cNvPr id="103" name="Google Shape;103;p37"/>
          <p:cNvSpPr txBox="1">
            <a:spLocks noGrp="1"/>
          </p:cNvSpPr>
          <p:nvPr>
            <p:ph type="body" idx="2"/>
          </p:nvPr>
        </p:nvSpPr>
        <p:spPr>
          <a:xfrm>
            <a:off x="6375399" y="1484312"/>
            <a:ext cx="5578230" cy="4567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■"/>
              <a:defRPr/>
            </a:lvl1pPr>
            <a:lvl2pPr marL="914400" lvl="1" indent="-3175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❑"/>
              <a:defRPr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❑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5pPr>
            <a:lvl6pPr marL="2743200" lvl="5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6pPr>
            <a:lvl7pPr marL="3200400" lvl="6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7pPr>
            <a:lvl8pPr marL="3657600" lvl="7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8pPr>
            <a:lvl9pPr marL="4114800" lvl="8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8"/>
          <p:cNvSpPr txBox="1">
            <a:spLocks noGrp="1"/>
          </p:cNvSpPr>
          <p:nvPr>
            <p:ph type="title"/>
          </p:nvPr>
        </p:nvSpPr>
        <p:spPr>
          <a:xfrm rot="5400000">
            <a:off x="7649247" y="1747167"/>
            <a:ext cx="5773737" cy="283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8"/>
          <p:cNvSpPr txBox="1">
            <a:spLocks noGrp="1"/>
          </p:cNvSpPr>
          <p:nvPr>
            <p:ph type="body" idx="1"/>
          </p:nvPr>
        </p:nvSpPr>
        <p:spPr>
          <a:xfrm rot="5400000">
            <a:off x="1883448" y="-996033"/>
            <a:ext cx="5773737" cy="8321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■"/>
              <a:defRPr/>
            </a:lvl1pPr>
            <a:lvl2pPr marL="914400" lvl="1" indent="-3175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❑"/>
              <a:defRPr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❑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5pPr>
            <a:lvl6pPr marL="2743200" lvl="5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6pPr>
            <a:lvl7pPr marL="3200400" lvl="6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7pPr>
            <a:lvl8pPr marL="3657600" lvl="7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8pPr>
            <a:lvl9pPr marL="4114800" lvl="8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9"/>
          <p:cNvSpPr txBox="1">
            <a:spLocks noGrp="1"/>
          </p:cNvSpPr>
          <p:nvPr>
            <p:ph type="title"/>
          </p:nvPr>
        </p:nvSpPr>
        <p:spPr>
          <a:xfrm>
            <a:off x="609601" y="277813"/>
            <a:ext cx="11344031" cy="120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9"/>
          <p:cNvSpPr txBox="1">
            <a:spLocks noGrp="1"/>
          </p:cNvSpPr>
          <p:nvPr>
            <p:ph type="body" idx="1"/>
          </p:nvPr>
        </p:nvSpPr>
        <p:spPr>
          <a:xfrm rot="5400000">
            <a:off x="3997997" y="-1904085"/>
            <a:ext cx="4567236" cy="11344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■"/>
              <a:defRPr/>
            </a:lvl1pPr>
            <a:lvl2pPr marL="914400" lvl="1" indent="-3175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❑"/>
              <a:defRPr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❑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5pPr>
            <a:lvl6pPr marL="2743200" lvl="5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6pPr>
            <a:lvl7pPr marL="3200400" lvl="6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7pPr>
            <a:lvl8pPr marL="3657600" lvl="7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8pPr>
            <a:lvl9pPr marL="4114800" lvl="8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0"/>
          <p:cNvSpPr txBox="1">
            <a:spLocks noGrp="1"/>
          </p:cNvSpPr>
          <p:nvPr>
            <p:ph type="title"/>
          </p:nvPr>
        </p:nvSpPr>
        <p:spPr>
          <a:xfrm>
            <a:off x="2389555" y="4800601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0"/>
          <p:cNvSpPr>
            <a:spLocks noGrp="1"/>
          </p:cNvSpPr>
          <p:nvPr>
            <p:ph type="pic" idx="2"/>
          </p:nvPr>
        </p:nvSpPr>
        <p:spPr>
          <a:xfrm>
            <a:off x="2389555" y="612775"/>
            <a:ext cx="73151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40"/>
          <p:cNvSpPr txBox="1">
            <a:spLocks noGrp="1"/>
          </p:cNvSpPr>
          <p:nvPr>
            <p:ph type="body" idx="1"/>
          </p:nvPr>
        </p:nvSpPr>
        <p:spPr>
          <a:xfrm>
            <a:off x="2389555" y="5367338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1"/>
          <p:cNvSpPr txBox="1">
            <a:spLocks noGrp="1"/>
          </p:cNvSpPr>
          <p:nvPr>
            <p:ph type="title"/>
          </p:nvPr>
        </p:nvSpPr>
        <p:spPr>
          <a:xfrm>
            <a:off x="609600" y="273051"/>
            <a:ext cx="4011246" cy="116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41"/>
          <p:cNvSpPr txBox="1">
            <a:spLocks noGrp="1"/>
          </p:cNvSpPr>
          <p:nvPr>
            <p:ph type="body" idx="1"/>
          </p:nvPr>
        </p:nvSpPr>
        <p:spPr>
          <a:xfrm>
            <a:off x="4767385" y="273050"/>
            <a:ext cx="6815014" cy="585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❑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❑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>
            <a:endParaRPr/>
          </a:p>
        </p:txBody>
      </p:sp>
      <p:sp>
        <p:nvSpPr>
          <p:cNvPr id="117" name="Google Shape;117;p41"/>
          <p:cNvSpPr txBox="1">
            <a:spLocks noGrp="1"/>
          </p:cNvSpPr>
          <p:nvPr>
            <p:ph type="body" idx="2"/>
          </p:nvPr>
        </p:nvSpPr>
        <p:spPr>
          <a:xfrm>
            <a:off x="609600" y="1435101"/>
            <a:ext cx="4011246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3"/>
          <p:cNvSpPr txBox="1">
            <a:spLocks noGrp="1"/>
          </p:cNvSpPr>
          <p:nvPr>
            <p:ph type="title"/>
          </p:nvPr>
        </p:nvSpPr>
        <p:spPr>
          <a:xfrm>
            <a:off x="609601" y="277813"/>
            <a:ext cx="11344031" cy="120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>
            <a:spLocks noGrp="1"/>
          </p:cNvSpPr>
          <p:nvPr>
            <p:ph type="title"/>
          </p:nvPr>
        </p:nvSpPr>
        <p:spPr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body" idx="1"/>
          </p:nvPr>
        </p:nvSpPr>
        <p:spPr>
          <a:xfrm>
            <a:off x="609601" y="1484313"/>
            <a:ext cx="11344031" cy="456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dt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4"/>
          <p:cNvSpPr txBox="1">
            <a:spLocks noGrp="1"/>
          </p:cNvSpPr>
          <p:nvPr>
            <p:ph type="body" idx="1"/>
          </p:nvPr>
        </p:nvSpPr>
        <p:spPr>
          <a:xfrm>
            <a:off x="609601" y="1535112"/>
            <a:ext cx="538675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4"/>
          <p:cNvSpPr txBox="1">
            <a:spLocks noGrp="1"/>
          </p:cNvSpPr>
          <p:nvPr>
            <p:ph type="body" idx="2"/>
          </p:nvPr>
        </p:nvSpPr>
        <p:spPr>
          <a:xfrm>
            <a:off x="609601" y="2174875"/>
            <a:ext cx="5386753" cy="3951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❑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❑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>
            <a:endParaRPr/>
          </a:p>
        </p:txBody>
      </p:sp>
      <p:sp>
        <p:nvSpPr>
          <p:cNvPr id="125" name="Google Shape;125;p44"/>
          <p:cNvSpPr txBox="1">
            <a:spLocks noGrp="1"/>
          </p:cNvSpPr>
          <p:nvPr>
            <p:ph type="body" idx="3"/>
          </p:nvPr>
        </p:nvSpPr>
        <p:spPr>
          <a:xfrm>
            <a:off x="6193693" y="1535112"/>
            <a:ext cx="5388706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4"/>
          <p:cNvSpPr txBox="1">
            <a:spLocks noGrp="1"/>
          </p:cNvSpPr>
          <p:nvPr>
            <p:ph type="body" idx="4"/>
          </p:nvPr>
        </p:nvSpPr>
        <p:spPr>
          <a:xfrm>
            <a:off x="6193693" y="2174875"/>
            <a:ext cx="5388706" cy="3951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❑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❑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5"/>
          <p:cNvSpPr txBox="1">
            <a:spLocks noGrp="1"/>
          </p:cNvSpPr>
          <p:nvPr>
            <p:ph type="title"/>
          </p:nvPr>
        </p:nvSpPr>
        <p:spPr>
          <a:xfrm>
            <a:off x="609601" y="277813"/>
            <a:ext cx="11344031" cy="120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45"/>
          <p:cNvSpPr txBox="1">
            <a:spLocks noGrp="1"/>
          </p:cNvSpPr>
          <p:nvPr>
            <p:ph type="body" idx="1"/>
          </p:nvPr>
        </p:nvSpPr>
        <p:spPr>
          <a:xfrm>
            <a:off x="609601" y="1484312"/>
            <a:ext cx="5578231" cy="4567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❑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❑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>
            <a:endParaRPr/>
          </a:p>
        </p:txBody>
      </p:sp>
      <p:sp>
        <p:nvSpPr>
          <p:cNvPr id="130" name="Google Shape;130;p45"/>
          <p:cNvSpPr txBox="1">
            <a:spLocks noGrp="1"/>
          </p:cNvSpPr>
          <p:nvPr>
            <p:ph type="body" idx="2"/>
          </p:nvPr>
        </p:nvSpPr>
        <p:spPr>
          <a:xfrm>
            <a:off x="6375399" y="1484312"/>
            <a:ext cx="5578230" cy="4567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❑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❑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6"/>
          <p:cNvSpPr txBox="1">
            <a:spLocks noGrp="1"/>
          </p:cNvSpPr>
          <p:nvPr>
            <p:ph type="title"/>
          </p:nvPr>
        </p:nvSpPr>
        <p:spPr>
          <a:xfrm>
            <a:off x="963246" y="4406901"/>
            <a:ext cx="10363199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6"/>
          <p:cNvSpPr txBox="1">
            <a:spLocks noGrp="1"/>
          </p:cNvSpPr>
          <p:nvPr>
            <p:ph type="body" idx="1"/>
          </p:nvPr>
        </p:nvSpPr>
        <p:spPr>
          <a:xfrm>
            <a:off x="963246" y="2906713"/>
            <a:ext cx="103631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609601" y="1484313"/>
            <a:ext cx="11344031" cy="456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dt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7"/>
          <p:cNvSpPr/>
          <p:nvPr/>
        </p:nvSpPr>
        <p:spPr>
          <a:xfrm>
            <a:off x="812800" y="1238250"/>
            <a:ext cx="10566400" cy="914400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57"/>
          <p:cNvCxnSpPr/>
          <p:nvPr/>
        </p:nvCxnSpPr>
        <p:spPr>
          <a:xfrm>
            <a:off x="2641600" y="3981450"/>
            <a:ext cx="8682892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57"/>
          <p:cNvSpPr txBox="1"/>
          <p:nvPr/>
        </p:nvSpPr>
        <p:spPr>
          <a:xfrm>
            <a:off x="6576647" y="6380133"/>
            <a:ext cx="4632570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Integrated Circuit Design Laboratory </a:t>
            </a:r>
            <a:endParaRPr/>
          </a:p>
        </p:txBody>
      </p:sp>
      <p:pic>
        <p:nvPicPr>
          <p:cNvPr id="152" name="Google Shape;152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155" y="6092826"/>
            <a:ext cx="1017953" cy="722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93" y="46039"/>
            <a:ext cx="998416" cy="71913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57"/>
          <p:cNvSpPr txBox="1"/>
          <p:nvPr/>
        </p:nvSpPr>
        <p:spPr>
          <a:xfrm>
            <a:off x="1090248" y="39206"/>
            <a:ext cx="6621585" cy="723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Information Engineering</a:t>
            </a:r>
            <a:endParaRPr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 b="1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National Cheng Kung University</a:t>
            </a:r>
            <a:endParaRPr/>
          </a:p>
        </p:txBody>
      </p:sp>
      <p:sp>
        <p:nvSpPr>
          <p:cNvPr id="155" name="Google Shape;155;p57"/>
          <p:cNvSpPr txBox="1">
            <a:spLocks noGrp="1"/>
          </p:cNvSpPr>
          <p:nvPr>
            <p:ph type="ctrTitle"/>
          </p:nvPr>
        </p:nvSpPr>
        <p:spPr>
          <a:xfrm>
            <a:off x="1219200" y="1543050"/>
            <a:ext cx="1016390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57"/>
          <p:cNvSpPr txBox="1">
            <a:spLocks noGrp="1"/>
          </p:cNvSpPr>
          <p:nvPr>
            <p:ph type="subTitle" idx="1"/>
          </p:nvPr>
        </p:nvSpPr>
        <p:spPr>
          <a:xfrm>
            <a:off x="2641600" y="3981450"/>
            <a:ext cx="8737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1560"/>
              <a:buFont typeface="Noto Sans Symbols"/>
              <a:buNone/>
              <a:defRPr sz="2400" b="0"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8"/>
          <p:cNvSpPr txBox="1"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58"/>
          <p:cNvSpPr txBox="1"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08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9pPr>
          </a:lstStyle>
          <a:p>
            <a:endParaRPr/>
          </a:p>
        </p:txBody>
      </p:sp>
      <p:sp>
        <p:nvSpPr>
          <p:cNvPr id="160" name="Google Shape;160;p58"/>
          <p:cNvSpPr txBox="1">
            <a:spLocks noGrp="1"/>
          </p:cNvSpPr>
          <p:nvPr>
            <p:ph type="dt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58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8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9"/>
          <p:cNvSpPr txBox="1">
            <a:spLocks noGrp="1"/>
          </p:cNvSpPr>
          <p:nvPr>
            <p:ph type="title"/>
          </p:nvPr>
        </p:nvSpPr>
        <p:spPr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59"/>
          <p:cNvSpPr txBox="1">
            <a:spLocks noGrp="1"/>
          </p:cNvSpPr>
          <p:nvPr>
            <p:ph type="body" idx="1"/>
          </p:nvPr>
        </p:nvSpPr>
        <p:spPr>
          <a:xfrm>
            <a:off x="609601" y="1484313"/>
            <a:ext cx="5578231" cy="456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417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marL="1371600" lvl="2" indent="-31115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>
            <a:endParaRPr/>
          </a:p>
        </p:txBody>
      </p:sp>
      <p:sp>
        <p:nvSpPr>
          <p:cNvPr id="166" name="Google Shape;166;p59"/>
          <p:cNvSpPr txBox="1">
            <a:spLocks noGrp="1"/>
          </p:cNvSpPr>
          <p:nvPr>
            <p:ph type="body" idx="2"/>
          </p:nvPr>
        </p:nvSpPr>
        <p:spPr>
          <a:xfrm>
            <a:off x="6375401" y="1484313"/>
            <a:ext cx="5578230" cy="456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417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marL="1371600" lvl="2" indent="-31115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>
            <a:endParaRPr/>
          </a:p>
        </p:txBody>
      </p:sp>
      <p:sp>
        <p:nvSpPr>
          <p:cNvPr id="167" name="Google Shape;167;p59"/>
          <p:cNvSpPr txBox="1">
            <a:spLocks noGrp="1"/>
          </p:cNvSpPr>
          <p:nvPr>
            <p:ph type="dt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59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59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60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56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173" name="Google Shape;173;p60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766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marL="914400" lvl="1" indent="-3048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marL="2286000" lvl="4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marL="2743200" lvl="5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marL="3200400" lvl="6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marL="3657600" lvl="7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marL="4114800" lvl="8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>
            <a:endParaRPr/>
          </a:p>
        </p:txBody>
      </p:sp>
      <p:sp>
        <p:nvSpPr>
          <p:cNvPr id="174" name="Google Shape;174;p60"/>
          <p:cNvSpPr txBox="1">
            <a:spLocks noGrp="1"/>
          </p:cNvSpPr>
          <p:nvPr>
            <p:ph type="body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56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175" name="Google Shape;175;p60"/>
          <p:cNvSpPr txBox="1">
            <a:spLocks noGrp="1"/>
          </p:cNvSpPr>
          <p:nvPr>
            <p:ph type="body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766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marL="914400" lvl="1" indent="-3048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marL="2286000" lvl="4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marL="2743200" lvl="5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marL="3200400" lvl="6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marL="3657600" lvl="7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marL="4114800" lvl="8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>
            <a:endParaRPr/>
          </a:p>
        </p:txBody>
      </p:sp>
      <p:sp>
        <p:nvSpPr>
          <p:cNvPr id="176" name="Google Shape;176;p60"/>
          <p:cNvSpPr txBox="1">
            <a:spLocks noGrp="1"/>
          </p:cNvSpPr>
          <p:nvPr>
            <p:ph type="dt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60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60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1"/>
          <p:cNvSpPr txBox="1">
            <a:spLocks noGrp="1"/>
          </p:cNvSpPr>
          <p:nvPr>
            <p:ph type="title"/>
          </p:nvPr>
        </p:nvSpPr>
        <p:spPr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61"/>
          <p:cNvSpPr txBox="1">
            <a:spLocks noGrp="1"/>
          </p:cNvSpPr>
          <p:nvPr>
            <p:ph type="dt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61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61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2"/>
          <p:cNvSpPr txBox="1">
            <a:spLocks noGrp="1"/>
          </p:cNvSpPr>
          <p:nvPr>
            <p:ph type="dt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62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62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08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dt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3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63"/>
          <p:cNvSpPr txBox="1">
            <a:spLocks noGrp="1"/>
          </p:cNvSpPr>
          <p:nvPr>
            <p:ph type="body"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640"/>
              </a:spcBef>
              <a:spcAft>
                <a:spcPts val="0"/>
              </a:spcAft>
              <a:buSzPts val="2080"/>
              <a:buChar char="■"/>
              <a:defRPr sz="3200"/>
            </a:lvl1pPr>
            <a:lvl2pPr marL="914400" lvl="1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2pPr>
            <a:lvl3pPr marL="1371600" lvl="2" indent="-32766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marL="1828800" lvl="3" indent="-317500" algn="l">
              <a:spcBef>
                <a:spcPts val="400"/>
              </a:spcBef>
              <a:spcAft>
                <a:spcPts val="0"/>
              </a:spcAft>
              <a:buSzPts val="1400"/>
              <a:buChar char="❑"/>
              <a:defRPr sz="2000"/>
            </a:lvl4pPr>
            <a:lvl5pPr marL="2286000" lvl="4" indent="-32385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5pPr>
            <a:lvl6pPr marL="2743200" lvl="5" indent="-32385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6pPr>
            <a:lvl7pPr marL="3200400" lvl="6" indent="-32385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7pPr>
            <a:lvl8pPr marL="3657600" lvl="7" indent="-32385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8pPr>
            <a:lvl9pPr marL="4114800" lvl="8" indent="-32385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9pPr>
          </a:lstStyle>
          <a:p>
            <a:endParaRPr/>
          </a:p>
        </p:txBody>
      </p:sp>
      <p:sp>
        <p:nvSpPr>
          <p:cNvPr id="191" name="Google Shape;191;p63"/>
          <p:cNvSpPr txBox="1">
            <a:spLocks noGrp="1"/>
          </p:cNvSpPr>
          <p:nvPr>
            <p:ph type="body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>
            <a:endParaRPr/>
          </a:p>
        </p:txBody>
      </p:sp>
      <p:sp>
        <p:nvSpPr>
          <p:cNvPr id="192" name="Google Shape;192;p63"/>
          <p:cNvSpPr txBox="1">
            <a:spLocks noGrp="1"/>
          </p:cNvSpPr>
          <p:nvPr>
            <p:ph type="dt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63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63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4"/>
          <p:cNvSpPr txBox="1"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64"/>
          <p:cNvSpPr>
            <a:spLocks noGrp="1"/>
          </p:cNvSpPr>
          <p:nvPr>
            <p:ph type="pic" idx="2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Google Shape;198;p64"/>
          <p:cNvSpPr txBox="1">
            <a:spLocks noGrp="1"/>
          </p:cNvSpPr>
          <p:nvPr>
            <p:ph type="body" idx="1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>
            <a:endParaRPr/>
          </a:p>
        </p:txBody>
      </p:sp>
      <p:sp>
        <p:nvSpPr>
          <p:cNvPr id="199" name="Google Shape;199;p64"/>
          <p:cNvSpPr txBox="1">
            <a:spLocks noGrp="1"/>
          </p:cNvSpPr>
          <p:nvPr>
            <p:ph type="dt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6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64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5"/>
          <p:cNvSpPr txBox="1">
            <a:spLocks noGrp="1"/>
          </p:cNvSpPr>
          <p:nvPr>
            <p:ph type="title"/>
          </p:nvPr>
        </p:nvSpPr>
        <p:spPr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65"/>
          <p:cNvSpPr txBox="1">
            <a:spLocks noGrp="1"/>
          </p:cNvSpPr>
          <p:nvPr>
            <p:ph type="body" idx="1"/>
          </p:nvPr>
        </p:nvSpPr>
        <p:spPr>
          <a:xfrm rot="5400000">
            <a:off x="3997998" y="-1904084"/>
            <a:ext cx="4567237" cy="11344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205" name="Google Shape;205;p65"/>
          <p:cNvSpPr txBox="1">
            <a:spLocks noGrp="1"/>
          </p:cNvSpPr>
          <p:nvPr>
            <p:ph type="dt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65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65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6"/>
          <p:cNvSpPr txBox="1">
            <a:spLocks noGrp="1"/>
          </p:cNvSpPr>
          <p:nvPr>
            <p:ph type="title"/>
          </p:nvPr>
        </p:nvSpPr>
        <p:spPr>
          <a:xfrm rot="5400000">
            <a:off x="7649248" y="1747168"/>
            <a:ext cx="5773737" cy="2835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66"/>
          <p:cNvSpPr txBox="1">
            <a:spLocks noGrp="1"/>
          </p:cNvSpPr>
          <p:nvPr>
            <p:ph type="body" idx="1"/>
          </p:nvPr>
        </p:nvSpPr>
        <p:spPr>
          <a:xfrm rot="5400000">
            <a:off x="1883448" y="-996033"/>
            <a:ext cx="5773737" cy="832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211" name="Google Shape;211;p66"/>
          <p:cNvSpPr txBox="1">
            <a:spLocks noGrp="1"/>
          </p:cNvSpPr>
          <p:nvPr>
            <p:ph type="dt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66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66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>
            <a:spLocks noGrp="1"/>
          </p:cNvSpPr>
          <p:nvPr>
            <p:ph type="title"/>
          </p:nvPr>
        </p:nvSpPr>
        <p:spPr>
          <a:xfrm>
            <a:off x="609601" y="277813"/>
            <a:ext cx="11344031" cy="120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7"/>
          <p:cNvSpPr txBox="1">
            <a:spLocks noGrp="1"/>
          </p:cNvSpPr>
          <p:nvPr>
            <p:ph type="body" idx="1"/>
          </p:nvPr>
        </p:nvSpPr>
        <p:spPr>
          <a:xfrm>
            <a:off x="609601" y="1484312"/>
            <a:ext cx="11344031" cy="4567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■"/>
              <a:defRPr/>
            </a:lvl1pPr>
            <a:lvl2pPr marL="914400" lvl="1" indent="-3175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❑"/>
              <a:defRPr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❑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5pPr>
            <a:lvl6pPr marL="2743200" lvl="5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6pPr>
            <a:lvl7pPr marL="3200400" lvl="6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7pPr>
            <a:lvl8pPr marL="3657600" lvl="7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8pPr>
            <a:lvl9pPr marL="4114800" lvl="8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，文字及物件" type="txAndObj">
  <p:cSld name="TEXT_AND_OBJEC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7"/>
          <p:cNvSpPr txBox="1">
            <a:spLocks noGrp="1"/>
          </p:cNvSpPr>
          <p:nvPr>
            <p:ph type="title"/>
          </p:nvPr>
        </p:nvSpPr>
        <p:spPr>
          <a:xfrm>
            <a:off x="609601" y="277813"/>
            <a:ext cx="11344031" cy="120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47"/>
          <p:cNvSpPr txBox="1">
            <a:spLocks noGrp="1"/>
          </p:cNvSpPr>
          <p:nvPr>
            <p:ph type="body" idx="1"/>
          </p:nvPr>
        </p:nvSpPr>
        <p:spPr>
          <a:xfrm>
            <a:off x="609601" y="1484312"/>
            <a:ext cx="5578231" cy="4567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■"/>
              <a:defRPr/>
            </a:lvl1pPr>
            <a:lvl2pPr marL="914400" lvl="1" indent="-3175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❑"/>
              <a:defRPr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❑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5pPr>
            <a:lvl6pPr marL="2743200" lvl="5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6pPr>
            <a:lvl7pPr marL="3200400" lvl="6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7pPr>
            <a:lvl8pPr marL="3657600" lvl="7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8pPr>
            <a:lvl9pPr marL="4114800" lvl="8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9pPr>
          </a:lstStyle>
          <a:p>
            <a:endParaRPr/>
          </a:p>
        </p:txBody>
      </p:sp>
      <p:sp>
        <p:nvSpPr>
          <p:cNvPr id="228" name="Google Shape;228;p47"/>
          <p:cNvSpPr txBox="1">
            <a:spLocks noGrp="1"/>
          </p:cNvSpPr>
          <p:nvPr>
            <p:ph type="body" idx="2"/>
          </p:nvPr>
        </p:nvSpPr>
        <p:spPr>
          <a:xfrm>
            <a:off x="6375399" y="1484312"/>
            <a:ext cx="5578230" cy="4567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■"/>
              <a:defRPr/>
            </a:lvl1pPr>
            <a:lvl2pPr marL="914400" lvl="1" indent="-3175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❑"/>
              <a:defRPr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❑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5pPr>
            <a:lvl6pPr marL="2743200" lvl="5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6pPr>
            <a:lvl7pPr marL="3200400" lvl="6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7pPr>
            <a:lvl8pPr marL="3657600" lvl="7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8pPr>
            <a:lvl9pPr marL="4114800" lvl="8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8"/>
          <p:cNvSpPr txBox="1">
            <a:spLocks noGrp="1"/>
          </p:cNvSpPr>
          <p:nvPr>
            <p:ph type="title"/>
          </p:nvPr>
        </p:nvSpPr>
        <p:spPr>
          <a:xfrm rot="5400000">
            <a:off x="7649247" y="1747167"/>
            <a:ext cx="5773737" cy="283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48"/>
          <p:cNvSpPr txBox="1">
            <a:spLocks noGrp="1"/>
          </p:cNvSpPr>
          <p:nvPr>
            <p:ph type="body" idx="1"/>
          </p:nvPr>
        </p:nvSpPr>
        <p:spPr>
          <a:xfrm rot="5400000">
            <a:off x="1883448" y="-996033"/>
            <a:ext cx="5773737" cy="8321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■"/>
              <a:defRPr/>
            </a:lvl1pPr>
            <a:lvl2pPr marL="914400" lvl="1" indent="-3175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❑"/>
              <a:defRPr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❑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5pPr>
            <a:lvl6pPr marL="2743200" lvl="5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6pPr>
            <a:lvl7pPr marL="3200400" lvl="6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7pPr>
            <a:lvl8pPr marL="3657600" lvl="7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8pPr>
            <a:lvl9pPr marL="4114800" lvl="8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9"/>
          <p:cNvSpPr txBox="1">
            <a:spLocks noGrp="1"/>
          </p:cNvSpPr>
          <p:nvPr>
            <p:ph type="title"/>
          </p:nvPr>
        </p:nvSpPr>
        <p:spPr>
          <a:xfrm>
            <a:off x="609601" y="277813"/>
            <a:ext cx="11344031" cy="120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49"/>
          <p:cNvSpPr txBox="1">
            <a:spLocks noGrp="1"/>
          </p:cNvSpPr>
          <p:nvPr>
            <p:ph type="body" idx="1"/>
          </p:nvPr>
        </p:nvSpPr>
        <p:spPr>
          <a:xfrm rot="5400000">
            <a:off x="3997997" y="-1904085"/>
            <a:ext cx="4567236" cy="11344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■"/>
              <a:defRPr/>
            </a:lvl1pPr>
            <a:lvl2pPr marL="914400" lvl="1" indent="-3175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❑"/>
              <a:defRPr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❑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5pPr>
            <a:lvl6pPr marL="2743200" lvl="5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6pPr>
            <a:lvl7pPr marL="3200400" lvl="6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7pPr>
            <a:lvl8pPr marL="3657600" lvl="7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8pPr>
            <a:lvl9pPr marL="4114800" lvl="8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0"/>
          <p:cNvSpPr txBox="1">
            <a:spLocks noGrp="1"/>
          </p:cNvSpPr>
          <p:nvPr>
            <p:ph type="title"/>
          </p:nvPr>
        </p:nvSpPr>
        <p:spPr>
          <a:xfrm>
            <a:off x="2389555" y="4800601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50"/>
          <p:cNvSpPr>
            <a:spLocks noGrp="1"/>
          </p:cNvSpPr>
          <p:nvPr>
            <p:ph type="pic" idx="2"/>
          </p:nvPr>
        </p:nvSpPr>
        <p:spPr>
          <a:xfrm>
            <a:off x="2389555" y="612775"/>
            <a:ext cx="73151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38" name="Google Shape;238;p50"/>
          <p:cNvSpPr txBox="1">
            <a:spLocks noGrp="1"/>
          </p:cNvSpPr>
          <p:nvPr>
            <p:ph type="body" idx="1"/>
          </p:nvPr>
        </p:nvSpPr>
        <p:spPr>
          <a:xfrm>
            <a:off x="2389555" y="5367338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1"/>
          <p:cNvSpPr txBox="1">
            <a:spLocks noGrp="1"/>
          </p:cNvSpPr>
          <p:nvPr>
            <p:ph type="title"/>
          </p:nvPr>
        </p:nvSpPr>
        <p:spPr>
          <a:xfrm>
            <a:off x="609600" y="273051"/>
            <a:ext cx="4011246" cy="116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51"/>
          <p:cNvSpPr txBox="1">
            <a:spLocks noGrp="1"/>
          </p:cNvSpPr>
          <p:nvPr>
            <p:ph type="body" idx="1"/>
          </p:nvPr>
        </p:nvSpPr>
        <p:spPr>
          <a:xfrm>
            <a:off x="4767385" y="273050"/>
            <a:ext cx="6815014" cy="585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❑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❑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>
            <a:endParaRPr/>
          </a:p>
        </p:txBody>
      </p:sp>
      <p:sp>
        <p:nvSpPr>
          <p:cNvPr id="242" name="Google Shape;242;p51"/>
          <p:cNvSpPr txBox="1">
            <a:spLocks noGrp="1"/>
          </p:cNvSpPr>
          <p:nvPr>
            <p:ph type="body" idx="2"/>
          </p:nvPr>
        </p:nvSpPr>
        <p:spPr>
          <a:xfrm>
            <a:off x="609600" y="1435101"/>
            <a:ext cx="4011246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 txBox="1">
            <a:spLocks noGrp="1"/>
          </p:cNvSpPr>
          <p:nvPr>
            <p:ph type="title"/>
          </p:nvPr>
        </p:nvSpPr>
        <p:spPr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body" idx="1"/>
          </p:nvPr>
        </p:nvSpPr>
        <p:spPr>
          <a:xfrm>
            <a:off x="609601" y="1484313"/>
            <a:ext cx="5578231" cy="456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417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marL="1371600" lvl="2" indent="-31115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2"/>
          </p:nvPr>
        </p:nvSpPr>
        <p:spPr>
          <a:xfrm>
            <a:off x="6375401" y="1484313"/>
            <a:ext cx="5578230" cy="456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417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marL="1371600" lvl="2" indent="-31115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dt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3"/>
          <p:cNvSpPr txBox="1">
            <a:spLocks noGrp="1"/>
          </p:cNvSpPr>
          <p:nvPr>
            <p:ph type="title"/>
          </p:nvPr>
        </p:nvSpPr>
        <p:spPr>
          <a:xfrm>
            <a:off x="609601" y="277813"/>
            <a:ext cx="11344031" cy="120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54"/>
          <p:cNvSpPr txBox="1">
            <a:spLocks noGrp="1"/>
          </p:cNvSpPr>
          <p:nvPr>
            <p:ph type="body" idx="1"/>
          </p:nvPr>
        </p:nvSpPr>
        <p:spPr>
          <a:xfrm>
            <a:off x="609601" y="1535112"/>
            <a:ext cx="538675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54"/>
          <p:cNvSpPr txBox="1">
            <a:spLocks noGrp="1"/>
          </p:cNvSpPr>
          <p:nvPr>
            <p:ph type="body" idx="2"/>
          </p:nvPr>
        </p:nvSpPr>
        <p:spPr>
          <a:xfrm>
            <a:off x="609601" y="2174875"/>
            <a:ext cx="5386753" cy="3951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❑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❑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>
            <a:endParaRPr/>
          </a:p>
        </p:txBody>
      </p:sp>
      <p:sp>
        <p:nvSpPr>
          <p:cNvPr id="250" name="Google Shape;250;p54"/>
          <p:cNvSpPr txBox="1">
            <a:spLocks noGrp="1"/>
          </p:cNvSpPr>
          <p:nvPr>
            <p:ph type="body" idx="3"/>
          </p:nvPr>
        </p:nvSpPr>
        <p:spPr>
          <a:xfrm>
            <a:off x="6193693" y="1535112"/>
            <a:ext cx="5388706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54"/>
          <p:cNvSpPr txBox="1">
            <a:spLocks noGrp="1"/>
          </p:cNvSpPr>
          <p:nvPr>
            <p:ph type="body" idx="4"/>
          </p:nvPr>
        </p:nvSpPr>
        <p:spPr>
          <a:xfrm>
            <a:off x="6193693" y="2174875"/>
            <a:ext cx="5388706" cy="3951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❑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❑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5"/>
          <p:cNvSpPr txBox="1">
            <a:spLocks noGrp="1"/>
          </p:cNvSpPr>
          <p:nvPr>
            <p:ph type="title"/>
          </p:nvPr>
        </p:nvSpPr>
        <p:spPr>
          <a:xfrm>
            <a:off x="609601" y="277813"/>
            <a:ext cx="11344031" cy="120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55"/>
          <p:cNvSpPr txBox="1">
            <a:spLocks noGrp="1"/>
          </p:cNvSpPr>
          <p:nvPr>
            <p:ph type="body" idx="1"/>
          </p:nvPr>
        </p:nvSpPr>
        <p:spPr>
          <a:xfrm>
            <a:off x="609601" y="1484312"/>
            <a:ext cx="5578231" cy="4567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❑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❑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>
            <a:endParaRPr/>
          </a:p>
        </p:txBody>
      </p:sp>
      <p:sp>
        <p:nvSpPr>
          <p:cNvPr id="255" name="Google Shape;255;p55"/>
          <p:cNvSpPr txBox="1">
            <a:spLocks noGrp="1"/>
          </p:cNvSpPr>
          <p:nvPr>
            <p:ph type="body" idx="2"/>
          </p:nvPr>
        </p:nvSpPr>
        <p:spPr>
          <a:xfrm>
            <a:off x="6375399" y="1484312"/>
            <a:ext cx="5578230" cy="4567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❑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❑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6"/>
          <p:cNvSpPr txBox="1">
            <a:spLocks noGrp="1"/>
          </p:cNvSpPr>
          <p:nvPr>
            <p:ph type="title"/>
          </p:nvPr>
        </p:nvSpPr>
        <p:spPr>
          <a:xfrm>
            <a:off x="963246" y="4406901"/>
            <a:ext cx="10363199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56"/>
          <p:cNvSpPr txBox="1">
            <a:spLocks noGrp="1"/>
          </p:cNvSpPr>
          <p:nvPr>
            <p:ph type="body" idx="1"/>
          </p:nvPr>
        </p:nvSpPr>
        <p:spPr>
          <a:xfrm>
            <a:off x="963246" y="2906713"/>
            <a:ext cx="103631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56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766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marL="914400" lvl="1" indent="-3048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marL="2286000" lvl="4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marL="2743200" lvl="5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marL="3200400" lvl="6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marL="3657600" lvl="7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marL="4114800" lvl="8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body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56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body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766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marL="914400" lvl="1" indent="-3048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marL="2286000" lvl="4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marL="2743200" lvl="5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marL="3200400" lvl="6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marL="3657600" lvl="7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marL="4114800" lvl="8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dt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>
            <a:spLocks noGrp="1"/>
          </p:cNvSpPr>
          <p:nvPr>
            <p:ph type="title"/>
          </p:nvPr>
        </p:nvSpPr>
        <p:spPr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dt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2"/>
          <p:cNvSpPr txBox="1">
            <a:spLocks noGrp="1"/>
          </p:cNvSpPr>
          <p:nvPr>
            <p:ph type="dt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3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body"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640"/>
              </a:spcBef>
              <a:spcAft>
                <a:spcPts val="0"/>
              </a:spcAft>
              <a:buSzPts val="2080"/>
              <a:buChar char="■"/>
              <a:defRPr sz="3200"/>
            </a:lvl1pPr>
            <a:lvl2pPr marL="914400" lvl="1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2pPr>
            <a:lvl3pPr marL="1371600" lvl="2" indent="-32766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marL="1828800" lvl="3" indent="-317500" algn="l">
              <a:spcBef>
                <a:spcPts val="400"/>
              </a:spcBef>
              <a:spcAft>
                <a:spcPts val="0"/>
              </a:spcAft>
              <a:buSzPts val="1400"/>
              <a:buChar char="❑"/>
              <a:defRPr sz="2000"/>
            </a:lvl4pPr>
            <a:lvl5pPr marL="2286000" lvl="4" indent="-32385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5pPr>
            <a:lvl6pPr marL="2743200" lvl="5" indent="-32385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6pPr>
            <a:lvl7pPr marL="3200400" lvl="6" indent="-32385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7pPr>
            <a:lvl8pPr marL="3657600" lvl="7" indent="-32385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8pPr>
            <a:lvl9pPr marL="4114800" lvl="8" indent="-32385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9pPr>
          </a:lstStyle>
          <a:p>
            <a:endParaRPr/>
          </a:p>
        </p:txBody>
      </p:sp>
      <p:sp>
        <p:nvSpPr>
          <p:cNvPr id="66" name="Google Shape;66;p33"/>
          <p:cNvSpPr txBox="1">
            <a:spLocks noGrp="1"/>
          </p:cNvSpPr>
          <p:nvPr>
            <p:ph type="body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dt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>
            <a:spLocks noGrp="1"/>
          </p:cNvSpPr>
          <p:nvPr>
            <p:ph type="pic" idx="2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34"/>
          <p:cNvSpPr txBox="1">
            <a:spLocks noGrp="1"/>
          </p:cNvSpPr>
          <p:nvPr>
            <p:ph type="body" idx="1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dt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609601" y="1484313"/>
            <a:ext cx="11344031" cy="456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417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  <a:defRPr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12419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  <a:defRPr sz="2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111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  <a:defRPr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0861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❑"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9"/>
          <p:cNvSpPr/>
          <p:nvPr/>
        </p:nvSpPr>
        <p:spPr>
          <a:xfrm>
            <a:off x="508000" y="228600"/>
            <a:ext cx="10972800" cy="609600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6;p19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609601" y="277813"/>
            <a:ext cx="11344031" cy="120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>
            <a:off x="609601" y="1484312"/>
            <a:ext cx="11344031" cy="4567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❑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❑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dt" idx="10"/>
          </p:nvPr>
        </p:nvSpPr>
        <p:spPr>
          <a:xfrm>
            <a:off x="609600" y="6243637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ftr" idx="11"/>
          </p:nvPr>
        </p:nvSpPr>
        <p:spPr>
          <a:xfrm>
            <a:off x="4165601" y="6248400"/>
            <a:ext cx="3860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737600" y="6243637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2"/>
          <p:cNvSpPr/>
          <p:nvPr/>
        </p:nvSpPr>
        <p:spPr>
          <a:xfrm>
            <a:off x="508001" y="228600"/>
            <a:ext cx="10972799" cy="609600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22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609601" y="1484313"/>
            <a:ext cx="11344031" cy="456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417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  <a:defRPr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12419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  <a:defRPr sz="2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111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  <a:defRPr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0861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❑"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dt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24"/>
          <p:cNvSpPr/>
          <p:nvPr/>
        </p:nvSpPr>
        <p:spPr>
          <a:xfrm>
            <a:off x="508000" y="228600"/>
            <a:ext cx="10972800" cy="609600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24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>
            <a:spLocks noGrp="1"/>
          </p:cNvSpPr>
          <p:nvPr>
            <p:ph type="title"/>
          </p:nvPr>
        </p:nvSpPr>
        <p:spPr>
          <a:xfrm>
            <a:off x="609601" y="277813"/>
            <a:ext cx="11344031" cy="120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6" name="Google Shape;216;p26"/>
          <p:cNvSpPr txBox="1">
            <a:spLocks noGrp="1"/>
          </p:cNvSpPr>
          <p:nvPr>
            <p:ph type="body" idx="1"/>
          </p:nvPr>
        </p:nvSpPr>
        <p:spPr>
          <a:xfrm>
            <a:off x="609601" y="1484312"/>
            <a:ext cx="11344031" cy="4567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❑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❑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" name="Google Shape;217;p26"/>
          <p:cNvSpPr txBox="1">
            <a:spLocks noGrp="1"/>
          </p:cNvSpPr>
          <p:nvPr>
            <p:ph type="dt" idx="10"/>
          </p:nvPr>
        </p:nvSpPr>
        <p:spPr>
          <a:xfrm>
            <a:off x="609600" y="6243637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ftr" idx="11"/>
          </p:nvPr>
        </p:nvSpPr>
        <p:spPr>
          <a:xfrm>
            <a:off x="4165601" y="6248400"/>
            <a:ext cx="3860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8737600" y="6243637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508001" y="228600"/>
            <a:ext cx="10972799" cy="609600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26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"/>
          <p:cNvSpPr txBox="1">
            <a:spLocks noGrp="1"/>
          </p:cNvSpPr>
          <p:nvPr>
            <p:ph type="ctrTitle"/>
          </p:nvPr>
        </p:nvSpPr>
        <p:spPr>
          <a:xfrm>
            <a:off x="1758519" y="1896665"/>
            <a:ext cx="8258175" cy="142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LAB </a:t>
            </a:r>
            <a:r>
              <a:rPr lang="en-US" i="0">
                <a:latin typeface="Arial"/>
                <a:ea typeface="Arial"/>
                <a:cs typeface="Arial"/>
                <a:sym typeface="Arial"/>
              </a:rPr>
              <a:t>- 04</a:t>
            </a:r>
            <a:endParaRPr i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"/>
          <p:cNvSpPr txBox="1">
            <a:spLocks noGrp="1"/>
          </p:cNvSpPr>
          <p:nvPr>
            <p:ph type="subTitle" idx="1"/>
          </p:nvPr>
        </p:nvSpPr>
        <p:spPr>
          <a:xfrm>
            <a:off x="2308318" y="4628030"/>
            <a:ext cx="7099300" cy="142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陳培殷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國立成功大學   資訊工程系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4"/>
          <p:cNvSpPr txBox="1">
            <a:spLocks noGrp="1"/>
          </p:cNvSpPr>
          <p:nvPr>
            <p:ph type="title"/>
          </p:nvPr>
        </p:nvSpPr>
        <p:spPr>
          <a:xfrm>
            <a:off x="517955" y="228386"/>
            <a:ext cx="9217025" cy="120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rPr lang="en-US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74LS00</a:t>
            </a:r>
            <a:endParaRPr/>
          </a:p>
        </p:txBody>
      </p:sp>
      <p:sp>
        <p:nvSpPr>
          <p:cNvPr id="352" name="Google Shape;352;p14"/>
          <p:cNvSpPr txBox="1">
            <a:spLocks noGrp="1"/>
          </p:cNvSpPr>
          <p:nvPr>
            <p:ph type="body" idx="1"/>
          </p:nvPr>
        </p:nvSpPr>
        <p:spPr>
          <a:xfrm>
            <a:off x="609601" y="1484312"/>
            <a:ext cx="11344031" cy="4567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84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</a:pPr>
            <a:endParaRPr/>
          </a:p>
        </p:txBody>
      </p:sp>
      <p:pic>
        <p:nvPicPr>
          <p:cNvPr id="353" name="Google Shape;35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2150" y="1566862"/>
            <a:ext cx="826770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6"/>
          <p:cNvSpPr txBox="1">
            <a:spLocks noGrp="1"/>
          </p:cNvSpPr>
          <p:nvPr>
            <p:ph type="title"/>
          </p:nvPr>
        </p:nvSpPr>
        <p:spPr>
          <a:xfrm>
            <a:off x="518985" y="236623"/>
            <a:ext cx="11344031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74LS04</a:t>
            </a:r>
            <a:endParaRPr/>
          </a:p>
        </p:txBody>
      </p:sp>
      <p:pic>
        <p:nvPicPr>
          <p:cNvPr id="359" name="Google Shape;359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08142" y="1550387"/>
            <a:ext cx="9565716" cy="3936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7"/>
          <p:cNvSpPr txBox="1">
            <a:spLocks noGrp="1"/>
          </p:cNvSpPr>
          <p:nvPr>
            <p:ph type="title"/>
          </p:nvPr>
        </p:nvSpPr>
        <p:spPr>
          <a:xfrm>
            <a:off x="517955" y="228386"/>
            <a:ext cx="9217025" cy="120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rPr lang="en-US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74LS08</a:t>
            </a:r>
            <a:endParaRPr/>
          </a:p>
        </p:txBody>
      </p:sp>
      <p:pic>
        <p:nvPicPr>
          <p:cNvPr id="365" name="Google Shape;365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91049" y="1434885"/>
            <a:ext cx="9105380" cy="385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8"/>
          <p:cNvSpPr txBox="1">
            <a:spLocks noGrp="1"/>
          </p:cNvSpPr>
          <p:nvPr>
            <p:ph type="title"/>
          </p:nvPr>
        </p:nvSpPr>
        <p:spPr>
          <a:xfrm>
            <a:off x="517955" y="236624"/>
            <a:ext cx="9217025" cy="120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rPr lang="en-US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74LS32</a:t>
            </a:r>
            <a:endParaRPr/>
          </a:p>
        </p:txBody>
      </p:sp>
      <p:pic>
        <p:nvPicPr>
          <p:cNvPr id="371" name="Google Shape;371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30063" y="1443123"/>
            <a:ext cx="9217025" cy="3913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"/>
          <p:cNvSpPr txBox="1">
            <a:spLocks noGrp="1"/>
          </p:cNvSpPr>
          <p:nvPr>
            <p:ph type="title"/>
          </p:nvPr>
        </p:nvSpPr>
        <p:spPr>
          <a:xfrm>
            <a:off x="1638301" y="277813"/>
            <a:ext cx="9217025" cy="120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/>
          </a:p>
        </p:txBody>
      </p:sp>
      <p:sp>
        <p:nvSpPr>
          <p:cNvPr id="270" name="Google Shape;270;p2"/>
          <p:cNvSpPr txBox="1">
            <a:spLocks noGrp="1"/>
          </p:cNvSpPr>
          <p:nvPr>
            <p:ph type="body" idx="1"/>
          </p:nvPr>
        </p:nvSpPr>
        <p:spPr>
          <a:xfrm>
            <a:off x="1638301" y="1484312"/>
            <a:ext cx="9217025" cy="4567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0"/>
              <a:buFont typeface="Times New Roman"/>
              <a:buChar char="■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chemeClr val="dk1"/>
                </a:solidFill>
              </a:rPr>
              <a:t>Video preview for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可忽略項+反及閘電路+反或閘電路 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0"/>
              <a:buFont typeface="Times New Roman"/>
              <a:buChar char="■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sum of product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0"/>
              <a:buFont typeface="Times New Roman"/>
              <a:buChar char="■"/>
            </a:pPr>
            <a:r>
              <a:rPr lang="en-US"/>
              <a:t>期中考複習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22733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"/>
          <p:cNvSpPr txBox="1">
            <a:spLocks noGrp="1"/>
          </p:cNvSpPr>
          <p:nvPr>
            <p:ph type="title"/>
          </p:nvPr>
        </p:nvSpPr>
        <p:spPr>
          <a:xfrm>
            <a:off x="522179" y="215290"/>
            <a:ext cx="9217025" cy="120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I </a:t>
            </a:r>
            <a:endParaRPr sz="3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3"/>
          <p:cNvSpPr txBox="1">
            <a:spLocks noGrp="1"/>
          </p:cNvSpPr>
          <p:nvPr>
            <p:ph type="body" idx="1"/>
          </p:nvPr>
        </p:nvSpPr>
        <p:spPr>
          <a:xfrm>
            <a:off x="806264" y="1327824"/>
            <a:ext cx="10878989" cy="4567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lang="en-US" sz="2800" b="0">
                <a:latin typeface="Times New Roman"/>
                <a:ea typeface="Times New Roman"/>
                <a:cs typeface="Times New Roman"/>
                <a:sym typeface="Times New Roman"/>
              </a:rPr>
              <a:t>Please </a:t>
            </a:r>
            <a:endParaRPr/>
          </a:p>
          <a:p>
            <a:pPr marL="806450" lvl="1" indent="-47942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lang="en-US" sz="2800" b="0">
                <a:latin typeface="Times New Roman"/>
                <a:ea typeface="Times New Roman"/>
                <a:cs typeface="Times New Roman"/>
                <a:sym typeface="Times New Roman"/>
              </a:rPr>
              <a:t>(a)  simply F with K-map and implement them with sum-of-product.</a:t>
            </a:r>
            <a:endParaRPr/>
          </a:p>
          <a:p>
            <a:pPr marL="806450" lvl="1" indent="-47942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endParaRPr sz="2800"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6450" lvl="1" indent="-47942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endParaRPr sz="2800"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6450" lvl="1" indent="-47942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lang="en-US" sz="2800" b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806450" lvl="1" indent="-47942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lang="en-US" sz="2800" b="0">
                <a:latin typeface="Times New Roman"/>
                <a:ea typeface="Times New Roman"/>
                <a:cs typeface="Times New Roman"/>
                <a:sym typeface="Times New Roman"/>
              </a:rPr>
              <a:t>(b)  implement the circuit on the breadboard. </a:t>
            </a:r>
            <a:endParaRPr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3"/>
          <p:cNvSpPr/>
          <p:nvPr/>
        </p:nvSpPr>
        <p:spPr>
          <a:xfrm>
            <a:off x="1676399" y="2957674"/>
            <a:ext cx="11138648" cy="1307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F(A,B,C,D)= (0, 1, 2, 5, 8, 10) with don’t care condition </a:t>
            </a:r>
            <a:endParaRPr sz="2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d(A,B,C,D)= (4, 6)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"/>
          <p:cNvSpPr txBox="1">
            <a:spLocks noGrp="1"/>
          </p:cNvSpPr>
          <p:nvPr>
            <p:ph type="title"/>
          </p:nvPr>
        </p:nvSpPr>
        <p:spPr>
          <a:xfrm>
            <a:off x="522179" y="215290"/>
            <a:ext cx="9217025" cy="120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I </a:t>
            </a:r>
            <a:endParaRPr sz="3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4"/>
          <p:cNvSpPr txBox="1">
            <a:spLocks noGrp="1"/>
          </p:cNvSpPr>
          <p:nvPr>
            <p:ph type="body" idx="1"/>
          </p:nvPr>
        </p:nvSpPr>
        <p:spPr>
          <a:xfrm>
            <a:off x="790832" y="818539"/>
            <a:ext cx="10878989" cy="4567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6450" lvl="1" indent="-47942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lang="en-US" sz="2800" b="0">
                <a:latin typeface="Times New Roman"/>
                <a:ea typeface="Times New Roman"/>
                <a:cs typeface="Times New Roman"/>
                <a:sym typeface="Times New Roman"/>
              </a:rPr>
              <a:t>(a)  simply F with K-map and implement them with sum-of-product.</a:t>
            </a:r>
            <a:endParaRPr/>
          </a:p>
          <a:p>
            <a:pPr marL="806450" lvl="1" indent="-47942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endParaRPr sz="2800"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6450" lvl="1" indent="-47942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endParaRPr sz="2800"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6450" lvl="1" indent="-47942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lang="en-US" sz="2800" b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84" name="Google Shape;284;p4"/>
          <p:cNvSpPr/>
          <p:nvPr/>
        </p:nvSpPr>
        <p:spPr>
          <a:xfrm>
            <a:off x="1664824" y="1371269"/>
            <a:ext cx="11138648" cy="1307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F(A,B,C,D)= (0, 1, 2, 5, 8, 10) with don’t care condition </a:t>
            </a:r>
            <a:endParaRPr sz="2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d(A,B,C,D)= (4, 6)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"/>
          <p:cNvSpPr txBox="1">
            <a:spLocks noGrp="1"/>
          </p:cNvSpPr>
          <p:nvPr>
            <p:ph type="title"/>
          </p:nvPr>
        </p:nvSpPr>
        <p:spPr>
          <a:xfrm>
            <a:off x="522179" y="215290"/>
            <a:ext cx="9217025" cy="120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 needed for LAB I</a:t>
            </a:r>
            <a:endParaRPr sz="3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94" name="Google Shape;294;p5"/>
          <p:cNvGraphicFramePr/>
          <p:nvPr/>
        </p:nvGraphicFramePr>
        <p:xfrm>
          <a:off x="2461095" y="19216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{D0F39036-BBBE-46F0-9411-BFDB057C2131}</a:tableStyleId>
              </a:tblPr>
              <a:tblGrid>
                <a:gridCol w="372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Names</a:t>
                      </a:r>
                      <a:endParaRPr/>
                    </a:p>
                  </a:txBody>
                  <a:tcPr marL="68600" marR="686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Amount</a:t>
                      </a:r>
                      <a:endParaRPr/>
                    </a:p>
                  </a:txBody>
                  <a:tcPr marL="68600" marR="686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Solerless Breadboard</a:t>
                      </a:r>
                      <a:endParaRPr/>
                    </a:p>
                  </a:txBody>
                  <a:tcPr marL="68600" marR="686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×1</a:t>
                      </a:r>
                      <a:endParaRPr/>
                    </a:p>
                  </a:txBody>
                  <a:tcPr marL="68600" marR="686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74LS04</a:t>
                      </a:r>
                      <a:endParaRPr/>
                    </a:p>
                  </a:txBody>
                  <a:tcPr marL="68600" marR="686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×1</a:t>
                      </a:r>
                      <a:endParaRPr/>
                    </a:p>
                  </a:txBody>
                  <a:tcPr marL="68600" marR="686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74LS08</a:t>
                      </a:r>
                      <a:endParaRPr/>
                    </a:p>
                  </a:txBody>
                  <a:tcPr marL="68600" marR="686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×1</a:t>
                      </a:r>
                      <a:endParaRPr/>
                    </a:p>
                  </a:txBody>
                  <a:tcPr marL="68600" marR="686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74LS32</a:t>
                      </a:r>
                      <a:endParaRPr/>
                    </a:p>
                  </a:txBody>
                  <a:tcPr marL="68600" marR="686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×1</a:t>
                      </a:r>
                      <a:endParaRPr/>
                    </a:p>
                  </a:txBody>
                  <a:tcPr marL="68600" marR="686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"/>
          <p:cNvSpPr txBox="1">
            <a:spLocks noGrp="1"/>
          </p:cNvSpPr>
          <p:nvPr>
            <p:ph type="title"/>
          </p:nvPr>
        </p:nvSpPr>
        <p:spPr>
          <a:xfrm>
            <a:off x="522179" y="215290"/>
            <a:ext cx="9217025" cy="120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Notice for LAB I</a:t>
            </a:r>
            <a:endParaRPr sz="3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6"/>
          <p:cNvSpPr txBox="1">
            <a:spLocks noGrp="1"/>
          </p:cNvSpPr>
          <p:nvPr>
            <p:ph type="body" idx="1"/>
          </p:nvPr>
        </p:nvSpPr>
        <p:spPr>
          <a:xfrm>
            <a:off x="758911" y="1220702"/>
            <a:ext cx="9217025" cy="456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/>
              <a:t>Input</a:t>
            </a:r>
            <a:endParaRPr/>
          </a:p>
          <a:p>
            <a:pPr marL="342900" lvl="0" indent="-227330" algn="l" rtl="0">
              <a:spcBef>
                <a:spcPts val="560"/>
              </a:spcBef>
              <a:spcAft>
                <a:spcPts val="0"/>
              </a:spcAft>
              <a:buSzPts val="1820"/>
              <a:buNone/>
            </a:pPr>
            <a:endParaRPr/>
          </a:p>
          <a:p>
            <a:pPr marL="342900" lvl="0" indent="-227330" algn="l" rtl="0">
              <a:spcBef>
                <a:spcPts val="560"/>
              </a:spcBef>
              <a:spcAft>
                <a:spcPts val="0"/>
              </a:spcAft>
              <a:buSzPts val="1820"/>
              <a:buNone/>
            </a:pPr>
            <a:endParaRPr/>
          </a:p>
          <a:p>
            <a:pPr marL="342900" lvl="0" indent="-227330" algn="l" rtl="0">
              <a:spcBef>
                <a:spcPts val="560"/>
              </a:spcBef>
              <a:spcAft>
                <a:spcPts val="0"/>
              </a:spcAft>
              <a:buSzPts val="1820"/>
              <a:buNone/>
            </a:pPr>
            <a:endParaRPr/>
          </a:p>
          <a:p>
            <a:pPr marL="342900" lvl="0" indent="-227330" algn="l" rtl="0">
              <a:spcBef>
                <a:spcPts val="560"/>
              </a:spcBef>
              <a:spcAft>
                <a:spcPts val="0"/>
              </a:spcAft>
              <a:buSzPts val="1820"/>
              <a:buNone/>
            </a:pP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/>
              <a:t>Output</a:t>
            </a:r>
            <a:endParaRPr/>
          </a:p>
        </p:txBody>
      </p:sp>
      <p:pic>
        <p:nvPicPr>
          <p:cNvPr id="301" name="Google Shape;301;p6"/>
          <p:cNvPicPr preferRelativeResize="0"/>
          <p:nvPr/>
        </p:nvPicPr>
        <p:blipFill rotWithShape="1">
          <a:blip r:embed="rId3">
            <a:alphaModFix/>
          </a:blip>
          <a:srcRect l="1172" t="16707" r="2705" b="35239"/>
          <a:stretch/>
        </p:blipFill>
        <p:spPr>
          <a:xfrm>
            <a:off x="1926155" y="1822884"/>
            <a:ext cx="6591993" cy="1853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4970" y="4452303"/>
            <a:ext cx="6876288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6"/>
          <p:cNvSpPr/>
          <p:nvPr/>
        </p:nvSpPr>
        <p:spPr>
          <a:xfrm>
            <a:off x="4280719" y="2133601"/>
            <a:ext cx="664307" cy="46290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6"/>
          <p:cNvSpPr/>
          <p:nvPr/>
        </p:nvSpPr>
        <p:spPr>
          <a:xfrm>
            <a:off x="3616412" y="2133601"/>
            <a:ext cx="664307" cy="46290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6"/>
          <p:cNvSpPr/>
          <p:nvPr/>
        </p:nvSpPr>
        <p:spPr>
          <a:xfrm>
            <a:off x="2952105" y="2133601"/>
            <a:ext cx="664307" cy="46290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6"/>
          <p:cNvSpPr/>
          <p:nvPr/>
        </p:nvSpPr>
        <p:spPr>
          <a:xfrm>
            <a:off x="4945026" y="4744702"/>
            <a:ext cx="295493" cy="89858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6"/>
          <p:cNvSpPr txBox="1"/>
          <p:nvPr/>
        </p:nvSpPr>
        <p:spPr>
          <a:xfrm>
            <a:off x="4600027" y="2224666"/>
            <a:ext cx="4074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24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6"/>
          <p:cNvSpPr txBox="1"/>
          <p:nvPr/>
        </p:nvSpPr>
        <p:spPr>
          <a:xfrm>
            <a:off x="3954343" y="2206436"/>
            <a:ext cx="38985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24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6"/>
          <p:cNvSpPr txBox="1"/>
          <p:nvPr/>
        </p:nvSpPr>
        <p:spPr>
          <a:xfrm>
            <a:off x="3285343" y="2211007"/>
            <a:ext cx="38985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4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6"/>
          <p:cNvSpPr txBox="1"/>
          <p:nvPr/>
        </p:nvSpPr>
        <p:spPr>
          <a:xfrm>
            <a:off x="5181314" y="5100024"/>
            <a:ext cx="37221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sz="24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6"/>
          <p:cNvSpPr/>
          <p:nvPr/>
        </p:nvSpPr>
        <p:spPr>
          <a:xfrm>
            <a:off x="2252628" y="2133601"/>
            <a:ext cx="664307" cy="46322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6"/>
          <p:cNvSpPr txBox="1"/>
          <p:nvPr/>
        </p:nvSpPr>
        <p:spPr>
          <a:xfrm>
            <a:off x="2584781" y="2195725"/>
            <a:ext cx="4074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4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7"/>
          <p:cNvSpPr txBox="1">
            <a:spLocks noGrp="1"/>
          </p:cNvSpPr>
          <p:nvPr>
            <p:ph type="title"/>
          </p:nvPr>
        </p:nvSpPr>
        <p:spPr>
          <a:xfrm>
            <a:off x="522179" y="215290"/>
            <a:ext cx="9217025" cy="120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II </a:t>
            </a:r>
            <a:endParaRPr sz="3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7"/>
          <p:cNvSpPr txBox="1">
            <a:spLocks noGrp="1"/>
          </p:cNvSpPr>
          <p:nvPr>
            <p:ph type="body" idx="1"/>
          </p:nvPr>
        </p:nvSpPr>
        <p:spPr>
          <a:xfrm>
            <a:off x="522179" y="818539"/>
            <a:ext cx="10878989" cy="4567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81075" lvl="1" indent="-6540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lang="en-US" sz="2800" b="0">
                <a:latin typeface="Times New Roman"/>
                <a:ea typeface="Times New Roman"/>
                <a:cs typeface="Times New Roman"/>
                <a:sym typeface="Times New Roman"/>
              </a:rPr>
              <a:t>(a)  simply function F with K-map and draw the NAND logic diagram of it: </a:t>
            </a:r>
            <a:endParaRPr/>
          </a:p>
          <a:p>
            <a:pPr marL="981075" lvl="1" indent="-6540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lang="en-US" sz="2800" b="0">
                <a:latin typeface="Times New Roman"/>
                <a:ea typeface="Times New Roman"/>
                <a:cs typeface="Times New Roman"/>
                <a:sym typeface="Times New Roman"/>
              </a:rPr>
              <a:t>                </a:t>
            </a:r>
            <a:r>
              <a:rPr lang="en-US" sz="2800"/>
              <a:t>F(A,B,C,D)=A’B’C+AC’+ACD+ACD’+A’B’C’</a:t>
            </a:r>
            <a:endParaRPr/>
          </a:p>
          <a:p>
            <a:pPr marL="806450" lvl="1" indent="-47942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8"/>
          <p:cNvSpPr txBox="1">
            <a:spLocks noGrp="1"/>
          </p:cNvSpPr>
          <p:nvPr>
            <p:ph type="title"/>
          </p:nvPr>
        </p:nvSpPr>
        <p:spPr>
          <a:xfrm>
            <a:off x="522179" y="215290"/>
            <a:ext cx="9217025" cy="120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 needed for LAB II</a:t>
            </a:r>
            <a:endParaRPr sz="3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28" name="Google Shape;328;p8"/>
          <p:cNvGraphicFramePr/>
          <p:nvPr/>
        </p:nvGraphicFramePr>
        <p:xfrm>
          <a:off x="2461095" y="19216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{D0F39036-BBBE-46F0-9411-BFDB057C2131}</a:tableStyleId>
              </a:tblPr>
              <a:tblGrid>
                <a:gridCol w="372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Names</a:t>
                      </a:r>
                      <a:endParaRPr/>
                    </a:p>
                  </a:txBody>
                  <a:tcPr marL="68600" marR="686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Amount</a:t>
                      </a:r>
                      <a:endParaRPr/>
                    </a:p>
                  </a:txBody>
                  <a:tcPr marL="68600" marR="686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Solerless Breadboard</a:t>
                      </a:r>
                      <a:endParaRPr/>
                    </a:p>
                  </a:txBody>
                  <a:tcPr marL="68600" marR="686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×1</a:t>
                      </a:r>
                      <a:endParaRPr/>
                    </a:p>
                  </a:txBody>
                  <a:tcPr marL="68600" marR="686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74LS00</a:t>
                      </a:r>
                      <a:endParaRPr/>
                    </a:p>
                  </a:txBody>
                  <a:tcPr marL="68600" marR="686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×1</a:t>
                      </a:r>
                      <a:endParaRPr/>
                    </a:p>
                  </a:txBody>
                  <a:tcPr marL="68600" marR="686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74LS04</a:t>
                      </a:r>
                      <a:endParaRPr/>
                    </a:p>
                  </a:txBody>
                  <a:tcPr marL="68600" marR="686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×1</a:t>
                      </a:r>
                      <a:endParaRPr/>
                    </a:p>
                  </a:txBody>
                  <a:tcPr marL="68600" marR="686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9"/>
          <p:cNvSpPr txBox="1">
            <a:spLocks noGrp="1"/>
          </p:cNvSpPr>
          <p:nvPr>
            <p:ph type="title"/>
          </p:nvPr>
        </p:nvSpPr>
        <p:spPr>
          <a:xfrm>
            <a:off x="522179" y="215290"/>
            <a:ext cx="9217025" cy="120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Notice for LAB II</a:t>
            </a:r>
            <a:endParaRPr sz="3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9"/>
          <p:cNvSpPr txBox="1">
            <a:spLocks noGrp="1"/>
          </p:cNvSpPr>
          <p:nvPr>
            <p:ph type="body" idx="1"/>
          </p:nvPr>
        </p:nvSpPr>
        <p:spPr>
          <a:xfrm>
            <a:off x="758911" y="1220702"/>
            <a:ext cx="9217025" cy="456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/>
              <a:t>Input</a:t>
            </a:r>
            <a:endParaRPr/>
          </a:p>
          <a:p>
            <a:pPr marL="342900" lvl="0" indent="-227330" algn="l" rtl="0">
              <a:spcBef>
                <a:spcPts val="560"/>
              </a:spcBef>
              <a:spcAft>
                <a:spcPts val="0"/>
              </a:spcAft>
              <a:buSzPts val="1820"/>
              <a:buNone/>
            </a:pPr>
            <a:endParaRPr/>
          </a:p>
          <a:p>
            <a:pPr marL="342900" lvl="0" indent="-227330" algn="l" rtl="0">
              <a:spcBef>
                <a:spcPts val="560"/>
              </a:spcBef>
              <a:spcAft>
                <a:spcPts val="0"/>
              </a:spcAft>
              <a:buSzPts val="1820"/>
              <a:buNone/>
            </a:pPr>
            <a:endParaRPr/>
          </a:p>
          <a:p>
            <a:pPr marL="342900" lvl="0" indent="-227330" algn="l" rtl="0">
              <a:spcBef>
                <a:spcPts val="560"/>
              </a:spcBef>
              <a:spcAft>
                <a:spcPts val="0"/>
              </a:spcAft>
              <a:buSzPts val="1820"/>
              <a:buNone/>
            </a:pPr>
            <a:endParaRPr/>
          </a:p>
          <a:p>
            <a:pPr marL="342900" lvl="0" indent="-227330" algn="l" rtl="0">
              <a:spcBef>
                <a:spcPts val="560"/>
              </a:spcBef>
              <a:spcAft>
                <a:spcPts val="0"/>
              </a:spcAft>
              <a:buSzPts val="1820"/>
              <a:buNone/>
            </a:pP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/>
              <a:t>Output</a:t>
            </a:r>
            <a:endParaRPr/>
          </a:p>
        </p:txBody>
      </p:sp>
      <p:pic>
        <p:nvPicPr>
          <p:cNvPr id="335" name="Google Shape;335;p9"/>
          <p:cNvPicPr preferRelativeResize="0"/>
          <p:nvPr/>
        </p:nvPicPr>
        <p:blipFill rotWithShape="1">
          <a:blip r:embed="rId3">
            <a:alphaModFix/>
          </a:blip>
          <a:srcRect l="1172" t="16707" r="2705" b="35239"/>
          <a:stretch/>
        </p:blipFill>
        <p:spPr>
          <a:xfrm>
            <a:off x="1926155" y="1822884"/>
            <a:ext cx="6591993" cy="1853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4970" y="4452303"/>
            <a:ext cx="6876288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9"/>
          <p:cNvSpPr/>
          <p:nvPr/>
        </p:nvSpPr>
        <p:spPr>
          <a:xfrm>
            <a:off x="4280719" y="2133601"/>
            <a:ext cx="664307" cy="46290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9"/>
          <p:cNvSpPr/>
          <p:nvPr/>
        </p:nvSpPr>
        <p:spPr>
          <a:xfrm>
            <a:off x="3616412" y="2133601"/>
            <a:ext cx="664307" cy="46290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9"/>
          <p:cNvSpPr/>
          <p:nvPr/>
        </p:nvSpPr>
        <p:spPr>
          <a:xfrm>
            <a:off x="2952105" y="2133601"/>
            <a:ext cx="664307" cy="46290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9"/>
          <p:cNvSpPr/>
          <p:nvPr/>
        </p:nvSpPr>
        <p:spPr>
          <a:xfrm>
            <a:off x="4945026" y="4744702"/>
            <a:ext cx="295493" cy="89858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9"/>
          <p:cNvSpPr txBox="1"/>
          <p:nvPr/>
        </p:nvSpPr>
        <p:spPr>
          <a:xfrm>
            <a:off x="4600027" y="2224666"/>
            <a:ext cx="4074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24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9"/>
          <p:cNvSpPr txBox="1"/>
          <p:nvPr/>
        </p:nvSpPr>
        <p:spPr>
          <a:xfrm>
            <a:off x="3954343" y="2206436"/>
            <a:ext cx="38985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24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9"/>
          <p:cNvSpPr txBox="1"/>
          <p:nvPr/>
        </p:nvSpPr>
        <p:spPr>
          <a:xfrm>
            <a:off x="3285343" y="2211007"/>
            <a:ext cx="38985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4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9"/>
          <p:cNvSpPr txBox="1"/>
          <p:nvPr/>
        </p:nvSpPr>
        <p:spPr>
          <a:xfrm>
            <a:off x="5181314" y="5100024"/>
            <a:ext cx="37221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sz="24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9"/>
          <p:cNvSpPr/>
          <p:nvPr/>
        </p:nvSpPr>
        <p:spPr>
          <a:xfrm>
            <a:off x="2252628" y="2133601"/>
            <a:ext cx="664307" cy="46322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9"/>
          <p:cNvSpPr txBox="1"/>
          <p:nvPr/>
        </p:nvSpPr>
        <p:spPr>
          <a:xfrm>
            <a:off x="2584781" y="2195725"/>
            <a:ext cx="4074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4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寬螢幕</PresentationFormat>
  <Paragraphs>79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Noto Sans Symbols</vt:lpstr>
      <vt:lpstr>Arial</vt:lpstr>
      <vt:lpstr>Calibri</vt:lpstr>
      <vt:lpstr>Times New Roman</vt:lpstr>
      <vt:lpstr>4_Edge</vt:lpstr>
      <vt:lpstr>1_Edge</vt:lpstr>
      <vt:lpstr>5_Edge</vt:lpstr>
      <vt:lpstr>2_Edge</vt:lpstr>
      <vt:lpstr>LAB - 04</vt:lpstr>
      <vt:lpstr>Outline</vt:lpstr>
      <vt:lpstr>LAB I </vt:lpstr>
      <vt:lpstr>LAB I </vt:lpstr>
      <vt:lpstr>Components needed for LAB I</vt:lpstr>
      <vt:lpstr>Notice for LAB I</vt:lpstr>
      <vt:lpstr>LAB II </vt:lpstr>
      <vt:lpstr>Components needed for LAB II</vt:lpstr>
      <vt:lpstr>Notice for LAB II</vt:lpstr>
      <vt:lpstr>74LS00</vt:lpstr>
      <vt:lpstr>74LS04</vt:lpstr>
      <vt:lpstr>74LS08</vt:lpstr>
      <vt:lpstr>74LS32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Sam Lee</cp:lastModifiedBy>
  <cp:revision>1</cp:revision>
  <dcterms:created xsi:type="dcterms:W3CDTF">2015-09-03T02:51:47Z</dcterms:created>
  <dcterms:modified xsi:type="dcterms:W3CDTF">2024-10-22T06:01:39Z</dcterms:modified>
</cp:coreProperties>
</file>