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2" r:id="rId4"/>
    <p:sldId id="271" r:id="rId5"/>
    <p:sldId id="281" r:id="rId6"/>
    <p:sldId id="275" r:id="rId7"/>
    <p:sldId id="279" r:id="rId8"/>
    <p:sldId id="280" r:id="rId9"/>
    <p:sldId id="276" r:id="rId10"/>
    <p:sldId id="274" r:id="rId11"/>
    <p:sldId id="277" r:id="rId12"/>
    <p:sldId id="282" r:id="rId13"/>
    <p:sldId id="283" r:id="rId14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599" autoAdjust="0"/>
  </p:normalViewPr>
  <p:slideViewPr>
    <p:cSldViewPr>
      <p:cViewPr varScale="1">
        <p:scale>
          <a:sx n="64" d="100"/>
          <a:sy n="64" d="100"/>
        </p:scale>
        <p:origin x="72" y="42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AD98FB-488D-4280-9187-36B2BC171D30}" type="datetime1">
              <a:rPr lang="ko-KR" altLang="en-US" smtClean="0">
                <a:latin typeface="+mn-ea"/>
              </a:rPr>
              <a:t>2020-12-09</a:t>
            </a:fld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ko-KR" smtClean="0">
                <a:latin typeface="+mn-ea"/>
              </a:rPr>
              <a:t>‹#›</a:t>
            </a:fld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397745C1-A948-4857-A6FE-C71E07FE2CC6}" type="datetime1">
              <a:rPr lang="ko-KR" altLang="en-US" smtClean="0"/>
              <a:t>2020-12-09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01F2A70B-78F2-4DCF-B53B-C990D2FAFB8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12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770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86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86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92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00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817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35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6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12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589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06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>
                <a:latin typeface="+mn-ea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256" name="선" descr="선 그래픽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8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9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0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1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2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3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4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5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6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7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8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9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0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1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2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3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4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5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6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7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8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9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0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1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2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3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4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5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6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7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8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9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0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1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2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3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4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5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6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7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8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9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0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1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2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3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4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5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6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7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8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9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0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1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2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3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4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5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6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7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8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9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0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1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2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3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4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5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6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7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8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9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0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1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2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3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4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5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6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7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8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9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0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1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2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3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4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5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6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7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8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9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0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1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2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3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4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5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6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7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8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9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0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1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2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3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4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5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6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7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8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9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0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1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2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3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4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5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6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7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8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9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자유형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C25414-962D-4126-95A3-600CB1D50962}" type="datetime1">
              <a:rPr lang="ko-KR" altLang="en-US" smtClean="0"/>
              <a:t>2020-12-09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0AAAF4-B023-4F11-8BC4-40E184001277}" type="datetime1">
              <a:rPr lang="ko-KR" altLang="en-US" noProof="0" smtClean="0"/>
              <a:t>2020-12-09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>
                <a:latin typeface="+mn-ea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7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  <a:lvl2pPr marL="548640">
              <a:defRPr>
                <a:latin typeface="+mn-ea"/>
                <a:ea typeface="+mn-ea"/>
              </a:defRPr>
            </a:lvl2pPr>
            <a:lvl3pPr marL="777240">
              <a:defRPr>
                <a:latin typeface="+mn-ea"/>
                <a:ea typeface="+mn-ea"/>
              </a:defRPr>
            </a:lvl3pPr>
            <a:lvl4pPr marL="1005840">
              <a:defRPr>
                <a:latin typeface="+mn-ea"/>
                <a:ea typeface="+mn-ea"/>
              </a:defRPr>
            </a:lvl4pPr>
            <a:lvl5pPr marL="1234440">
              <a:defRPr>
                <a:latin typeface="+mn-ea"/>
                <a:ea typeface="+mn-ea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E260582E-7A65-437C-8D28-2CCA48D478B1}" type="datetime1">
              <a:rPr lang="ko-KR" altLang="en-US" smtClean="0"/>
              <a:t>2020-12-09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255" name="선" descr="선 그래픽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7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8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9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0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1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2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3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4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5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6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7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8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9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0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1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2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3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4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5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6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7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8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9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0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1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2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3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4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5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6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7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8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9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0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1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2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3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4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5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6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7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8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9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0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1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2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3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4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5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6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7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8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9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0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1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2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3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4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5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6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7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8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9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0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1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2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3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4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5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6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7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8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9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0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1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2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3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4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5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6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7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8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9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0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1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2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3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4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5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6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7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8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9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0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1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2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3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4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5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6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7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8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9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0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1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2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3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4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5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6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7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8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9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0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1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2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3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4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5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6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7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8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5352F-80AB-4FF1-AE87-04B0FB46C4A6}" type="datetime1">
              <a:rPr lang="ko-KR" altLang="en-US" smtClean="0"/>
              <a:t>2020-12-09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58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0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1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F1417D-47F7-4294-BC60-C922E66DDC5E}" type="datetime1">
              <a:rPr lang="ko-KR" altLang="en-US" smtClean="0"/>
              <a:t>2020-12-09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0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자유형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3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4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7608D-1C69-4016-8D0F-BF9CD95494C5}" type="datetime1">
              <a:rPr lang="ko-KR" altLang="en-US" smtClean="0"/>
              <a:t>2020-12-09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85" name="내용 개체 틀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56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8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9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0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1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7D8DD6-5756-4386-AA2C-4FE3FAD46F08}" type="datetime1">
              <a:rPr lang="ko-KR" altLang="en-US" smtClean="0"/>
              <a:t>2020-12-09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703DB-376B-4877-9DFC-673EAE81E438}" type="datetime1">
              <a:rPr lang="ko-KR" altLang="en-US" smtClean="0"/>
              <a:t>2020-12-09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615" name="틀" descr="상자 그래픽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그룹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그룹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그룹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그룹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그룹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그룹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9038E-9B6B-453E-BFC0-BB741C130533}" type="datetime1">
              <a:rPr lang="ko-KR" altLang="en-US" smtClean="0"/>
              <a:t>2020-12-09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grpSp>
        <p:nvGrpSpPr>
          <p:cNvPr id="614" name="틀" descr="상자 그래픽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그룹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그룹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자유형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그룹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자유형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그룹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그룹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자유형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그룹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자유형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66A3C-CD7B-41E4-AAC8-8FEE9D856C7D}" type="datetime1">
              <a:rPr lang="ko-KR" altLang="en-US" smtClean="0"/>
              <a:t>2020-12-09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B858D52-AA5F-4806-9C6F-D2E4C47ECC08}" type="datetime1">
              <a:rPr lang="ko-KR" altLang="en-US" noProof="0" smtClean="0"/>
              <a:t>2020-12-09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576072" indent="-27432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804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33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12618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14904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td.com/ko/article/7223739" TargetMode="External"/><Relationship Id="rId3" Type="http://schemas.openxmlformats.org/officeDocument/2006/relationships/hyperlink" Target="https://nowonbun.tistory.com/38" TargetMode="External"/><Relationship Id="rId7" Type="http://schemas.openxmlformats.org/officeDocument/2006/relationships/hyperlink" Target="http://sunnmoon.egloos.com/v/183361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blog.daum.net/kyu76/5361228" TargetMode="External"/><Relationship Id="rId11" Type="http://schemas.openxmlformats.org/officeDocument/2006/relationships/hyperlink" Target="https://chardoc.tistory.com/9" TargetMode="External"/><Relationship Id="rId5" Type="http://schemas.openxmlformats.org/officeDocument/2006/relationships/hyperlink" Target="http://76jin-textcube.blogspot.com/2010/04/blog-post_09.html" TargetMode="External"/><Relationship Id="rId10" Type="http://schemas.openxmlformats.org/officeDocument/2006/relationships/hyperlink" Target="https://blog.naver.com/pureyouth/150026426572" TargetMode="External"/><Relationship Id="rId4" Type="http://schemas.openxmlformats.org/officeDocument/2006/relationships/hyperlink" Target="https://blog.naver.com/PostView.nhn?blogId=tipsware&amp;logNo=220977054147&amp;proxyReferer=http:%2F%2F221.145.1.102%2F" TargetMode="External"/><Relationship Id="rId9" Type="http://schemas.openxmlformats.org/officeDocument/2006/relationships/hyperlink" Target="https://www.linuxjournal.com/article/673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.tistory.com/19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VOIP – Chatting Program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한림대학교 빅데이터 </a:t>
            </a:r>
            <a:r>
              <a:rPr lang="en-US" altLang="ko-KR" dirty="0"/>
              <a:t>3</a:t>
            </a:r>
            <a:r>
              <a:rPr lang="ko-KR" altLang="en-US" dirty="0"/>
              <a:t>학년</a:t>
            </a:r>
            <a:endParaRPr lang="en-US" altLang="ko-KR" dirty="0"/>
          </a:p>
          <a:p>
            <a:pPr rtl="0"/>
            <a:r>
              <a:rPr lang="en-US" altLang="ko-KR" dirty="0"/>
              <a:t>20185147 </a:t>
            </a:r>
            <a:r>
              <a:rPr lang="ko-KR" altLang="en-US" dirty="0"/>
              <a:t>윤순상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How?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1208C2-FDCD-487A-A195-F3A4C4931691}"/>
              </a:ext>
            </a:extLst>
          </p:cNvPr>
          <p:cNvSpPr/>
          <p:nvPr/>
        </p:nvSpPr>
        <p:spPr>
          <a:xfrm>
            <a:off x="2622966" y="3283273"/>
            <a:ext cx="792088" cy="28803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녹음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56E4B35-6EF5-4B75-BC82-85BF4825B433}"/>
              </a:ext>
            </a:extLst>
          </p:cNvPr>
          <p:cNvSpPr/>
          <p:nvPr/>
        </p:nvSpPr>
        <p:spPr>
          <a:xfrm>
            <a:off x="4654252" y="3283273"/>
            <a:ext cx="936104" cy="28803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0FADB3-DD45-40D0-BBAB-BE7B72773B99}"/>
              </a:ext>
            </a:extLst>
          </p:cNvPr>
          <p:cNvSpPr/>
          <p:nvPr/>
        </p:nvSpPr>
        <p:spPr>
          <a:xfrm>
            <a:off x="6706480" y="3084887"/>
            <a:ext cx="1116124" cy="661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Cli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897D11-E7D7-4258-A013-D410FC352B44}"/>
              </a:ext>
            </a:extLst>
          </p:cNvPr>
          <p:cNvSpPr/>
          <p:nvPr/>
        </p:nvSpPr>
        <p:spPr>
          <a:xfrm>
            <a:off x="6706480" y="4387293"/>
            <a:ext cx="1116124" cy="661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Cli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D9BFE6D-F81F-4B8C-8D74-063858855C40}"/>
              </a:ext>
            </a:extLst>
          </p:cNvPr>
          <p:cNvSpPr/>
          <p:nvPr/>
        </p:nvSpPr>
        <p:spPr>
          <a:xfrm>
            <a:off x="6706480" y="5694871"/>
            <a:ext cx="1116124" cy="661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Cli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3CAAB65-48E8-4852-84AC-739C01D8121A}"/>
              </a:ext>
            </a:extLst>
          </p:cNvPr>
          <p:cNvCxnSpPr>
            <a:cxnSpLocks/>
            <a:stCxn id="36" idx="3"/>
            <a:endCxn id="4" idx="1"/>
          </p:cNvCxnSpPr>
          <p:nvPr/>
        </p:nvCxnSpPr>
        <p:spPr>
          <a:xfrm>
            <a:off x="2040260" y="4723433"/>
            <a:ext cx="582706" cy="0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1CD818-4734-4DDF-8CD6-4A4C0FBA83D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590356" y="3415855"/>
            <a:ext cx="1116124" cy="1307578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823E79-6B1C-47C1-B980-CFD756F69A5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15054" y="4723433"/>
            <a:ext cx="1239198" cy="0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C333F24-D8E3-4CC1-BC5F-0A69AF4DED8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590356" y="4718261"/>
            <a:ext cx="1116124" cy="5172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2D08DC0-0208-4FA3-B713-4CB27D5D61A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590356" y="4723433"/>
            <a:ext cx="1116124" cy="1302406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D4858EF-7FB8-4DBB-9D85-D3E5954B3999}"/>
              </a:ext>
            </a:extLst>
          </p:cNvPr>
          <p:cNvCxnSpPr>
            <a:cxnSpLocks/>
          </p:cNvCxnSpPr>
          <p:nvPr/>
        </p:nvCxnSpPr>
        <p:spPr>
          <a:xfrm>
            <a:off x="7844199" y="3407708"/>
            <a:ext cx="1616904" cy="1307578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6E9C5E3-61F2-4ED0-B3DC-EE81398902AB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>
            <a:off x="7822604" y="4718261"/>
            <a:ext cx="1616904" cy="5172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16F25A4-0191-4C7C-A049-23179763F2D9}"/>
              </a:ext>
            </a:extLst>
          </p:cNvPr>
          <p:cNvCxnSpPr>
            <a:cxnSpLocks/>
            <a:stCxn id="8" idx="3"/>
            <a:endCxn id="38" idx="1"/>
          </p:cNvCxnSpPr>
          <p:nvPr/>
        </p:nvCxnSpPr>
        <p:spPr>
          <a:xfrm flipV="1">
            <a:off x="7822604" y="4723433"/>
            <a:ext cx="1616904" cy="1302406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래픽 35" descr="무선 마이크">
            <a:extLst>
              <a:ext uri="{FF2B5EF4-FFF2-40B4-BE49-F238E27FC236}">
                <a16:creationId xmlns:a16="http://schemas.microsoft.com/office/drawing/2014/main" id="{348CD9D7-8771-4C27-85D5-789C3C346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5860" y="4266233"/>
            <a:ext cx="914400" cy="914400"/>
          </a:xfrm>
          <a:prstGeom prst="rect">
            <a:avLst/>
          </a:prstGeom>
        </p:spPr>
      </p:pic>
      <p:pic>
        <p:nvPicPr>
          <p:cNvPr id="38" name="그래픽 37" descr="스피커">
            <a:extLst>
              <a:ext uri="{FF2B5EF4-FFF2-40B4-BE49-F238E27FC236}">
                <a16:creationId xmlns:a16="http://schemas.microsoft.com/office/drawing/2014/main" id="{311EF101-9136-4579-B9C2-F2ADEAF67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9508" y="4266233"/>
            <a:ext cx="914400" cy="9144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70377BF-AAFF-4F23-9126-696A2BEFBBC7}"/>
              </a:ext>
            </a:extLst>
          </p:cNvPr>
          <p:cNvSpPr txBox="1"/>
          <p:nvPr/>
        </p:nvSpPr>
        <p:spPr>
          <a:xfrm>
            <a:off x="2343997" y="6309323"/>
            <a:ext cx="1350026" cy="43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400" dirty="0"/>
              <a:t>Client</a:t>
            </a:r>
            <a:endParaRPr lang="ko-KR" altLang="en-US" sz="2400" dirty="0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168E739-7CA2-42EB-89C0-449846A18ADA}"/>
              </a:ext>
            </a:extLst>
          </p:cNvPr>
          <p:cNvCxnSpPr>
            <a:cxnSpLocks/>
            <a:stCxn id="4" idx="0"/>
            <a:endCxn id="93" idx="2"/>
          </p:cNvCxnSpPr>
          <p:nvPr/>
        </p:nvCxnSpPr>
        <p:spPr>
          <a:xfrm flipV="1">
            <a:off x="3019010" y="2863689"/>
            <a:ext cx="3828" cy="419584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40DE762-B366-4266-9EB3-88B03E9B8751}"/>
              </a:ext>
            </a:extLst>
          </p:cNvPr>
          <p:cNvSpPr/>
          <p:nvPr/>
        </p:nvSpPr>
        <p:spPr>
          <a:xfrm>
            <a:off x="2040260" y="1677367"/>
            <a:ext cx="1965156" cy="11863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Alsa</a:t>
            </a:r>
            <a:r>
              <a:rPr lang="ko-KR" altLang="en-US" dirty="0"/>
              <a:t>로 만든</a:t>
            </a:r>
            <a:endParaRPr lang="en-US" altLang="ko-KR" dirty="0"/>
          </a:p>
          <a:p>
            <a:pPr algn="ctr"/>
            <a:r>
              <a:rPr lang="ko-KR" altLang="en-US" dirty="0"/>
              <a:t>녹음 서비스 수행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9C6E6A-1ED4-4811-AFD8-E7ADF7595DD8}"/>
              </a:ext>
            </a:extLst>
          </p:cNvPr>
          <p:cNvSpPr txBox="1"/>
          <p:nvPr/>
        </p:nvSpPr>
        <p:spPr>
          <a:xfrm>
            <a:off x="3330403" y="4145658"/>
            <a:ext cx="1350026" cy="43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400" dirty="0"/>
              <a:t>Socket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544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결과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3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참고 사이트</a:t>
            </a:r>
          </a:p>
        </p:txBody>
      </p:sp>
      <p:sp>
        <p:nvSpPr>
          <p:cNvPr id="4" name="내용 개체 틀 13">
            <a:extLst>
              <a:ext uri="{FF2B5EF4-FFF2-40B4-BE49-F238E27FC236}">
                <a16:creationId xmlns:a16="http://schemas.microsoft.com/office/drawing/2014/main" id="{CA9D8643-6FBD-451B-8C96-5B2D616D2269}"/>
              </a:ext>
            </a:extLst>
          </p:cNvPr>
          <p:cNvSpPr txBox="1">
            <a:spLocks/>
          </p:cNvSpPr>
          <p:nvPr/>
        </p:nvSpPr>
        <p:spPr>
          <a:xfrm>
            <a:off x="1701924" y="1628800"/>
            <a:ext cx="9144000" cy="4267200"/>
          </a:xfrm>
          <a:prstGeom prst="rect">
            <a:avLst/>
          </a:prstGeom>
        </p:spPr>
        <p:txBody>
          <a:bodyPr rtlCol="0"/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76072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04672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33272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261872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490472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Win C++</a:t>
            </a:r>
          </a:p>
          <a:p>
            <a:pPr lvl="1"/>
            <a:r>
              <a:rPr lang="en-US" altLang="ko-KR" dirty="0">
                <a:hlinkClick r:id="rId3"/>
              </a:rPr>
              <a:t>https://nowonbun.tistory.com/38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https://blog.naver.com/PostView.nhn?blogId=tipsware&amp;logNo=220977054147&amp;proxyReferer=http:%2F%2F221.145.1.102%2F</a:t>
            </a:r>
            <a:endParaRPr lang="en-US" altLang="ko-KR" dirty="0"/>
          </a:p>
          <a:p>
            <a:r>
              <a:rPr lang="en-US" altLang="ko-KR" dirty="0"/>
              <a:t>OSS</a:t>
            </a:r>
          </a:p>
          <a:p>
            <a:pPr lvl="1"/>
            <a:r>
              <a:rPr lang="en-US" altLang="ko-KR" dirty="0">
                <a:hlinkClick r:id="rId5"/>
              </a:rPr>
              <a:t>http://76jin-textcube.blogspot.com/2010/04/blog-post_09.html</a:t>
            </a:r>
            <a:endParaRPr lang="en-US" altLang="ko-KR" dirty="0"/>
          </a:p>
          <a:p>
            <a:pPr lvl="1"/>
            <a:r>
              <a:rPr lang="en-US" altLang="ko-KR" dirty="0">
                <a:hlinkClick r:id="rId6"/>
              </a:rPr>
              <a:t>http://blog.daum.net/kyu76/5361228</a:t>
            </a:r>
            <a:endParaRPr lang="en-US" altLang="ko-KR" dirty="0"/>
          </a:p>
          <a:p>
            <a:pPr lvl="1"/>
            <a:r>
              <a:rPr lang="en-US" altLang="ko-KR" dirty="0">
                <a:hlinkClick r:id="rId7"/>
              </a:rPr>
              <a:t>http://sunnmoon.egloos.com/v/1833613</a:t>
            </a:r>
            <a:endParaRPr lang="en-US" altLang="ko-KR" dirty="0"/>
          </a:p>
          <a:p>
            <a:r>
              <a:rPr lang="en-US" altLang="ko-KR" dirty="0"/>
              <a:t>ALSA</a:t>
            </a:r>
          </a:p>
          <a:p>
            <a:pPr lvl="1"/>
            <a:r>
              <a:rPr lang="en-US" altLang="ko-KR" dirty="0">
                <a:hlinkClick r:id="rId8"/>
              </a:rPr>
              <a:t>https://www.codetd.com/ko/article/7223739</a:t>
            </a:r>
            <a:endParaRPr lang="en-US" altLang="ko-KR" dirty="0"/>
          </a:p>
          <a:p>
            <a:pPr lvl="1"/>
            <a:r>
              <a:rPr lang="en-US" altLang="ko-KR" dirty="0">
                <a:hlinkClick r:id="rId9"/>
              </a:rPr>
              <a:t>https://www.linuxjournal.com/article/6735</a:t>
            </a:r>
            <a:endParaRPr lang="en-US" altLang="ko-KR" dirty="0"/>
          </a:p>
          <a:p>
            <a:pPr lvl="1"/>
            <a:r>
              <a:rPr lang="en-US" altLang="ko-KR" dirty="0">
                <a:hlinkClick r:id="rId10"/>
              </a:rPr>
              <a:t>https://blog.naver.com/pureyouth/150026426572</a:t>
            </a:r>
            <a:endParaRPr lang="en-US" altLang="ko-KR" dirty="0"/>
          </a:p>
          <a:p>
            <a:pPr lvl="1"/>
            <a:r>
              <a:rPr lang="en-US" altLang="ko-KR" dirty="0">
                <a:hlinkClick r:id="rId11"/>
              </a:rPr>
              <a:t>https://chardoc.tistory.com/9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74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A931D3-BE5E-48F7-8E07-BE9DE59C81CD}"/>
              </a:ext>
            </a:extLst>
          </p:cNvPr>
          <p:cNvSpPr txBox="1"/>
          <p:nvPr/>
        </p:nvSpPr>
        <p:spPr>
          <a:xfrm>
            <a:off x="3178088" y="2690336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0" dirty="0"/>
              <a:t>Thank you!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75052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목록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1.</a:t>
            </a:r>
            <a:r>
              <a:rPr lang="ko-KR" altLang="en-US" dirty="0"/>
              <a:t> 소개</a:t>
            </a:r>
          </a:p>
          <a:p>
            <a:pPr rtl="0"/>
            <a:r>
              <a:rPr lang="en-US" altLang="ko-KR" dirty="0"/>
              <a:t>2.</a:t>
            </a:r>
            <a:r>
              <a:rPr lang="ko-KR" altLang="en-US" dirty="0"/>
              <a:t> 과정</a:t>
            </a:r>
          </a:p>
          <a:p>
            <a:pPr rtl="0"/>
            <a:r>
              <a:rPr lang="en-US" altLang="ko-KR" dirty="0"/>
              <a:t>3.</a:t>
            </a:r>
            <a:r>
              <a:rPr lang="ko-KR" altLang="en-US" dirty="0"/>
              <a:t> 결과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소개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소켓 프로그래밍 실습에서 구현한 다자간 채팅에</a:t>
            </a:r>
            <a:endParaRPr lang="en-US" altLang="ko-KR" dirty="0"/>
          </a:p>
          <a:p>
            <a:pPr rtl="0"/>
            <a:r>
              <a:rPr lang="en-US" altLang="ko-KR" dirty="0"/>
              <a:t>VOIP </a:t>
            </a:r>
            <a:r>
              <a:rPr lang="ko-KR" altLang="en-US" dirty="0"/>
              <a:t>기능을 추가하여 </a:t>
            </a:r>
            <a:r>
              <a:rPr lang="en-US" altLang="ko-KR" dirty="0"/>
              <a:t>Discord, Talk-on, Skype</a:t>
            </a:r>
            <a:r>
              <a:rPr lang="ko-KR" altLang="en-US" dirty="0"/>
              <a:t>와 같은</a:t>
            </a:r>
            <a:endParaRPr lang="en-US" altLang="ko-KR" dirty="0"/>
          </a:p>
          <a:p>
            <a:pPr rtl="0"/>
            <a:r>
              <a:rPr lang="ko-KR" altLang="en-US" dirty="0"/>
              <a:t>음성 채팅 프로그램을 만드는 것</a:t>
            </a:r>
            <a:endParaRPr lang="en-US" altLang="ko-KR" dirty="0"/>
          </a:p>
          <a:p>
            <a:pPr rtl="0"/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en-US" altLang="ko-KR" dirty="0"/>
              <a:t>Linux – C</a:t>
            </a:r>
          </a:p>
          <a:p>
            <a:pPr lvl="1"/>
            <a:r>
              <a:rPr lang="en-US" altLang="ko-KR" dirty="0"/>
              <a:t>Chatting : C</a:t>
            </a:r>
          </a:p>
          <a:p>
            <a:pPr lvl="1"/>
            <a:r>
              <a:rPr lang="en-US" altLang="ko-KR" dirty="0" err="1"/>
              <a:t>Voip</a:t>
            </a:r>
            <a:r>
              <a:rPr lang="en-US" altLang="ko-KR" dirty="0"/>
              <a:t> : </a:t>
            </a:r>
            <a:r>
              <a:rPr lang="en-US" altLang="ko-KR" dirty="0" err="1"/>
              <a:t>alsa</a:t>
            </a:r>
            <a:r>
              <a:rPr lang="en-US" altLang="ko-KR" dirty="0"/>
              <a:t> (C </a:t>
            </a:r>
            <a:r>
              <a:rPr lang="en-US" altLang="ko-KR" dirty="0" err="1"/>
              <a:t>lan</a:t>
            </a:r>
            <a:r>
              <a:rPr lang="en-US" altLang="ko-KR" dirty="0"/>
              <a:t>)</a:t>
            </a:r>
          </a:p>
          <a:p>
            <a:pPr rtl="0"/>
            <a:endParaRPr lang="en-US" altLang="ko-KR" dirty="0"/>
          </a:p>
          <a:p>
            <a:pPr rtl="0"/>
            <a:endParaRPr lang="en-US" altLang="ko-KR" dirty="0"/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10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다이어그램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C73550F-1ABB-4706-872A-8D52E5ED497F}"/>
              </a:ext>
            </a:extLst>
          </p:cNvPr>
          <p:cNvSpPr/>
          <p:nvPr/>
        </p:nvSpPr>
        <p:spPr>
          <a:xfrm>
            <a:off x="5329056" y="2355107"/>
            <a:ext cx="1944216" cy="9361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080FDA-4E65-4B57-8E88-C53B712D2C9C}"/>
              </a:ext>
            </a:extLst>
          </p:cNvPr>
          <p:cNvSpPr/>
          <p:nvPr/>
        </p:nvSpPr>
        <p:spPr>
          <a:xfrm>
            <a:off x="2483607" y="4743820"/>
            <a:ext cx="1944216" cy="9361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EEF463C-0178-4165-A82D-CA94FE570CF0}"/>
              </a:ext>
            </a:extLst>
          </p:cNvPr>
          <p:cNvSpPr/>
          <p:nvPr/>
        </p:nvSpPr>
        <p:spPr>
          <a:xfrm>
            <a:off x="5329056" y="4743820"/>
            <a:ext cx="1944216" cy="9361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54F534-F66D-49A4-9A25-444AC68D00FC}"/>
              </a:ext>
            </a:extLst>
          </p:cNvPr>
          <p:cNvSpPr/>
          <p:nvPr/>
        </p:nvSpPr>
        <p:spPr>
          <a:xfrm>
            <a:off x="8398668" y="4734180"/>
            <a:ext cx="1944216" cy="9361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4F7AA0D-51BF-45DD-B187-3CBBA955C5E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3455715" y="3291211"/>
            <a:ext cx="2845449" cy="1452609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AD117FB-0AB9-4FF1-9524-79C0B59A9A93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6301164" y="3291211"/>
            <a:ext cx="0" cy="1452609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EE4C21-D791-44D7-88A8-3285CF697E45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H="1" flipV="1">
            <a:off x="6301164" y="3291211"/>
            <a:ext cx="3069612" cy="1442969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653224-487F-4B6A-9723-D08F392A02E8}"/>
              </a:ext>
            </a:extLst>
          </p:cNvPr>
          <p:cNvSpPr/>
          <p:nvPr/>
        </p:nvSpPr>
        <p:spPr>
          <a:xfrm>
            <a:off x="8745574" y="2155095"/>
            <a:ext cx="2095581" cy="12783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 = </a:t>
            </a:r>
            <a:r>
              <a:rPr lang="ko-KR" altLang="en-US" dirty="0"/>
              <a:t>중계기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Chatting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Voip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0B4D41F-A3A0-46A9-A587-6BC647A36B94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7273272" y="2794248"/>
            <a:ext cx="1472302" cy="28911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5D0637-D852-463E-930F-1888AC9C43F3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3301924" y="3168523"/>
            <a:ext cx="1787700" cy="756792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DD9898-6805-4C35-BC67-F2289E5ED252}"/>
              </a:ext>
            </a:extLst>
          </p:cNvPr>
          <p:cNvSpPr/>
          <p:nvPr/>
        </p:nvSpPr>
        <p:spPr>
          <a:xfrm>
            <a:off x="1487212" y="2442218"/>
            <a:ext cx="1814712" cy="1452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</a:p>
          <a:p>
            <a:pPr marL="342900" indent="-342900" algn="ctr">
              <a:buAutoNum type="arabicPeriod"/>
            </a:pPr>
            <a:r>
              <a:rPr lang="en-US" altLang="ko-KR" dirty="0"/>
              <a:t>Chat</a:t>
            </a:r>
          </a:p>
          <a:p>
            <a:pPr marL="342900" indent="-342900" algn="ctr">
              <a:buAutoNum type="arabicPeriod"/>
            </a:pPr>
            <a:r>
              <a:rPr lang="en-US" altLang="ko-KR" dirty="0"/>
              <a:t>Voice</a:t>
            </a:r>
          </a:p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5F68CD-1D7F-47B2-8151-5933C9E9C62D}"/>
              </a:ext>
            </a:extLst>
          </p:cNvPr>
          <p:cNvSpPr/>
          <p:nvPr/>
        </p:nvSpPr>
        <p:spPr>
          <a:xfrm>
            <a:off x="555580" y="4621132"/>
            <a:ext cx="1572608" cy="11622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 : Voice</a:t>
            </a:r>
          </a:p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DED550-55FF-4D37-ADC5-A854E55782A1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flipH="1" flipV="1">
            <a:off x="2128188" y="5202233"/>
            <a:ext cx="355419" cy="9639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96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멀티미디어 프로그래밍 </a:t>
            </a:r>
            <a:r>
              <a:rPr lang="en-US" altLang="ko-KR" dirty="0"/>
              <a:t>(</a:t>
            </a:r>
            <a:r>
              <a:rPr lang="ko-KR" altLang="en-US" dirty="0"/>
              <a:t>오디오 프로그래밍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ALSA</a:t>
            </a:r>
          </a:p>
          <a:p>
            <a:pPr lvl="1"/>
            <a:r>
              <a:rPr lang="ko-KR" altLang="en-US" dirty="0"/>
              <a:t>고급 리눅스 사운드 아키텍처</a:t>
            </a:r>
            <a:endParaRPr lang="en-US" altLang="ko-KR" dirty="0"/>
          </a:p>
          <a:p>
            <a:pPr lvl="1"/>
            <a:r>
              <a:rPr lang="ko-KR" altLang="en-US" dirty="0"/>
              <a:t>리눅스 커널의 구성 요소 중 하나</a:t>
            </a:r>
            <a:endParaRPr lang="en-US" altLang="ko-KR" dirty="0"/>
          </a:p>
          <a:p>
            <a:pPr lvl="1"/>
            <a:r>
              <a:rPr lang="ko-KR" altLang="en-US" dirty="0"/>
              <a:t>사운드 </a:t>
            </a:r>
            <a:r>
              <a:rPr lang="ko-KR" altLang="en-US" dirty="0" err="1"/>
              <a:t>카드용</a:t>
            </a:r>
            <a:r>
              <a:rPr lang="ko-KR" altLang="en-US" dirty="0"/>
              <a:t> 장치 드라이버를 위한 </a:t>
            </a:r>
            <a:r>
              <a:rPr lang="en-US" altLang="ko-KR" dirty="0"/>
              <a:t>API</a:t>
            </a:r>
            <a:r>
              <a:rPr lang="ko-KR" altLang="en-US" dirty="0"/>
              <a:t>를 제공하는 </a:t>
            </a:r>
            <a:r>
              <a:rPr lang="en-US" altLang="ko-KR" dirty="0"/>
              <a:t>SW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r>
              <a:rPr lang="en-US" altLang="ko-KR" dirty="0"/>
              <a:t>Linux</a:t>
            </a:r>
            <a:r>
              <a:rPr lang="ko-KR" altLang="en-US" dirty="0"/>
              <a:t> 커널 </a:t>
            </a:r>
            <a:r>
              <a:rPr lang="en-US" altLang="ko-KR" dirty="0"/>
              <a:t>2.4</a:t>
            </a:r>
            <a:r>
              <a:rPr lang="ko-KR" altLang="en-US" dirty="0"/>
              <a:t>부터 자동으로 포함된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OSS</a:t>
            </a:r>
            <a:r>
              <a:rPr lang="ko-KR" altLang="en-US" dirty="0"/>
              <a:t>에 비해 훨씬 많은 양의 복잡한 </a:t>
            </a:r>
            <a:r>
              <a:rPr lang="en-US" altLang="ko-KR" dirty="0"/>
              <a:t>API</a:t>
            </a:r>
            <a:r>
              <a:rPr lang="ko-KR" altLang="en-US" dirty="0"/>
              <a:t>를 제공</a:t>
            </a:r>
            <a:endParaRPr lang="en-US" altLang="ko-KR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ALSA</a:t>
            </a:r>
            <a:r>
              <a:rPr lang="ko-KR" altLang="en-US" dirty="0"/>
              <a:t>을 이용한 개발은 난이도가 높은 편</a:t>
            </a:r>
            <a:endParaRPr lang="en-US" altLang="ko-KR" dirty="0"/>
          </a:p>
          <a:p>
            <a:pPr rtl="0"/>
            <a:r>
              <a:rPr lang="en-US" altLang="ko-KR" dirty="0"/>
              <a:t>OSS(Open</a:t>
            </a:r>
            <a:r>
              <a:rPr lang="ko-KR" altLang="en-US" dirty="0"/>
              <a:t> </a:t>
            </a:r>
            <a:r>
              <a:rPr lang="en-US" altLang="ko-KR" dirty="0"/>
              <a:t>Sound</a:t>
            </a:r>
            <a:r>
              <a:rPr lang="ko-KR" altLang="en-US" dirty="0"/>
              <a:t> </a:t>
            </a:r>
            <a:r>
              <a:rPr lang="en-US" altLang="ko-KR" dirty="0"/>
              <a:t>System)</a:t>
            </a:r>
          </a:p>
          <a:p>
            <a:pPr lvl="1"/>
            <a:r>
              <a:rPr lang="ko-KR" altLang="en-US" dirty="0"/>
              <a:t>리눅스 커널과 함께 배포되는 기본 사운드 드라이버</a:t>
            </a:r>
            <a:endParaRPr lang="en-US" altLang="ko-KR" dirty="0"/>
          </a:p>
          <a:p>
            <a:pPr lvl="1"/>
            <a:r>
              <a:rPr lang="en-US" altLang="ko-KR" dirty="0"/>
              <a:t>OSS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는 </a:t>
            </a:r>
            <a:r>
              <a:rPr lang="en-US" altLang="ko-KR" dirty="0"/>
              <a:t>&lt;</a:t>
            </a:r>
            <a:r>
              <a:rPr lang="en-US" altLang="ko-KR" dirty="0" err="1"/>
              <a:t>soundcard.h</a:t>
            </a:r>
            <a:r>
              <a:rPr lang="en-US" altLang="ko-KR" dirty="0"/>
              <a:t>&gt; </a:t>
            </a:r>
            <a:r>
              <a:rPr lang="ko-KR" altLang="en-US" dirty="0"/>
              <a:t>헤더 파일에 정의되어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</a:t>
            </a:r>
            <a:r>
              <a:rPr lang="en-US" altLang="ko-KR" dirty="0"/>
              <a:t>"/dev/</a:t>
            </a:r>
            <a:r>
              <a:rPr lang="en-US" altLang="ko-KR" dirty="0" err="1"/>
              <a:t>dsp</a:t>
            </a:r>
            <a:r>
              <a:rPr lang="en-US" altLang="ko-KR" dirty="0"/>
              <a:t>“ </a:t>
            </a:r>
            <a:r>
              <a:rPr lang="ko-KR" altLang="en-US" dirty="0"/>
              <a:t>이 장치가 없고 해결을 못함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73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/>
              <a:t>How?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5A5BCD0-B9CF-4B8B-8EAA-617E32BA2A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73634" y="1772816"/>
            <a:ext cx="6641555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045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How?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리눅스 터미널 명령어로 </a:t>
            </a:r>
            <a:r>
              <a:rPr lang="en-US" altLang="ko-KR" dirty="0" err="1"/>
              <a:t>alsa</a:t>
            </a:r>
            <a:r>
              <a:rPr lang="en-US" altLang="ko-KR" dirty="0"/>
              <a:t> </a:t>
            </a:r>
            <a:r>
              <a:rPr lang="ko-KR" altLang="en-US" dirty="0"/>
              <a:t>녹음기 사용 가능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https://neuro.tistory.com/196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alsamixer</a:t>
            </a:r>
            <a:endParaRPr lang="en-US" altLang="ko-KR" dirty="0"/>
          </a:p>
          <a:p>
            <a:pPr lvl="1"/>
            <a:r>
              <a:rPr lang="en-US" altLang="ko-KR" dirty="0"/>
              <a:t>F6 </a:t>
            </a:r>
            <a:r>
              <a:rPr lang="ko-KR" altLang="en-US" dirty="0"/>
              <a:t>누른 후 </a:t>
            </a:r>
            <a:r>
              <a:rPr lang="en-US" altLang="ko-KR" dirty="0"/>
              <a:t>-&gt; </a:t>
            </a:r>
            <a:r>
              <a:rPr lang="ko-KR" altLang="en-US" dirty="0"/>
              <a:t>오디오 장치 선택 </a:t>
            </a:r>
            <a:r>
              <a:rPr lang="en-US" altLang="ko-KR" dirty="0"/>
              <a:t>-&gt; USB Sound Device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en-US" altLang="ko-KR" dirty="0"/>
              <a:t>F4 </a:t>
            </a:r>
            <a:r>
              <a:rPr lang="ko-KR" altLang="en-US" dirty="0"/>
              <a:t>누른 후 </a:t>
            </a:r>
            <a:r>
              <a:rPr lang="en-US" altLang="ko-KR" dirty="0"/>
              <a:t>-&gt; Mic(</a:t>
            </a:r>
            <a:r>
              <a:rPr lang="ko-KR" altLang="en-US" dirty="0"/>
              <a:t>마이크</a:t>
            </a:r>
            <a:r>
              <a:rPr lang="en-US" altLang="ko-KR" dirty="0"/>
              <a:t>) </a:t>
            </a:r>
            <a:r>
              <a:rPr lang="ko-KR" altLang="en-US" dirty="0"/>
              <a:t>볼륨을 증가</a:t>
            </a:r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arecord</a:t>
            </a:r>
            <a:r>
              <a:rPr lang="en-US" altLang="ko-KR" dirty="0"/>
              <a:t> -l</a:t>
            </a:r>
          </a:p>
          <a:p>
            <a:pPr lvl="1"/>
            <a:r>
              <a:rPr lang="ko-KR" altLang="en-US" dirty="0"/>
              <a:t>녹음 프로그램이 마이크를 제대로 인식했는지 확인</a:t>
            </a:r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arecord</a:t>
            </a:r>
            <a:r>
              <a:rPr lang="en-US" altLang="ko-KR" dirty="0"/>
              <a:t> –D plughw:1,0 *.wav </a:t>
            </a:r>
            <a:r>
              <a:rPr lang="ko-KR" altLang="en-US" dirty="0"/>
              <a:t>후 녹음 </a:t>
            </a:r>
            <a:r>
              <a:rPr lang="en-US" altLang="ko-KR" dirty="0"/>
              <a:t>-&gt; ctrl + c</a:t>
            </a:r>
            <a:r>
              <a:rPr lang="ko-KR" altLang="en-US" dirty="0"/>
              <a:t>로 종료</a:t>
            </a:r>
            <a:endParaRPr lang="en-US" altLang="ko-KR" dirty="0"/>
          </a:p>
          <a:p>
            <a:r>
              <a:rPr lang="ko-KR" altLang="en-US" dirty="0"/>
              <a:t>파일 재생 </a:t>
            </a:r>
            <a:r>
              <a:rPr lang="en-US" altLang="ko-KR" dirty="0"/>
              <a:t>: $play</a:t>
            </a:r>
            <a:r>
              <a:rPr lang="ko-KR" altLang="en-US" dirty="0"/>
              <a:t> </a:t>
            </a:r>
            <a:r>
              <a:rPr lang="en-US" altLang="ko-KR" dirty="0"/>
              <a:t>*.wav</a:t>
            </a:r>
          </a:p>
        </p:txBody>
      </p:sp>
    </p:spTree>
    <p:extLst>
      <p:ext uri="{BB962C8B-B14F-4D97-AF65-F5344CB8AC3E}">
        <p14:creationId xmlns:p14="http://schemas.microsoft.com/office/powerpoint/2010/main" val="38227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실행영상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/>
          </a:p>
        </p:txBody>
      </p:sp>
      <p:pic>
        <p:nvPicPr>
          <p:cNvPr id="3" name="터미널 실행영상">
            <a:hlinkClick r:id="" action="ppaction://media"/>
            <a:extLst>
              <a:ext uri="{FF2B5EF4-FFF2-40B4-BE49-F238E27FC236}">
                <a16:creationId xmlns:a16="http://schemas.microsoft.com/office/drawing/2014/main" id="{AB16D37B-92DC-403E-AC15-CD795EE82DC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94263" y="1905000"/>
            <a:ext cx="5300662" cy="4038600"/>
          </a:xfrm>
        </p:spPr>
      </p:pic>
    </p:spTree>
    <p:extLst>
      <p:ext uri="{BB962C8B-B14F-4D97-AF65-F5344CB8AC3E}">
        <p14:creationId xmlns:p14="http://schemas.microsoft.com/office/powerpoint/2010/main" val="1665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8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How?</a:t>
            </a:r>
            <a:endParaRPr lang="ko-KR" altLang="en-US" dirty="0"/>
          </a:p>
        </p:txBody>
      </p:sp>
      <p:sp>
        <p:nvSpPr>
          <p:cNvPr id="4" name="내용 개체 틀 13">
            <a:extLst>
              <a:ext uri="{FF2B5EF4-FFF2-40B4-BE49-F238E27FC236}">
                <a16:creationId xmlns:a16="http://schemas.microsoft.com/office/drawing/2014/main" id="{CA9D8643-6FBD-451B-8C96-5B2D616D2269}"/>
              </a:ext>
            </a:extLst>
          </p:cNvPr>
          <p:cNvSpPr txBox="1">
            <a:spLocks/>
          </p:cNvSpPr>
          <p:nvPr/>
        </p:nvSpPr>
        <p:spPr>
          <a:xfrm>
            <a:off x="1701924" y="1772816"/>
            <a:ext cx="9144000" cy="4267200"/>
          </a:xfrm>
          <a:prstGeom prst="rect">
            <a:avLst/>
          </a:prstGeom>
        </p:spPr>
        <p:txBody>
          <a:bodyPr rtlCol="0"/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76072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04672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33272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261872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490472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#include &lt;</a:t>
            </a:r>
            <a:r>
              <a:rPr lang="en-US" altLang="ko-KR" dirty="0" err="1"/>
              <a:t>alsa</a:t>
            </a:r>
            <a:r>
              <a:rPr lang="en-US" altLang="ko-KR" dirty="0"/>
              <a:t>/</a:t>
            </a:r>
            <a:r>
              <a:rPr lang="en-US" altLang="ko-KR" dirty="0" err="1"/>
              <a:t>asoundlib.h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컴파일 </a:t>
            </a:r>
            <a:r>
              <a:rPr lang="en-US" altLang="ko-KR" dirty="0" err="1"/>
              <a:t>gcc</a:t>
            </a:r>
            <a:r>
              <a:rPr lang="en-US" altLang="ko-KR" dirty="0"/>
              <a:t> -o *.exe *.c -</a:t>
            </a:r>
            <a:r>
              <a:rPr lang="en-US" altLang="ko-KR" dirty="0" err="1"/>
              <a:t>lasound</a:t>
            </a:r>
            <a:endParaRPr lang="en-US" altLang="ko-KR" dirty="0"/>
          </a:p>
          <a:p>
            <a:r>
              <a:rPr lang="ko-KR" altLang="en-US" dirty="0"/>
              <a:t>컴파일 오류</a:t>
            </a:r>
            <a:endParaRPr lang="en-US" altLang="ko-KR" dirty="0"/>
          </a:p>
          <a:p>
            <a:pPr lvl="1"/>
            <a:r>
              <a:rPr lang="en-US" altLang="ko-KR" dirty="0"/>
              <a:t>fatal error : </a:t>
            </a:r>
            <a:r>
              <a:rPr lang="en-US" altLang="ko-KR" dirty="0" err="1"/>
              <a:t>alsa</a:t>
            </a:r>
            <a:r>
              <a:rPr lang="en-US" altLang="ko-KR" dirty="0"/>
              <a:t>/</a:t>
            </a:r>
            <a:r>
              <a:rPr lang="en-US" altLang="ko-KR" dirty="0" err="1"/>
              <a:t>asoundlib.h</a:t>
            </a:r>
            <a:r>
              <a:rPr lang="en-US" altLang="ko-KR" dirty="0"/>
              <a:t> : No such file or directory</a:t>
            </a:r>
          </a:p>
          <a:p>
            <a:pPr lvl="1"/>
            <a:r>
              <a:rPr lang="en-US" altLang="ko-KR" dirty="0" err="1"/>
              <a:t>alsa</a:t>
            </a:r>
            <a:r>
              <a:rPr lang="en-US" altLang="ko-KR" dirty="0"/>
              <a:t> </a:t>
            </a:r>
            <a:r>
              <a:rPr lang="ko-KR" altLang="en-US" dirty="0"/>
              <a:t>라이브러리를 설치하여 해결</a:t>
            </a:r>
            <a:endParaRPr lang="en-US" altLang="ko-KR" dirty="0"/>
          </a:p>
          <a:p>
            <a:pPr lvl="1"/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apt-get install libasound2-dev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83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칠판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0_TF02804846_TF02804846.potx" id="{5D58C5C8-DCD8-4683-8F80-2727C2154D0F}" vid="{5606BD10-093D-48AD-B740-AC65385F8422}"/>
    </a:ext>
  </a:extLst>
</a:theme>
</file>

<file path=ppt/theme/theme2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440</Words>
  <Application>Microsoft Office PowerPoint</Application>
  <PresentationFormat>사용자 지정</PresentationFormat>
  <Paragraphs>96</Paragraphs>
  <Slides>13</Slides>
  <Notes>12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Consolas</vt:lpstr>
      <vt:lpstr>Corbel</vt:lpstr>
      <vt:lpstr>칠판 16x9</vt:lpstr>
      <vt:lpstr>VOIP – Chatting Program</vt:lpstr>
      <vt:lpstr>목록</vt:lpstr>
      <vt:lpstr>소개</vt:lpstr>
      <vt:lpstr>다이어그램</vt:lpstr>
      <vt:lpstr>멀티미디어 프로그래밍 (오디오 프로그래밍)</vt:lpstr>
      <vt:lpstr>How?</vt:lpstr>
      <vt:lpstr>How?</vt:lpstr>
      <vt:lpstr>실행영상</vt:lpstr>
      <vt:lpstr>How?</vt:lpstr>
      <vt:lpstr>How?</vt:lpstr>
      <vt:lpstr>결과</vt:lpstr>
      <vt:lpstr>참고 사이트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VOIP – Chatting Program</dc:title>
  <dc:creator>tnstkd98@gmail.com</dc:creator>
  <cp:lastModifiedBy>tnstkd98@gmail.com</cp:lastModifiedBy>
  <cp:revision>8</cp:revision>
  <dcterms:created xsi:type="dcterms:W3CDTF">2020-12-09T11:48:51Z</dcterms:created>
  <dcterms:modified xsi:type="dcterms:W3CDTF">2020-12-09T13:15:38Z</dcterms:modified>
</cp:coreProperties>
</file>