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411" r:id="rId2"/>
    <p:sldId id="449" r:id="rId3"/>
    <p:sldId id="279" r:id="rId4"/>
    <p:sldId id="489" r:id="rId5"/>
    <p:sldId id="482" r:id="rId6"/>
    <p:sldId id="490" r:id="rId7"/>
    <p:sldId id="483" r:id="rId8"/>
    <p:sldId id="491" r:id="rId9"/>
    <p:sldId id="484" r:id="rId10"/>
    <p:sldId id="492" r:id="rId11"/>
    <p:sldId id="485" r:id="rId12"/>
    <p:sldId id="493" r:id="rId13"/>
    <p:sldId id="495" r:id="rId14"/>
    <p:sldId id="494" r:id="rId15"/>
    <p:sldId id="486" r:id="rId16"/>
    <p:sldId id="488" r:id="rId17"/>
    <p:sldId id="487" r:id="rId18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3">
          <p15:clr>
            <a:srgbClr val="A4A3A4"/>
          </p15:clr>
        </p15:guide>
        <p15:guide id="2" pos="3782">
          <p15:clr>
            <a:srgbClr val="A4A3A4"/>
          </p15:clr>
        </p15:guide>
        <p15:guide id="3" pos="7129">
          <p15:clr>
            <a:srgbClr val="A4A3A4"/>
          </p15:clr>
        </p15:guide>
        <p15:guide id="4" pos="488">
          <p15:clr>
            <a:srgbClr val="A4A3A4"/>
          </p15:clr>
        </p15:guide>
        <p15:guide id="5" orient="horz" pos="2308">
          <p15:clr>
            <a:srgbClr val="A4A3A4"/>
          </p15:clr>
        </p15:guide>
        <p15:guide id="6" orient="horz" pos="39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85388" autoAdjust="0"/>
  </p:normalViewPr>
  <p:slideViewPr>
    <p:cSldViewPr snapToGrid="0" showGuides="1">
      <p:cViewPr>
        <p:scale>
          <a:sx n="50" d="100"/>
          <a:sy n="50" d="100"/>
        </p:scale>
        <p:origin x="1934" y="538"/>
      </p:cViewPr>
      <p:guideLst>
        <p:guide orient="horz" pos="913"/>
        <p:guide pos="3782"/>
        <p:guide pos="7129"/>
        <p:guide pos="488"/>
        <p:guide orient="horz" pos="2308"/>
        <p:guide orient="horz" pos="397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76074-16DB-4DE2-B25C-B2721D7B7149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B37CF-8AA2-430B-AB05-B34D6510E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968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9B37CF-8AA2-430B-AB05-B34D6510E89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259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9B37CF-8AA2-430B-AB05-B34D6510E89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120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E601-3535-4314-BC97-A9FF5BD074C6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4BE28-2493-46BD-B513-F4E5D7EEAF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E601-3535-4314-BC97-A9FF5BD074C6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4BE28-2493-46BD-B513-F4E5D7EEAF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E601-3535-4314-BC97-A9FF5BD074C6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4BE28-2493-46BD-B513-F4E5D7EEAF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E601-3535-4314-BC97-A9FF5BD074C6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4BE28-2493-46BD-B513-F4E5D7EEAF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E601-3535-4314-BC97-A9FF5BD074C6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4BE28-2493-46BD-B513-F4E5D7EEAF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E601-3535-4314-BC97-A9FF5BD074C6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4BE28-2493-46BD-B513-F4E5D7EEAF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E601-3535-4314-BC97-A9FF5BD074C6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4BE28-2493-46BD-B513-F4E5D7EEAF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E601-3535-4314-BC97-A9FF5BD074C6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4BE28-2493-46BD-B513-F4E5D7EEAF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E601-3535-4314-BC97-A9FF5BD074C6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4BE28-2493-46BD-B513-F4E5D7EEAF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E601-3535-4314-BC97-A9FF5BD074C6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4BE28-2493-46BD-B513-F4E5D7EEAF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E601-3535-4314-BC97-A9FF5BD074C6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4BE28-2493-46BD-B513-F4E5D7EEAF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8E601-3535-4314-BC97-A9FF5BD074C6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4BE28-2493-46BD-B513-F4E5D7EEAF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4" t="8804" r="8804" b="8804"/>
          <a:stretch>
            <a:fillRect/>
          </a:stretch>
        </p:blipFill>
        <p:spPr bwMode="auto">
          <a:xfrm flipH="1">
            <a:off x="0" y="1"/>
            <a:ext cx="12192000" cy="685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8" name="Group 1"/>
          <p:cNvGrpSpPr/>
          <p:nvPr/>
        </p:nvGrpSpPr>
        <p:grpSpPr>
          <a:xfrm rot="9000000">
            <a:off x="639597" y="-12390144"/>
            <a:ext cx="16077776" cy="16322072"/>
            <a:chOff x="2727789" y="-10719254"/>
            <a:chExt cx="16077776" cy="16322072"/>
          </a:xfrm>
        </p:grpSpPr>
        <p:sp>
          <p:nvSpPr>
            <p:cNvPr id="69" name="Freeform 2"/>
            <p:cNvSpPr/>
            <p:nvPr/>
          </p:nvSpPr>
          <p:spPr bwMode="auto">
            <a:xfrm rot="14400000">
              <a:off x="8437935" y="2811699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70" name="Freeform 6"/>
            <p:cNvSpPr/>
            <p:nvPr/>
          </p:nvSpPr>
          <p:spPr bwMode="auto">
            <a:xfrm rot="14400000">
              <a:off x="7276328" y="2147210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71" name="Freeform 7"/>
            <p:cNvSpPr/>
            <p:nvPr/>
          </p:nvSpPr>
          <p:spPr bwMode="auto">
            <a:xfrm rot="14400000">
              <a:off x="8439892" y="1474124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72" name="Freeform 8"/>
            <p:cNvSpPr/>
            <p:nvPr/>
          </p:nvSpPr>
          <p:spPr bwMode="auto">
            <a:xfrm rot="14400000">
              <a:off x="9603456" y="803642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73" name="Freeform 9"/>
            <p:cNvSpPr/>
            <p:nvPr/>
          </p:nvSpPr>
          <p:spPr bwMode="auto">
            <a:xfrm rot="14400000">
              <a:off x="10767021" y="130556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74" name="Freeform 10"/>
            <p:cNvSpPr/>
            <p:nvPr/>
          </p:nvSpPr>
          <p:spPr bwMode="auto">
            <a:xfrm rot="14400000">
              <a:off x="11930585" y="-539926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75" name="Freeform 11"/>
            <p:cNvSpPr/>
            <p:nvPr/>
          </p:nvSpPr>
          <p:spPr bwMode="auto">
            <a:xfrm rot="14400000">
              <a:off x="13094149" y="-1213013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76" name="Freeform 12"/>
            <p:cNvSpPr/>
            <p:nvPr/>
          </p:nvSpPr>
          <p:spPr bwMode="auto">
            <a:xfrm rot="14400000">
              <a:off x="14257713" y="-1883495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77" name="Freeform 13"/>
            <p:cNvSpPr/>
            <p:nvPr/>
          </p:nvSpPr>
          <p:spPr bwMode="auto">
            <a:xfrm rot="14400000">
              <a:off x="15421277" y="-2556581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78" name="Freeform 14"/>
            <p:cNvSpPr/>
            <p:nvPr/>
          </p:nvSpPr>
          <p:spPr bwMode="auto">
            <a:xfrm rot="14400000">
              <a:off x="9601499" y="2141217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79" name="Freeform 15"/>
            <p:cNvSpPr/>
            <p:nvPr/>
          </p:nvSpPr>
          <p:spPr bwMode="auto">
            <a:xfrm rot="14400000">
              <a:off x="10765064" y="1468131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80" name="Freeform 16"/>
            <p:cNvSpPr/>
            <p:nvPr/>
          </p:nvSpPr>
          <p:spPr bwMode="auto">
            <a:xfrm rot="14400000">
              <a:off x="11928628" y="797649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81" name="Freeform 17"/>
            <p:cNvSpPr/>
            <p:nvPr/>
          </p:nvSpPr>
          <p:spPr bwMode="auto">
            <a:xfrm rot="14400000">
              <a:off x="13092192" y="124563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82" name="Freeform 18"/>
            <p:cNvSpPr/>
            <p:nvPr/>
          </p:nvSpPr>
          <p:spPr bwMode="auto">
            <a:xfrm rot="14400000">
              <a:off x="14255756" y="-545920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83" name="Freeform 19"/>
            <p:cNvSpPr/>
            <p:nvPr/>
          </p:nvSpPr>
          <p:spPr bwMode="auto">
            <a:xfrm rot="14400000">
              <a:off x="15419320" y="-1219005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84" name="Freeform 20"/>
            <p:cNvSpPr/>
            <p:nvPr/>
          </p:nvSpPr>
          <p:spPr bwMode="auto">
            <a:xfrm rot="14400000">
              <a:off x="16582885" y="-1889488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85" name="Freeform 21"/>
            <p:cNvSpPr/>
            <p:nvPr/>
          </p:nvSpPr>
          <p:spPr bwMode="auto">
            <a:xfrm rot="14400000">
              <a:off x="7274681" y="796884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86" name="Freeform 22"/>
            <p:cNvSpPr/>
            <p:nvPr/>
          </p:nvSpPr>
          <p:spPr bwMode="auto">
            <a:xfrm rot="14400000">
              <a:off x="6113074" y="132395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87" name="Freeform 23"/>
            <p:cNvSpPr/>
            <p:nvPr/>
          </p:nvSpPr>
          <p:spPr bwMode="auto">
            <a:xfrm rot="14400000">
              <a:off x="7276638" y="-540691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88" name="Freeform 24"/>
            <p:cNvSpPr/>
            <p:nvPr/>
          </p:nvSpPr>
          <p:spPr bwMode="auto">
            <a:xfrm rot="14400000">
              <a:off x="8440202" y="-1211173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89" name="Freeform 25"/>
            <p:cNvSpPr/>
            <p:nvPr/>
          </p:nvSpPr>
          <p:spPr bwMode="auto">
            <a:xfrm rot="14400000">
              <a:off x="9603767" y="-1884260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90" name="Freeform 26"/>
            <p:cNvSpPr/>
            <p:nvPr/>
          </p:nvSpPr>
          <p:spPr bwMode="auto">
            <a:xfrm rot="14400000">
              <a:off x="10767330" y="-2554741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91" name="Freeform 27"/>
            <p:cNvSpPr/>
            <p:nvPr/>
          </p:nvSpPr>
          <p:spPr bwMode="auto">
            <a:xfrm rot="14400000">
              <a:off x="11930895" y="-3227828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92" name="Freeform 28"/>
            <p:cNvSpPr/>
            <p:nvPr/>
          </p:nvSpPr>
          <p:spPr bwMode="auto">
            <a:xfrm rot="14400000">
              <a:off x="13094459" y="-3898310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93" name="Freeform 29"/>
            <p:cNvSpPr/>
            <p:nvPr/>
          </p:nvSpPr>
          <p:spPr bwMode="auto">
            <a:xfrm rot="14400000">
              <a:off x="14258023" y="-4571396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94" name="Freeform 30"/>
            <p:cNvSpPr/>
            <p:nvPr/>
          </p:nvSpPr>
          <p:spPr bwMode="auto">
            <a:xfrm rot="14400000">
              <a:off x="8438245" y="126402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95" name="Freeform 31"/>
            <p:cNvSpPr/>
            <p:nvPr/>
          </p:nvSpPr>
          <p:spPr bwMode="auto">
            <a:xfrm rot="14400000">
              <a:off x="9601810" y="-546684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96" name="Freeform 32"/>
            <p:cNvSpPr/>
            <p:nvPr/>
          </p:nvSpPr>
          <p:spPr bwMode="auto">
            <a:xfrm rot="14400000">
              <a:off x="10765374" y="-1217167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97" name="Freeform 33"/>
            <p:cNvSpPr/>
            <p:nvPr/>
          </p:nvSpPr>
          <p:spPr bwMode="auto">
            <a:xfrm rot="14400000">
              <a:off x="11928938" y="-1890252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98" name="Freeform 34"/>
            <p:cNvSpPr/>
            <p:nvPr/>
          </p:nvSpPr>
          <p:spPr bwMode="auto">
            <a:xfrm rot="14400000">
              <a:off x="13092502" y="-2560735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99" name="Freeform 35"/>
            <p:cNvSpPr/>
            <p:nvPr/>
          </p:nvSpPr>
          <p:spPr bwMode="auto">
            <a:xfrm rot="14400000">
              <a:off x="14256066" y="-3233821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0" name="Freeform 36"/>
            <p:cNvSpPr/>
            <p:nvPr/>
          </p:nvSpPr>
          <p:spPr bwMode="auto">
            <a:xfrm rot="14400000">
              <a:off x="15419631" y="-3904303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1" name="Freeform 37"/>
            <p:cNvSpPr/>
            <p:nvPr/>
          </p:nvSpPr>
          <p:spPr bwMode="auto">
            <a:xfrm rot="14400000">
              <a:off x="6111752" y="-1218495"/>
              <a:ext cx="1550572" cy="1344871"/>
            </a:xfrm>
            <a:custGeom>
              <a:avLst/>
              <a:gdLst>
                <a:gd name="T0" fmla="*/ 297 w 1191"/>
                <a:gd name="T1" fmla="*/ 1033 h 1033"/>
                <a:gd name="T2" fmla="*/ 0 w 1191"/>
                <a:gd name="T3" fmla="*/ 515 h 1033"/>
                <a:gd name="T4" fmla="*/ 297 w 1191"/>
                <a:gd name="T5" fmla="*/ 0 h 1033"/>
                <a:gd name="T6" fmla="*/ 893 w 1191"/>
                <a:gd name="T7" fmla="*/ 0 h 1033"/>
                <a:gd name="T8" fmla="*/ 1191 w 1191"/>
                <a:gd name="T9" fmla="*/ 515 h 1033"/>
                <a:gd name="T10" fmla="*/ 893 w 1191"/>
                <a:gd name="T11" fmla="*/ 1033 h 1033"/>
                <a:gd name="T12" fmla="*/ 297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7" y="1033"/>
                  </a:moveTo>
                  <a:lnTo>
                    <a:pt x="0" y="515"/>
                  </a:lnTo>
                  <a:lnTo>
                    <a:pt x="297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3"/>
                  </a:lnTo>
                  <a:lnTo>
                    <a:pt x="297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2" name="Freeform 38"/>
            <p:cNvSpPr/>
            <p:nvPr/>
          </p:nvSpPr>
          <p:spPr bwMode="auto">
            <a:xfrm rot="14400000">
              <a:off x="4949820" y="-1882420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3" name="Freeform 39"/>
            <p:cNvSpPr/>
            <p:nvPr/>
          </p:nvSpPr>
          <p:spPr bwMode="auto">
            <a:xfrm rot="14400000">
              <a:off x="6113384" y="-2555505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4" name="Freeform 40"/>
            <p:cNvSpPr/>
            <p:nvPr/>
          </p:nvSpPr>
          <p:spPr bwMode="auto">
            <a:xfrm rot="14400000">
              <a:off x="7276948" y="-3225988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5" name="Freeform 41"/>
            <p:cNvSpPr/>
            <p:nvPr/>
          </p:nvSpPr>
          <p:spPr bwMode="auto">
            <a:xfrm rot="14400000">
              <a:off x="8440513" y="-3899074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6" name="Freeform 42"/>
            <p:cNvSpPr/>
            <p:nvPr/>
          </p:nvSpPr>
          <p:spPr bwMode="auto">
            <a:xfrm rot="14400000">
              <a:off x="9604077" y="-4569556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7" name="Freeform 43"/>
            <p:cNvSpPr/>
            <p:nvPr/>
          </p:nvSpPr>
          <p:spPr bwMode="auto">
            <a:xfrm rot="14400000">
              <a:off x="10767641" y="-5242642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8" name="Freeform 44"/>
            <p:cNvSpPr/>
            <p:nvPr/>
          </p:nvSpPr>
          <p:spPr bwMode="auto">
            <a:xfrm rot="14400000">
              <a:off x="11931205" y="-5913124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9" name="Freeform 45"/>
            <p:cNvSpPr/>
            <p:nvPr/>
          </p:nvSpPr>
          <p:spPr bwMode="auto">
            <a:xfrm rot="14400000">
              <a:off x="13094770" y="-6586210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10" name="Freeform 46"/>
            <p:cNvSpPr/>
            <p:nvPr/>
          </p:nvSpPr>
          <p:spPr bwMode="auto">
            <a:xfrm rot="14400000">
              <a:off x="7275316" y="-1888977"/>
              <a:ext cx="1550572" cy="1342267"/>
            </a:xfrm>
            <a:custGeom>
              <a:avLst/>
              <a:gdLst>
                <a:gd name="T0" fmla="*/ 297 w 1191"/>
                <a:gd name="T1" fmla="*/ 1031 h 1031"/>
                <a:gd name="T2" fmla="*/ 0 w 1191"/>
                <a:gd name="T3" fmla="*/ 515 h 1031"/>
                <a:gd name="T4" fmla="*/ 297 w 1191"/>
                <a:gd name="T5" fmla="*/ 0 h 1031"/>
                <a:gd name="T6" fmla="*/ 893 w 1191"/>
                <a:gd name="T7" fmla="*/ 0 h 1031"/>
                <a:gd name="T8" fmla="*/ 1191 w 1191"/>
                <a:gd name="T9" fmla="*/ 515 h 1031"/>
                <a:gd name="T10" fmla="*/ 893 w 1191"/>
                <a:gd name="T11" fmla="*/ 1031 h 1031"/>
                <a:gd name="T12" fmla="*/ 297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7" y="1031"/>
                  </a:moveTo>
                  <a:lnTo>
                    <a:pt x="0" y="515"/>
                  </a:lnTo>
                  <a:lnTo>
                    <a:pt x="297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1"/>
                  </a:lnTo>
                  <a:lnTo>
                    <a:pt x="297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11" name="Freeform 47"/>
            <p:cNvSpPr/>
            <p:nvPr/>
          </p:nvSpPr>
          <p:spPr bwMode="auto">
            <a:xfrm rot="14400000">
              <a:off x="8438881" y="-2562063"/>
              <a:ext cx="1550572" cy="1344871"/>
            </a:xfrm>
            <a:custGeom>
              <a:avLst/>
              <a:gdLst>
                <a:gd name="T0" fmla="*/ 297 w 1191"/>
                <a:gd name="T1" fmla="*/ 1033 h 1033"/>
                <a:gd name="T2" fmla="*/ 0 w 1191"/>
                <a:gd name="T3" fmla="*/ 515 h 1033"/>
                <a:gd name="T4" fmla="*/ 297 w 1191"/>
                <a:gd name="T5" fmla="*/ 0 h 1033"/>
                <a:gd name="T6" fmla="*/ 893 w 1191"/>
                <a:gd name="T7" fmla="*/ 0 h 1033"/>
                <a:gd name="T8" fmla="*/ 1191 w 1191"/>
                <a:gd name="T9" fmla="*/ 515 h 1033"/>
                <a:gd name="T10" fmla="*/ 893 w 1191"/>
                <a:gd name="T11" fmla="*/ 1033 h 1033"/>
                <a:gd name="T12" fmla="*/ 297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7" y="1033"/>
                  </a:moveTo>
                  <a:lnTo>
                    <a:pt x="0" y="515"/>
                  </a:lnTo>
                  <a:lnTo>
                    <a:pt x="297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3"/>
                  </a:lnTo>
                  <a:lnTo>
                    <a:pt x="297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12" name="Freeform 48"/>
            <p:cNvSpPr/>
            <p:nvPr/>
          </p:nvSpPr>
          <p:spPr bwMode="auto">
            <a:xfrm rot="14400000">
              <a:off x="9602445" y="-3232545"/>
              <a:ext cx="1550572" cy="1342267"/>
            </a:xfrm>
            <a:custGeom>
              <a:avLst/>
              <a:gdLst>
                <a:gd name="T0" fmla="*/ 297 w 1191"/>
                <a:gd name="T1" fmla="*/ 1031 h 1031"/>
                <a:gd name="T2" fmla="*/ 0 w 1191"/>
                <a:gd name="T3" fmla="*/ 515 h 1031"/>
                <a:gd name="T4" fmla="*/ 297 w 1191"/>
                <a:gd name="T5" fmla="*/ 0 h 1031"/>
                <a:gd name="T6" fmla="*/ 893 w 1191"/>
                <a:gd name="T7" fmla="*/ 0 h 1031"/>
                <a:gd name="T8" fmla="*/ 1191 w 1191"/>
                <a:gd name="T9" fmla="*/ 515 h 1031"/>
                <a:gd name="T10" fmla="*/ 893 w 1191"/>
                <a:gd name="T11" fmla="*/ 1031 h 1031"/>
                <a:gd name="T12" fmla="*/ 297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7" y="1031"/>
                  </a:moveTo>
                  <a:lnTo>
                    <a:pt x="0" y="515"/>
                  </a:lnTo>
                  <a:lnTo>
                    <a:pt x="297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1"/>
                  </a:lnTo>
                  <a:lnTo>
                    <a:pt x="297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13" name="Freeform 49"/>
            <p:cNvSpPr/>
            <p:nvPr/>
          </p:nvSpPr>
          <p:spPr bwMode="auto">
            <a:xfrm rot="14400000">
              <a:off x="10766009" y="-3905631"/>
              <a:ext cx="1550572" cy="1344871"/>
            </a:xfrm>
            <a:custGeom>
              <a:avLst/>
              <a:gdLst>
                <a:gd name="T0" fmla="*/ 297 w 1191"/>
                <a:gd name="T1" fmla="*/ 1033 h 1033"/>
                <a:gd name="T2" fmla="*/ 0 w 1191"/>
                <a:gd name="T3" fmla="*/ 515 h 1033"/>
                <a:gd name="T4" fmla="*/ 297 w 1191"/>
                <a:gd name="T5" fmla="*/ 0 h 1033"/>
                <a:gd name="T6" fmla="*/ 893 w 1191"/>
                <a:gd name="T7" fmla="*/ 0 h 1033"/>
                <a:gd name="T8" fmla="*/ 1191 w 1191"/>
                <a:gd name="T9" fmla="*/ 515 h 1033"/>
                <a:gd name="T10" fmla="*/ 893 w 1191"/>
                <a:gd name="T11" fmla="*/ 1033 h 1033"/>
                <a:gd name="T12" fmla="*/ 297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7" y="1033"/>
                  </a:moveTo>
                  <a:lnTo>
                    <a:pt x="0" y="515"/>
                  </a:lnTo>
                  <a:lnTo>
                    <a:pt x="297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3"/>
                  </a:lnTo>
                  <a:lnTo>
                    <a:pt x="297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14" name="Freeform 50"/>
            <p:cNvSpPr/>
            <p:nvPr/>
          </p:nvSpPr>
          <p:spPr bwMode="auto">
            <a:xfrm rot="14400000">
              <a:off x="11929574" y="-4576113"/>
              <a:ext cx="1550572" cy="1342267"/>
            </a:xfrm>
            <a:custGeom>
              <a:avLst/>
              <a:gdLst>
                <a:gd name="T0" fmla="*/ 297 w 1191"/>
                <a:gd name="T1" fmla="*/ 1031 h 1031"/>
                <a:gd name="T2" fmla="*/ 0 w 1191"/>
                <a:gd name="T3" fmla="*/ 515 h 1031"/>
                <a:gd name="T4" fmla="*/ 297 w 1191"/>
                <a:gd name="T5" fmla="*/ 0 h 1031"/>
                <a:gd name="T6" fmla="*/ 893 w 1191"/>
                <a:gd name="T7" fmla="*/ 0 h 1031"/>
                <a:gd name="T8" fmla="*/ 1191 w 1191"/>
                <a:gd name="T9" fmla="*/ 515 h 1031"/>
                <a:gd name="T10" fmla="*/ 893 w 1191"/>
                <a:gd name="T11" fmla="*/ 1031 h 1031"/>
                <a:gd name="T12" fmla="*/ 297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7" y="1031"/>
                  </a:moveTo>
                  <a:lnTo>
                    <a:pt x="0" y="515"/>
                  </a:lnTo>
                  <a:lnTo>
                    <a:pt x="297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1"/>
                  </a:lnTo>
                  <a:lnTo>
                    <a:pt x="297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15" name="Freeform 51"/>
            <p:cNvSpPr/>
            <p:nvPr/>
          </p:nvSpPr>
          <p:spPr bwMode="auto">
            <a:xfrm rot="14400000">
              <a:off x="13093138" y="-5249199"/>
              <a:ext cx="1550572" cy="1344871"/>
            </a:xfrm>
            <a:custGeom>
              <a:avLst/>
              <a:gdLst>
                <a:gd name="T0" fmla="*/ 297 w 1191"/>
                <a:gd name="T1" fmla="*/ 1033 h 1033"/>
                <a:gd name="T2" fmla="*/ 0 w 1191"/>
                <a:gd name="T3" fmla="*/ 515 h 1033"/>
                <a:gd name="T4" fmla="*/ 297 w 1191"/>
                <a:gd name="T5" fmla="*/ 0 h 1033"/>
                <a:gd name="T6" fmla="*/ 893 w 1191"/>
                <a:gd name="T7" fmla="*/ 0 h 1033"/>
                <a:gd name="T8" fmla="*/ 1191 w 1191"/>
                <a:gd name="T9" fmla="*/ 515 h 1033"/>
                <a:gd name="T10" fmla="*/ 893 w 1191"/>
                <a:gd name="T11" fmla="*/ 1033 h 1033"/>
                <a:gd name="T12" fmla="*/ 297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7" y="1033"/>
                  </a:moveTo>
                  <a:lnTo>
                    <a:pt x="0" y="515"/>
                  </a:lnTo>
                  <a:lnTo>
                    <a:pt x="297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3"/>
                  </a:lnTo>
                  <a:lnTo>
                    <a:pt x="297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16" name="Freeform 52"/>
            <p:cNvSpPr/>
            <p:nvPr/>
          </p:nvSpPr>
          <p:spPr bwMode="auto">
            <a:xfrm rot="14400000">
              <a:off x="14256702" y="-5919682"/>
              <a:ext cx="1550572" cy="1342267"/>
            </a:xfrm>
            <a:custGeom>
              <a:avLst/>
              <a:gdLst>
                <a:gd name="T0" fmla="*/ 297 w 1191"/>
                <a:gd name="T1" fmla="*/ 1031 h 1031"/>
                <a:gd name="T2" fmla="*/ 0 w 1191"/>
                <a:gd name="T3" fmla="*/ 515 h 1031"/>
                <a:gd name="T4" fmla="*/ 297 w 1191"/>
                <a:gd name="T5" fmla="*/ 0 h 1031"/>
                <a:gd name="T6" fmla="*/ 893 w 1191"/>
                <a:gd name="T7" fmla="*/ 0 h 1031"/>
                <a:gd name="T8" fmla="*/ 1191 w 1191"/>
                <a:gd name="T9" fmla="*/ 515 h 1031"/>
                <a:gd name="T10" fmla="*/ 893 w 1191"/>
                <a:gd name="T11" fmla="*/ 1031 h 1031"/>
                <a:gd name="T12" fmla="*/ 297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7" y="1031"/>
                  </a:moveTo>
                  <a:lnTo>
                    <a:pt x="0" y="515"/>
                  </a:lnTo>
                  <a:lnTo>
                    <a:pt x="297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1"/>
                  </a:lnTo>
                  <a:lnTo>
                    <a:pt x="297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17" name="Freeform 53"/>
            <p:cNvSpPr/>
            <p:nvPr/>
          </p:nvSpPr>
          <p:spPr bwMode="auto">
            <a:xfrm rot="14400000">
              <a:off x="4948498" y="-3233310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5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5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18" name="Freeform 54"/>
            <p:cNvSpPr/>
            <p:nvPr/>
          </p:nvSpPr>
          <p:spPr bwMode="auto">
            <a:xfrm rot="14400000">
              <a:off x="3786566" y="-3897235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19" name="Freeform 55"/>
            <p:cNvSpPr/>
            <p:nvPr/>
          </p:nvSpPr>
          <p:spPr bwMode="auto">
            <a:xfrm rot="14400000">
              <a:off x="4950130" y="-4570320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20" name="Freeform 56"/>
            <p:cNvSpPr/>
            <p:nvPr/>
          </p:nvSpPr>
          <p:spPr bwMode="auto">
            <a:xfrm rot="14400000">
              <a:off x="6113694" y="-5240803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21" name="Freeform 57"/>
            <p:cNvSpPr/>
            <p:nvPr/>
          </p:nvSpPr>
          <p:spPr bwMode="auto">
            <a:xfrm rot="14400000">
              <a:off x="7277259" y="-5913889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22" name="Freeform 58"/>
            <p:cNvSpPr/>
            <p:nvPr/>
          </p:nvSpPr>
          <p:spPr bwMode="auto">
            <a:xfrm rot="14400000">
              <a:off x="8440823" y="-6584371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23" name="Freeform 59"/>
            <p:cNvSpPr/>
            <p:nvPr/>
          </p:nvSpPr>
          <p:spPr bwMode="auto">
            <a:xfrm rot="14400000">
              <a:off x="9604387" y="-7257457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24" name="Freeform 60"/>
            <p:cNvSpPr/>
            <p:nvPr/>
          </p:nvSpPr>
          <p:spPr bwMode="auto">
            <a:xfrm rot="14400000">
              <a:off x="10767951" y="-7927939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25" name="Freeform 61"/>
            <p:cNvSpPr/>
            <p:nvPr/>
          </p:nvSpPr>
          <p:spPr bwMode="auto">
            <a:xfrm rot="14400000">
              <a:off x="11931516" y="-8601025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26" name="Freeform 62"/>
            <p:cNvSpPr/>
            <p:nvPr/>
          </p:nvSpPr>
          <p:spPr bwMode="auto">
            <a:xfrm rot="14400000">
              <a:off x="6112062" y="-3903792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5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5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27" name="Freeform 63"/>
            <p:cNvSpPr/>
            <p:nvPr/>
          </p:nvSpPr>
          <p:spPr bwMode="auto">
            <a:xfrm rot="14400000">
              <a:off x="7275627" y="-4576878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5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5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28" name="Freeform 64"/>
            <p:cNvSpPr/>
            <p:nvPr/>
          </p:nvSpPr>
          <p:spPr bwMode="auto">
            <a:xfrm rot="14400000">
              <a:off x="8439191" y="-5247360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5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5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29" name="Freeform 65"/>
            <p:cNvSpPr/>
            <p:nvPr/>
          </p:nvSpPr>
          <p:spPr bwMode="auto">
            <a:xfrm rot="14400000">
              <a:off x="9602755" y="-5920446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5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5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30" name="Freeform 66"/>
            <p:cNvSpPr/>
            <p:nvPr/>
          </p:nvSpPr>
          <p:spPr bwMode="auto">
            <a:xfrm rot="14400000">
              <a:off x="10766320" y="-6590929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5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5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31" name="Freeform 67"/>
            <p:cNvSpPr/>
            <p:nvPr/>
          </p:nvSpPr>
          <p:spPr bwMode="auto">
            <a:xfrm rot="14400000">
              <a:off x="11929884" y="-7264014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5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5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32" name="Freeform 68"/>
            <p:cNvSpPr/>
            <p:nvPr/>
          </p:nvSpPr>
          <p:spPr bwMode="auto">
            <a:xfrm rot="14400000">
              <a:off x="13093448" y="-7934497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5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5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33" name="Freeform 69"/>
            <p:cNvSpPr/>
            <p:nvPr/>
          </p:nvSpPr>
          <p:spPr bwMode="auto">
            <a:xfrm rot="14400000">
              <a:off x="3785245" y="-5248124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5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5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34" name="Freeform 70"/>
            <p:cNvSpPr/>
            <p:nvPr/>
          </p:nvSpPr>
          <p:spPr bwMode="auto">
            <a:xfrm rot="14400000">
              <a:off x="2623637" y="-5912613"/>
              <a:ext cx="1550572" cy="1342267"/>
            </a:xfrm>
            <a:custGeom>
              <a:avLst/>
              <a:gdLst>
                <a:gd name="T0" fmla="*/ 297 w 1191"/>
                <a:gd name="T1" fmla="*/ 1031 h 1031"/>
                <a:gd name="T2" fmla="*/ 0 w 1191"/>
                <a:gd name="T3" fmla="*/ 516 h 1031"/>
                <a:gd name="T4" fmla="*/ 297 w 1191"/>
                <a:gd name="T5" fmla="*/ 0 h 1031"/>
                <a:gd name="T6" fmla="*/ 893 w 1191"/>
                <a:gd name="T7" fmla="*/ 0 h 1031"/>
                <a:gd name="T8" fmla="*/ 1191 w 1191"/>
                <a:gd name="T9" fmla="*/ 516 h 1031"/>
                <a:gd name="T10" fmla="*/ 893 w 1191"/>
                <a:gd name="T11" fmla="*/ 1031 h 1031"/>
                <a:gd name="T12" fmla="*/ 297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7" y="1031"/>
                  </a:moveTo>
                  <a:lnTo>
                    <a:pt x="0" y="516"/>
                  </a:lnTo>
                  <a:lnTo>
                    <a:pt x="297" y="0"/>
                  </a:lnTo>
                  <a:lnTo>
                    <a:pt x="893" y="0"/>
                  </a:lnTo>
                  <a:lnTo>
                    <a:pt x="1191" y="516"/>
                  </a:lnTo>
                  <a:lnTo>
                    <a:pt x="893" y="1031"/>
                  </a:lnTo>
                  <a:lnTo>
                    <a:pt x="297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35" name="Freeform 71"/>
            <p:cNvSpPr/>
            <p:nvPr/>
          </p:nvSpPr>
          <p:spPr bwMode="auto">
            <a:xfrm rot="14400000">
              <a:off x="3787201" y="-6585699"/>
              <a:ext cx="1550572" cy="1344871"/>
            </a:xfrm>
            <a:custGeom>
              <a:avLst/>
              <a:gdLst>
                <a:gd name="T0" fmla="*/ 297 w 1191"/>
                <a:gd name="T1" fmla="*/ 1033 h 1033"/>
                <a:gd name="T2" fmla="*/ 0 w 1191"/>
                <a:gd name="T3" fmla="*/ 518 h 1033"/>
                <a:gd name="T4" fmla="*/ 297 w 1191"/>
                <a:gd name="T5" fmla="*/ 0 h 1033"/>
                <a:gd name="T6" fmla="*/ 893 w 1191"/>
                <a:gd name="T7" fmla="*/ 0 h 1033"/>
                <a:gd name="T8" fmla="*/ 1191 w 1191"/>
                <a:gd name="T9" fmla="*/ 518 h 1033"/>
                <a:gd name="T10" fmla="*/ 893 w 1191"/>
                <a:gd name="T11" fmla="*/ 1033 h 1033"/>
                <a:gd name="T12" fmla="*/ 297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7" y="1033"/>
                  </a:moveTo>
                  <a:lnTo>
                    <a:pt x="0" y="518"/>
                  </a:lnTo>
                  <a:lnTo>
                    <a:pt x="297" y="0"/>
                  </a:lnTo>
                  <a:lnTo>
                    <a:pt x="893" y="0"/>
                  </a:lnTo>
                  <a:lnTo>
                    <a:pt x="1191" y="518"/>
                  </a:lnTo>
                  <a:lnTo>
                    <a:pt x="893" y="1033"/>
                  </a:lnTo>
                  <a:lnTo>
                    <a:pt x="297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36" name="Freeform 72"/>
            <p:cNvSpPr/>
            <p:nvPr/>
          </p:nvSpPr>
          <p:spPr bwMode="auto">
            <a:xfrm rot="14400000">
              <a:off x="4950766" y="-7256181"/>
              <a:ext cx="1550572" cy="1342267"/>
            </a:xfrm>
            <a:custGeom>
              <a:avLst/>
              <a:gdLst>
                <a:gd name="T0" fmla="*/ 297 w 1191"/>
                <a:gd name="T1" fmla="*/ 1031 h 1031"/>
                <a:gd name="T2" fmla="*/ 0 w 1191"/>
                <a:gd name="T3" fmla="*/ 516 h 1031"/>
                <a:gd name="T4" fmla="*/ 297 w 1191"/>
                <a:gd name="T5" fmla="*/ 0 h 1031"/>
                <a:gd name="T6" fmla="*/ 893 w 1191"/>
                <a:gd name="T7" fmla="*/ 0 h 1031"/>
                <a:gd name="T8" fmla="*/ 1191 w 1191"/>
                <a:gd name="T9" fmla="*/ 516 h 1031"/>
                <a:gd name="T10" fmla="*/ 893 w 1191"/>
                <a:gd name="T11" fmla="*/ 1031 h 1031"/>
                <a:gd name="T12" fmla="*/ 297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7" y="1031"/>
                  </a:moveTo>
                  <a:lnTo>
                    <a:pt x="0" y="516"/>
                  </a:lnTo>
                  <a:lnTo>
                    <a:pt x="297" y="0"/>
                  </a:lnTo>
                  <a:lnTo>
                    <a:pt x="893" y="0"/>
                  </a:lnTo>
                  <a:lnTo>
                    <a:pt x="1191" y="516"/>
                  </a:lnTo>
                  <a:lnTo>
                    <a:pt x="893" y="1031"/>
                  </a:lnTo>
                  <a:lnTo>
                    <a:pt x="297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37" name="Freeform 73"/>
            <p:cNvSpPr/>
            <p:nvPr/>
          </p:nvSpPr>
          <p:spPr bwMode="auto">
            <a:xfrm rot="14400000">
              <a:off x="6114330" y="-7929268"/>
              <a:ext cx="1550572" cy="1344871"/>
            </a:xfrm>
            <a:custGeom>
              <a:avLst/>
              <a:gdLst>
                <a:gd name="T0" fmla="*/ 297 w 1191"/>
                <a:gd name="T1" fmla="*/ 1033 h 1033"/>
                <a:gd name="T2" fmla="*/ 0 w 1191"/>
                <a:gd name="T3" fmla="*/ 518 h 1033"/>
                <a:gd name="T4" fmla="*/ 297 w 1191"/>
                <a:gd name="T5" fmla="*/ 0 h 1033"/>
                <a:gd name="T6" fmla="*/ 893 w 1191"/>
                <a:gd name="T7" fmla="*/ 0 h 1033"/>
                <a:gd name="T8" fmla="*/ 1191 w 1191"/>
                <a:gd name="T9" fmla="*/ 518 h 1033"/>
                <a:gd name="T10" fmla="*/ 893 w 1191"/>
                <a:gd name="T11" fmla="*/ 1033 h 1033"/>
                <a:gd name="T12" fmla="*/ 297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7" y="1033"/>
                  </a:moveTo>
                  <a:lnTo>
                    <a:pt x="0" y="518"/>
                  </a:lnTo>
                  <a:lnTo>
                    <a:pt x="297" y="0"/>
                  </a:lnTo>
                  <a:lnTo>
                    <a:pt x="893" y="0"/>
                  </a:lnTo>
                  <a:lnTo>
                    <a:pt x="1191" y="518"/>
                  </a:lnTo>
                  <a:lnTo>
                    <a:pt x="893" y="1033"/>
                  </a:lnTo>
                  <a:lnTo>
                    <a:pt x="297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38" name="Freeform 74"/>
            <p:cNvSpPr/>
            <p:nvPr/>
          </p:nvSpPr>
          <p:spPr bwMode="auto">
            <a:xfrm rot="14400000">
              <a:off x="7277894" y="-8599750"/>
              <a:ext cx="1550572" cy="1342267"/>
            </a:xfrm>
            <a:custGeom>
              <a:avLst/>
              <a:gdLst>
                <a:gd name="T0" fmla="*/ 297 w 1191"/>
                <a:gd name="T1" fmla="*/ 1031 h 1031"/>
                <a:gd name="T2" fmla="*/ 0 w 1191"/>
                <a:gd name="T3" fmla="*/ 516 h 1031"/>
                <a:gd name="T4" fmla="*/ 297 w 1191"/>
                <a:gd name="T5" fmla="*/ 0 h 1031"/>
                <a:gd name="T6" fmla="*/ 893 w 1191"/>
                <a:gd name="T7" fmla="*/ 0 h 1031"/>
                <a:gd name="T8" fmla="*/ 1191 w 1191"/>
                <a:gd name="T9" fmla="*/ 516 h 1031"/>
                <a:gd name="T10" fmla="*/ 893 w 1191"/>
                <a:gd name="T11" fmla="*/ 1031 h 1031"/>
                <a:gd name="T12" fmla="*/ 297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7" y="1031"/>
                  </a:moveTo>
                  <a:lnTo>
                    <a:pt x="0" y="516"/>
                  </a:lnTo>
                  <a:lnTo>
                    <a:pt x="297" y="0"/>
                  </a:lnTo>
                  <a:lnTo>
                    <a:pt x="893" y="0"/>
                  </a:lnTo>
                  <a:lnTo>
                    <a:pt x="1191" y="516"/>
                  </a:lnTo>
                  <a:lnTo>
                    <a:pt x="893" y="1031"/>
                  </a:lnTo>
                  <a:lnTo>
                    <a:pt x="297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39" name="Freeform 75"/>
            <p:cNvSpPr/>
            <p:nvPr/>
          </p:nvSpPr>
          <p:spPr bwMode="auto">
            <a:xfrm rot="14400000">
              <a:off x="8441459" y="-9272836"/>
              <a:ext cx="1550572" cy="1344871"/>
            </a:xfrm>
            <a:custGeom>
              <a:avLst/>
              <a:gdLst>
                <a:gd name="T0" fmla="*/ 297 w 1191"/>
                <a:gd name="T1" fmla="*/ 1033 h 1033"/>
                <a:gd name="T2" fmla="*/ 0 w 1191"/>
                <a:gd name="T3" fmla="*/ 518 h 1033"/>
                <a:gd name="T4" fmla="*/ 297 w 1191"/>
                <a:gd name="T5" fmla="*/ 0 h 1033"/>
                <a:gd name="T6" fmla="*/ 893 w 1191"/>
                <a:gd name="T7" fmla="*/ 0 h 1033"/>
                <a:gd name="T8" fmla="*/ 1191 w 1191"/>
                <a:gd name="T9" fmla="*/ 518 h 1033"/>
                <a:gd name="T10" fmla="*/ 893 w 1191"/>
                <a:gd name="T11" fmla="*/ 1033 h 1033"/>
                <a:gd name="T12" fmla="*/ 297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7" y="1033"/>
                  </a:moveTo>
                  <a:lnTo>
                    <a:pt x="0" y="518"/>
                  </a:lnTo>
                  <a:lnTo>
                    <a:pt x="297" y="0"/>
                  </a:lnTo>
                  <a:lnTo>
                    <a:pt x="893" y="0"/>
                  </a:lnTo>
                  <a:lnTo>
                    <a:pt x="1191" y="518"/>
                  </a:lnTo>
                  <a:lnTo>
                    <a:pt x="893" y="1033"/>
                  </a:lnTo>
                  <a:lnTo>
                    <a:pt x="297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40" name="Freeform 76"/>
            <p:cNvSpPr/>
            <p:nvPr/>
          </p:nvSpPr>
          <p:spPr bwMode="auto">
            <a:xfrm rot="14400000">
              <a:off x="9605022" y="-9943318"/>
              <a:ext cx="1550572" cy="1342267"/>
            </a:xfrm>
            <a:custGeom>
              <a:avLst/>
              <a:gdLst>
                <a:gd name="T0" fmla="*/ 297 w 1191"/>
                <a:gd name="T1" fmla="*/ 1031 h 1031"/>
                <a:gd name="T2" fmla="*/ 0 w 1191"/>
                <a:gd name="T3" fmla="*/ 516 h 1031"/>
                <a:gd name="T4" fmla="*/ 297 w 1191"/>
                <a:gd name="T5" fmla="*/ 0 h 1031"/>
                <a:gd name="T6" fmla="*/ 893 w 1191"/>
                <a:gd name="T7" fmla="*/ 0 h 1031"/>
                <a:gd name="T8" fmla="*/ 1191 w 1191"/>
                <a:gd name="T9" fmla="*/ 516 h 1031"/>
                <a:gd name="T10" fmla="*/ 893 w 1191"/>
                <a:gd name="T11" fmla="*/ 1031 h 1031"/>
                <a:gd name="T12" fmla="*/ 297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7" y="1031"/>
                  </a:moveTo>
                  <a:lnTo>
                    <a:pt x="0" y="516"/>
                  </a:lnTo>
                  <a:lnTo>
                    <a:pt x="297" y="0"/>
                  </a:lnTo>
                  <a:lnTo>
                    <a:pt x="893" y="0"/>
                  </a:lnTo>
                  <a:lnTo>
                    <a:pt x="1191" y="516"/>
                  </a:lnTo>
                  <a:lnTo>
                    <a:pt x="893" y="1031"/>
                  </a:lnTo>
                  <a:lnTo>
                    <a:pt x="297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41" name="Freeform 77"/>
            <p:cNvSpPr/>
            <p:nvPr/>
          </p:nvSpPr>
          <p:spPr bwMode="auto">
            <a:xfrm rot="14400000">
              <a:off x="10768587" y="-10616404"/>
              <a:ext cx="1550572" cy="1344871"/>
            </a:xfrm>
            <a:custGeom>
              <a:avLst/>
              <a:gdLst>
                <a:gd name="T0" fmla="*/ 297 w 1191"/>
                <a:gd name="T1" fmla="*/ 1033 h 1033"/>
                <a:gd name="T2" fmla="*/ 0 w 1191"/>
                <a:gd name="T3" fmla="*/ 518 h 1033"/>
                <a:gd name="T4" fmla="*/ 297 w 1191"/>
                <a:gd name="T5" fmla="*/ 0 h 1033"/>
                <a:gd name="T6" fmla="*/ 893 w 1191"/>
                <a:gd name="T7" fmla="*/ 0 h 1033"/>
                <a:gd name="T8" fmla="*/ 1191 w 1191"/>
                <a:gd name="T9" fmla="*/ 518 h 1033"/>
                <a:gd name="T10" fmla="*/ 893 w 1191"/>
                <a:gd name="T11" fmla="*/ 1033 h 1033"/>
                <a:gd name="T12" fmla="*/ 297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7" y="1033"/>
                  </a:moveTo>
                  <a:lnTo>
                    <a:pt x="0" y="518"/>
                  </a:lnTo>
                  <a:lnTo>
                    <a:pt x="297" y="0"/>
                  </a:lnTo>
                  <a:lnTo>
                    <a:pt x="893" y="0"/>
                  </a:lnTo>
                  <a:lnTo>
                    <a:pt x="1191" y="518"/>
                  </a:lnTo>
                  <a:lnTo>
                    <a:pt x="893" y="1033"/>
                  </a:lnTo>
                  <a:lnTo>
                    <a:pt x="297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42" name="Freeform 78"/>
            <p:cNvSpPr/>
            <p:nvPr/>
          </p:nvSpPr>
          <p:spPr bwMode="auto">
            <a:xfrm rot="14400000">
              <a:off x="4948809" y="-5918606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5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5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43" name="Freeform 79"/>
            <p:cNvSpPr/>
            <p:nvPr/>
          </p:nvSpPr>
          <p:spPr bwMode="auto">
            <a:xfrm rot="14400000">
              <a:off x="6112373" y="-6591692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5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5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44" name="Freeform 80"/>
            <p:cNvSpPr/>
            <p:nvPr/>
          </p:nvSpPr>
          <p:spPr bwMode="auto">
            <a:xfrm rot="14400000">
              <a:off x="7275938" y="-7262175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5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5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45" name="Freeform 81"/>
            <p:cNvSpPr/>
            <p:nvPr/>
          </p:nvSpPr>
          <p:spPr bwMode="auto">
            <a:xfrm rot="14400000">
              <a:off x="8439502" y="-7935261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5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5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46" name="Freeform 82"/>
            <p:cNvSpPr/>
            <p:nvPr/>
          </p:nvSpPr>
          <p:spPr bwMode="auto">
            <a:xfrm rot="14400000">
              <a:off x="9603066" y="-8605743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5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5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47" name="Freeform 83"/>
            <p:cNvSpPr/>
            <p:nvPr/>
          </p:nvSpPr>
          <p:spPr bwMode="auto">
            <a:xfrm rot="14400000">
              <a:off x="10766630" y="-9278829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5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5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48" name="Freeform 84"/>
            <p:cNvSpPr/>
            <p:nvPr/>
          </p:nvSpPr>
          <p:spPr bwMode="auto">
            <a:xfrm rot="14400000">
              <a:off x="11930194" y="-9949311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5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5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49" name="Freeform 85"/>
            <p:cNvSpPr/>
            <p:nvPr/>
          </p:nvSpPr>
          <p:spPr bwMode="auto">
            <a:xfrm rot="14400000">
              <a:off x="9214197" y="4155096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5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5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50" name="Freeform 86"/>
            <p:cNvSpPr/>
            <p:nvPr/>
          </p:nvSpPr>
          <p:spPr bwMode="auto">
            <a:xfrm rot="14400000">
              <a:off x="8052590" y="3490608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6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6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6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51" name="Freeform 87"/>
            <p:cNvSpPr/>
            <p:nvPr/>
          </p:nvSpPr>
          <p:spPr bwMode="auto">
            <a:xfrm rot="14400000">
              <a:off x="9216154" y="2817522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8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8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8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52" name="Freeform 88"/>
            <p:cNvSpPr/>
            <p:nvPr/>
          </p:nvSpPr>
          <p:spPr bwMode="auto">
            <a:xfrm rot="14400000">
              <a:off x="10379718" y="2147040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6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6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6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53" name="Freeform 89"/>
            <p:cNvSpPr/>
            <p:nvPr/>
          </p:nvSpPr>
          <p:spPr bwMode="auto">
            <a:xfrm rot="14400000">
              <a:off x="11543283" y="1473954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8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8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8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54" name="Freeform 90"/>
            <p:cNvSpPr/>
            <p:nvPr/>
          </p:nvSpPr>
          <p:spPr bwMode="auto">
            <a:xfrm rot="14400000">
              <a:off x="12706846" y="803472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6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6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6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55" name="Freeform 91"/>
            <p:cNvSpPr/>
            <p:nvPr/>
          </p:nvSpPr>
          <p:spPr bwMode="auto">
            <a:xfrm rot="14400000">
              <a:off x="13870411" y="130385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8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8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8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56" name="Freeform 92"/>
            <p:cNvSpPr/>
            <p:nvPr/>
          </p:nvSpPr>
          <p:spPr bwMode="auto">
            <a:xfrm rot="14400000">
              <a:off x="15033975" y="-540097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6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6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6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57" name="Freeform 93"/>
            <p:cNvSpPr/>
            <p:nvPr/>
          </p:nvSpPr>
          <p:spPr bwMode="auto">
            <a:xfrm rot="14400000">
              <a:off x="16197539" y="-1213183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8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8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8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58" name="Freeform 94"/>
            <p:cNvSpPr/>
            <p:nvPr/>
          </p:nvSpPr>
          <p:spPr bwMode="auto">
            <a:xfrm rot="14400000">
              <a:off x="10377761" y="3484614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5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5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59" name="Freeform 95"/>
            <p:cNvSpPr/>
            <p:nvPr/>
          </p:nvSpPr>
          <p:spPr bwMode="auto">
            <a:xfrm rot="14400000">
              <a:off x="11541325" y="2811528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5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5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60" name="Freeform 96"/>
            <p:cNvSpPr/>
            <p:nvPr/>
          </p:nvSpPr>
          <p:spPr bwMode="auto">
            <a:xfrm rot="14400000">
              <a:off x="12704890" y="2141046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5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5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61" name="Freeform 97"/>
            <p:cNvSpPr/>
            <p:nvPr/>
          </p:nvSpPr>
          <p:spPr bwMode="auto">
            <a:xfrm rot="14400000">
              <a:off x="13868453" y="1467960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5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5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62" name="Freeform 98"/>
            <p:cNvSpPr/>
            <p:nvPr/>
          </p:nvSpPr>
          <p:spPr bwMode="auto">
            <a:xfrm rot="14400000">
              <a:off x="15032018" y="797478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5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5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63" name="Freeform 99"/>
            <p:cNvSpPr/>
            <p:nvPr/>
          </p:nvSpPr>
          <p:spPr bwMode="auto">
            <a:xfrm rot="14400000">
              <a:off x="16195582" y="124392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5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5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64" name="Freeform 100"/>
            <p:cNvSpPr/>
            <p:nvPr/>
          </p:nvSpPr>
          <p:spPr bwMode="auto">
            <a:xfrm rot="14400000">
              <a:off x="17359146" y="-546091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5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5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65" name="Freeform 101"/>
            <p:cNvSpPr/>
            <p:nvPr/>
          </p:nvSpPr>
          <p:spPr bwMode="auto">
            <a:xfrm rot="14400000">
              <a:off x="8050943" y="2140281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5 h 1033"/>
                <a:gd name="T4" fmla="*/ 298 w 1191"/>
                <a:gd name="T5" fmla="*/ 0 h 1033"/>
                <a:gd name="T6" fmla="*/ 894 w 1191"/>
                <a:gd name="T7" fmla="*/ 0 h 1033"/>
                <a:gd name="T8" fmla="*/ 1191 w 1191"/>
                <a:gd name="T9" fmla="*/ 515 h 1033"/>
                <a:gd name="T10" fmla="*/ 894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66" name="Freeform 102"/>
            <p:cNvSpPr/>
            <p:nvPr/>
          </p:nvSpPr>
          <p:spPr bwMode="auto">
            <a:xfrm rot="14400000">
              <a:off x="6889336" y="1475793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6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6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6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67" name="Freeform 103"/>
            <p:cNvSpPr/>
            <p:nvPr/>
          </p:nvSpPr>
          <p:spPr bwMode="auto">
            <a:xfrm rot="14400000">
              <a:off x="8052899" y="802707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8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8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8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68" name="Freeform 104"/>
            <p:cNvSpPr/>
            <p:nvPr/>
          </p:nvSpPr>
          <p:spPr bwMode="auto">
            <a:xfrm rot="14400000">
              <a:off x="9216464" y="132225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6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6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6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69" name="Freeform 105"/>
            <p:cNvSpPr/>
            <p:nvPr/>
          </p:nvSpPr>
          <p:spPr bwMode="auto">
            <a:xfrm rot="14400000">
              <a:off x="10380029" y="-540862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8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8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8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70" name="Freeform 106"/>
            <p:cNvSpPr/>
            <p:nvPr/>
          </p:nvSpPr>
          <p:spPr bwMode="auto">
            <a:xfrm rot="14400000">
              <a:off x="11543592" y="-1211344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6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6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6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71" name="Freeform 107"/>
            <p:cNvSpPr/>
            <p:nvPr/>
          </p:nvSpPr>
          <p:spPr bwMode="auto">
            <a:xfrm rot="14400000">
              <a:off x="12707157" y="-1884430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8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8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8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72" name="Freeform 108"/>
            <p:cNvSpPr/>
            <p:nvPr/>
          </p:nvSpPr>
          <p:spPr bwMode="auto">
            <a:xfrm rot="14400000">
              <a:off x="13870721" y="-2554912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6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6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6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73" name="Freeform 109"/>
            <p:cNvSpPr/>
            <p:nvPr/>
          </p:nvSpPr>
          <p:spPr bwMode="auto">
            <a:xfrm rot="14400000">
              <a:off x="15034285" y="-3227998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8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8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8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74" name="Freeform 110"/>
            <p:cNvSpPr/>
            <p:nvPr/>
          </p:nvSpPr>
          <p:spPr bwMode="auto">
            <a:xfrm rot="14400000">
              <a:off x="9214506" y="1469799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5 h 1031"/>
                <a:gd name="T4" fmla="*/ 298 w 1191"/>
                <a:gd name="T5" fmla="*/ 0 h 1031"/>
                <a:gd name="T6" fmla="*/ 894 w 1191"/>
                <a:gd name="T7" fmla="*/ 0 h 1031"/>
                <a:gd name="T8" fmla="*/ 1191 w 1191"/>
                <a:gd name="T9" fmla="*/ 515 h 1031"/>
                <a:gd name="T10" fmla="*/ 894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75" name="Freeform 111"/>
            <p:cNvSpPr/>
            <p:nvPr/>
          </p:nvSpPr>
          <p:spPr bwMode="auto">
            <a:xfrm rot="14400000">
              <a:off x="10378071" y="796713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5 h 1033"/>
                <a:gd name="T4" fmla="*/ 298 w 1191"/>
                <a:gd name="T5" fmla="*/ 0 h 1033"/>
                <a:gd name="T6" fmla="*/ 894 w 1191"/>
                <a:gd name="T7" fmla="*/ 0 h 1033"/>
                <a:gd name="T8" fmla="*/ 1191 w 1191"/>
                <a:gd name="T9" fmla="*/ 515 h 1033"/>
                <a:gd name="T10" fmla="*/ 894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76" name="Freeform 112"/>
            <p:cNvSpPr/>
            <p:nvPr/>
          </p:nvSpPr>
          <p:spPr bwMode="auto">
            <a:xfrm rot="14400000">
              <a:off x="11541636" y="126231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5 h 1031"/>
                <a:gd name="T4" fmla="*/ 298 w 1191"/>
                <a:gd name="T5" fmla="*/ 0 h 1031"/>
                <a:gd name="T6" fmla="*/ 894 w 1191"/>
                <a:gd name="T7" fmla="*/ 0 h 1031"/>
                <a:gd name="T8" fmla="*/ 1191 w 1191"/>
                <a:gd name="T9" fmla="*/ 515 h 1031"/>
                <a:gd name="T10" fmla="*/ 894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77" name="Freeform 113"/>
            <p:cNvSpPr/>
            <p:nvPr/>
          </p:nvSpPr>
          <p:spPr bwMode="auto">
            <a:xfrm rot="14400000">
              <a:off x="12705199" y="-546855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5 h 1033"/>
                <a:gd name="T4" fmla="*/ 298 w 1191"/>
                <a:gd name="T5" fmla="*/ 0 h 1033"/>
                <a:gd name="T6" fmla="*/ 894 w 1191"/>
                <a:gd name="T7" fmla="*/ 0 h 1033"/>
                <a:gd name="T8" fmla="*/ 1191 w 1191"/>
                <a:gd name="T9" fmla="*/ 515 h 1033"/>
                <a:gd name="T10" fmla="*/ 894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78" name="Freeform 114"/>
            <p:cNvSpPr/>
            <p:nvPr/>
          </p:nvSpPr>
          <p:spPr bwMode="auto">
            <a:xfrm rot="14400000">
              <a:off x="13868764" y="-1217338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5 h 1031"/>
                <a:gd name="T4" fmla="*/ 298 w 1191"/>
                <a:gd name="T5" fmla="*/ 0 h 1031"/>
                <a:gd name="T6" fmla="*/ 894 w 1191"/>
                <a:gd name="T7" fmla="*/ 0 h 1031"/>
                <a:gd name="T8" fmla="*/ 1191 w 1191"/>
                <a:gd name="T9" fmla="*/ 515 h 1031"/>
                <a:gd name="T10" fmla="*/ 894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79" name="Freeform 115"/>
            <p:cNvSpPr/>
            <p:nvPr/>
          </p:nvSpPr>
          <p:spPr bwMode="auto">
            <a:xfrm rot="14400000">
              <a:off x="15032328" y="-1890423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5 h 1033"/>
                <a:gd name="T4" fmla="*/ 298 w 1191"/>
                <a:gd name="T5" fmla="*/ 0 h 1033"/>
                <a:gd name="T6" fmla="*/ 894 w 1191"/>
                <a:gd name="T7" fmla="*/ 0 h 1033"/>
                <a:gd name="T8" fmla="*/ 1191 w 1191"/>
                <a:gd name="T9" fmla="*/ 515 h 1033"/>
                <a:gd name="T10" fmla="*/ 894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80" name="Freeform 116"/>
            <p:cNvSpPr/>
            <p:nvPr/>
          </p:nvSpPr>
          <p:spPr bwMode="auto">
            <a:xfrm rot="14400000">
              <a:off x="16195892" y="-2560906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5 h 1031"/>
                <a:gd name="T4" fmla="*/ 298 w 1191"/>
                <a:gd name="T5" fmla="*/ 0 h 1031"/>
                <a:gd name="T6" fmla="*/ 894 w 1191"/>
                <a:gd name="T7" fmla="*/ 0 h 1031"/>
                <a:gd name="T8" fmla="*/ 1191 w 1191"/>
                <a:gd name="T9" fmla="*/ 515 h 1031"/>
                <a:gd name="T10" fmla="*/ 894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81" name="Freeform 117"/>
            <p:cNvSpPr/>
            <p:nvPr/>
          </p:nvSpPr>
          <p:spPr bwMode="auto">
            <a:xfrm rot="14400000">
              <a:off x="6886713" y="124903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82" name="Freeform 118"/>
            <p:cNvSpPr/>
            <p:nvPr/>
          </p:nvSpPr>
          <p:spPr bwMode="auto">
            <a:xfrm rot="14400000">
              <a:off x="5726082" y="-539022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6 h 1031"/>
                <a:gd name="T4" fmla="*/ 298 w 1191"/>
                <a:gd name="T5" fmla="*/ 0 h 1031"/>
                <a:gd name="T6" fmla="*/ 894 w 1191"/>
                <a:gd name="T7" fmla="*/ 0 h 1031"/>
                <a:gd name="T8" fmla="*/ 1191 w 1191"/>
                <a:gd name="T9" fmla="*/ 516 h 1031"/>
                <a:gd name="T10" fmla="*/ 894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83" name="Freeform 119"/>
            <p:cNvSpPr/>
            <p:nvPr/>
          </p:nvSpPr>
          <p:spPr bwMode="auto">
            <a:xfrm rot="14400000">
              <a:off x="6889645" y="-1212108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8 h 1033"/>
                <a:gd name="T4" fmla="*/ 298 w 1191"/>
                <a:gd name="T5" fmla="*/ 0 h 1033"/>
                <a:gd name="T6" fmla="*/ 894 w 1191"/>
                <a:gd name="T7" fmla="*/ 0 h 1033"/>
                <a:gd name="T8" fmla="*/ 1191 w 1191"/>
                <a:gd name="T9" fmla="*/ 518 h 1033"/>
                <a:gd name="T10" fmla="*/ 894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84" name="Freeform 120"/>
            <p:cNvSpPr/>
            <p:nvPr/>
          </p:nvSpPr>
          <p:spPr bwMode="auto">
            <a:xfrm rot="14400000">
              <a:off x="8053210" y="-1882590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6 h 1031"/>
                <a:gd name="T4" fmla="*/ 298 w 1191"/>
                <a:gd name="T5" fmla="*/ 0 h 1031"/>
                <a:gd name="T6" fmla="*/ 894 w 1191"/>
                <a:gd name="T7" fmla="*/ 0 h 1031"/>
                <a:gd name="T8" fmla="*/ 1191 w 1191"/>
                <a:gd name="T9" fmla="*/ 516 h 1031"/>
                <a:gd name="T10" fmla="*/ 894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85" name="Freeform 121"/>
            <p:cNvSpPr/>
            <p:nvPr/>
          </p:nvSpPr>
          <p:spPr bwMode="auto">
            <a:xfrm rot="14400000">
              <a:off x="9216775" y="-2555677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8 h 1033"/>
                <a:gd name="T4" fmla="*/ 298 w 1191"/>
                <a:gd name="T5" fmla="*/ 0 h 1033"/>
                <a:gd name="T6" fmla="*/ 894 w 1191"/>
                <a:gd name="T7" fmla="*/ 0 h 1033"/>
                <a:gd name="T8" fmla="*/ 1191 w 1191"/>
                <a:gd name="T9" fmla="*/ 518 h 1033"/>
                <a:gd name="T10" fmla="*/ 894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86" name="Freeform 122"/>
            <p:cNvSpPr/>
            <p:nvPr/>
          </p:nvSpPr>
          <p:spPr bwMode="auto">
            <a:xfrm rot="14400000">
              <a:off x="10380338" y="-3226159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6 h 1031"/>
                <a:gd name="T4" fmla="*/ 298 w 1191"/>
                <a:gd name="T5" fmla="*/ 0 h 1031"/>
                <a:gd name="T6" fmla="*/ 894 w 1191"/>
                <a:gd name="T7" fmla="*/ 0 h 1031"/>
                <a:gd name="T8" fmla="*/ 1191 w 1191"/>
                <a:gd name="T9" fmla="*/ 516 h 1031"/>
                <a:gd name="T10" fmla="*/ 894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87" name="Freeform 123"/>
            <p:cNvSpPr/>
            <p:nvPr/>
          </p:nvSpPr>
          <p:spPr bwMode="auto">
            <a:xfrm rot="14400000">
              <a:off x="11543903" y="-3899245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8 h 1033"/>
                <a:gd name="T4" fmla="*/ 298 w 1191"/>
                <a:gd name="T5" fmla="*/ 0 h 1033"/>
                <a:gd name="T6" fmla="*/ 894 w 1191"/>
                <a:gd name="T7" fmla="*/ 0 h 1033"/>
                <a:gd name="T8" fmla="*/ 1191 w 1191"/>
                <a:gd name="T9" fmla="*/ 518 h 1033"/>
                <a:gd name="T10" fmla="*/ 894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88" name="Freeform 124"/>
            <p:cNvSpPr/>
            <p:nvPr/>
          </p:nvSpPr>
          <p:spPr bwMode="auto">
            <a:xfrm rot="14400000">
              <a:off x="12707467" y="-4569727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6 h 1031"/>
                <a:gd name="T4" fmla="*/ 298 w 1191"/>
                <a:gd name="T5" fmla="*/ 0 h 1031"/>
                <a:gd name="T6" fmla="*/ 894 w 1191"/>
                <a:gd name="T7" fmla="*/ 0 h 1031"/>
                <a:gd name="T8" fmla="*/ 1191 w 1191"/>
                <a:gd name="T9" fmla="*/ 516 h 1031"/>
                <a:gd name="T10" fmla="*/ 894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89" name="Freeform 125"/>
            <p:cNvSpPr/>
            <p:nvPr/>
          </p:nvSpPr>
          <p:spPr bwMode="auto">
            <a:xfrm rot="14400000">
              <a:off x="13871031" y="-5242813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8 h 1033"/>
                <a:gd name="T4" fmla="*/ 298 w 1191"/>
                <a:gd name="T5" fmla="*/ 0 h 1033"/>
                <a:gd name="T6" fmla="*/ 894 w 1191"/>
                <a:gd name="T7" fmla="*/ 0 h 1033"/>
                <a:gd name="T8" fmla="*/ 1191 w 1191"/>
                <a:gd name="T9" fmla="*/ 518 h 1033"/>
                <a:gd name="T10" fmla="*/ 894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90" name="Freeform 126"/>
            <p:cNvSpPr/>
            <p:nvPr/>
          </p:nvSpPr>
          <p:spPr bwMode="auto">
            <a:xfrm rot="14400000">
              <a:off x="8050277" y="-545579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91" name="Freeform 127"/>
            <p:cNvSpPr/>
            <p:nvPr/>
          </p:nvSpPr>
          <p:spPr bwMode="auto">
            <a:xfrm rot="14400000">
              <a:off x="9213841" y="-1218665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92" name="Freeform 128"/>
            <p:cNvSpPr/>
            <p:nvPr/>
          </p:nvSpPr>
          <p:spPr bwMode="auto">
            <a:xfrm rot="14400000">
              <a:off x="10377406" y="-1889147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93" name="Freeform 129"/>
            <p:cNvSpPr/>
            <p:nvPr/>
          </p:nvSpPr>
          <p:spPr bwMode="auto">
            <a:xfrm rot="14400000">
              <a:off x="11540970" y="-2562233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94" name="Freeform 130"/>
            <p:cNvSpPr/>
            <p:nvPr/>
          </p:nvSpPr>
          <p:spPr bwMode="auto">
            <a:xfrm rot="14400000">
              <a:off x="12704534" y="-3232715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95" name="Freeform 131"/>
            <p:cNvSpPr/>
            <p:nvPr/>
          </p:nvSpPr>
          <p:spPr bwMode="auto">
            <a:xfrm rot="14400000">
              <a:off x="13868098" y="-3905801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96" name="Freeform 132"/>
            <p:cNvSpPr/>
            <p:nvPr/>
          </p:nvSpPr>
          <p:spPr bwMode="auto">
            <a:xfrm rot="14400000">
              <a:off x="15031663" y="-4576284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97" name="Freeform 133"/>
            <p:cNvSpPr/>
            <p:nvPr/>
          </p:nvSpPr>
          <p:spPr bwMode="auto">
            <a:xfrm rot="14400000">
              <a:off x="5723459" y="-1889912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98" name="Freeform 134"/>
            <p:cNvSpPr/>
            <p:nvPr/>
          </p:nvSpPr>
          <p:spPr bwMode="auto">
            <a:xfrm rot="14400000">
              <a:off x="4562828" y="-2553837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6 h 1031"/>
                <a:gd name="T4" fmla="*/ 298 w 1191"/>
                <a:gd name="T5" fmla="*/ 0 h 1031"/>
                <a:gd name="T6" fmla="*/ 894 w 1191"/>
                <a:gd name="T7" fmla="*/ 0 h 1031"/>
                <a:gd name="T8" fmla="*/ 1191 w 1191"/>
                <a:gd name="T9" fmla="*/ 516 h 1031"/>
                <a:gd name="T10" fmla="*/ 894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99" name="Freeform 135"/>
            <p:cNvSpPr/>
            <p:nvPr/>
          </p:nvSpPr>
          <p:spPr bwMode="auto">
            <a:xfrm rot="14400000">
              <a:off x="5726392" y="-3226922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8 h 1033"/>
                <a:gd name="T4" fmla="*/ 298 w 1191"/>
                <a:gd name="T5" fmla="*/ 0 h 1033"/>
                <a:gd name="T6" fmla="*/ 894 w 1191"/>
                <a:gd name="T7" fmla="*/ 0 h 1033"/>
                <a:gd name="T8" fmla="*/ 1191 w 1191"/>
                <a:gd name="T9" fmla="*/ 518 h 1033"/>
                <a:gd name="T10" fmla="*/ 894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00" name="Freeform 136"/>
            <p:cNvSpPr/>
            <p:nvPr/>
          </p:nvSpPr>
          <p:spPr bwMode="auto">
            <a:xfrm rot="14400000">
              <a:off x="6889956" y="-3897405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6 h 1031"/>
                <a:gd name="T4" fmla="*/ 298 w 1191"/>
                <a:gd name="T5" fmla="*/ 0 h 1031"/>
                <a:gd name="T6" fmla="*/ 894 w 1191"/>
                <a:gd name="T7" fmla="*/ 0 h 1031"/>
                <a:gd name="T8" fmla="*/ 1191 w 1191"/>
                <a:gd name="T9" fmla="*/ 516 h 1031"/>
                <a:gd name="T10" fmla="*/ 894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01" name="Freeform 137"/>
            <p:cNvSpPr/>
            <p:nvPr/>
          </p:nvSpPr>
          <p:spPr bwMode="auto">
            <a:xfrm rot="14400000">
              <a:off x="8053521" y="-4570491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8 h 1033"/>
                <a:gd name="T4" fmla="*/ 298 w 1191"/>
                <a:gd name="T5" fmla="*/ 0 h 1033"/>
                <a:gd name="T6" fmla="*/ 894 w 1191"/>
                <a:gd name="T7" fmla="*/ 0 h 1033"/>
                <a:gd name="T8" fmla="*/ 1191 w 1191"/>
                <a:gd name="T9" fmla="*/ 518 h 1033"/>
                <a:gd name="T10" fmla="*/ 894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02" name="Freeform 138"/>
            <p:cNvSpPr/>
            <p:nvPr/>
          </p:nvSpPr>
          <p:spPr bwMode="auto">
            <a:xfrm rot="14400000">
              <a:off x="9217085" y="-5240973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6 h 1031"/>
                <a:gd name="T4" fmla="*/ 298 w 1191"/>
                <a:gd name="T5" fmla="*/ 0 h 1031"/>
                <a:gd name="T6" fmla="*/ 894 w 1191"/>
                <a:gd name="T7" fmla="*/ 0 h 1031"/>
                <a:gd name="T8" fmla="*/ 1191 w 1191"/>
                <a:gd name="T9" fmla="*/ 516 h 1031"/>
                <a:gd name="T10" fmla="*/ 894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03" name="Freeform 139"/>
            <p:cNvSpPr/>
            <p:nvPr/>
          </p:nvSpPr>
          <p:spPr bwMode="auto">
            <a:xfrm rot="14400000">
              <a:off x="10380649" y="-5914059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8 h 1033"/>
                <a:gd name="T4" fmla="*/ 298 w 1191"/>
                <a:gd name="T5" fmla="*/ 0 h 1033"/>
                <a:gd name="T6" fmla="*/ 894 w 1191"/>
                <a:gd name="T7" fmla="*/ 0 h 1033"/>
                <a:gd name="T8" fmla="*/ 1191 w 1191"/>
                <a:gd name="T9" fmla="*/ 518 h 1033"/>
                <a:gd name="T10" fmla="*/ 894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04" name="Freeform 140"/>
            <p:cNvSpPr/>
            <p:nvPr/>
          </p:nvSpPr>
          <p:spPr bwMode="auto">
            <a:xfrm rot="14400000">
              <a:off x="11544213" y="-6584541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6 h 1031"/>
                <a:gd name="T4" fmla="*/ 298 w 1191"/>
                <a:gd name="T5" fmla="*/ 0 h 1031"/>
                <a:gd name="T6" fmla="*/ 894 w 1191"/>
                <a:gd name="T7" fmla="*/ 0 h 1031"/>
                <a:gd name="T8" fmla="*/ 1191 w 1191"/>
                <a:gd name="T9" fmla="*/ 516 h 1031"/>
                <a:gd name="T10" fmla="*/ 894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05" name="Freeform 141"/>
            <p:cNvSpPr/>
            <p:nvPr/>
          </p:nvSpPr>
          <p:spPr bwMode="auto">
            <a:xfrm rot="14400000">
              <a:off x="12707778" y="-7257627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8 h 1033"/>
                <a:gd name="T4" fmla="*/ 298 w 1191"/>
                <a:gd name="T5" fmla="*/ 0 h 1033"/>
                <a:gd name="T6" fmla="*/ 894 w 1191"/>
                <a:gd name="T7" fmla="*/ 0 h 1033"/>
                <a:gd name="T8" fmla="*/ 1191 w 1191"/>
                <a:gd name="T9" fmla="*/ 518 h 1033"/>
                <a:gd name="T10" fmla="*/ 894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06" name="Freeform 142"/>
            <p:cNvSpPr/>
            <p:nvPr/>
          </p:nvSpPr>
          <p:spPr bwMode="auto">
            <a:xfrm rot="14400000">
              <a:off x="6887023" y="-2560394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07" name="Freeform 143"/>
            <p:cNvSpPr/>
            <p:nvPr/>
          </p:nvSpPr>
          <p:spPr bwMode="auto">
            <a:xfrm rot="14400000">
              <a:off x="8050587" y="-3233480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08" name="Freeform 144"/>
            <p:cNvSpPr/>
            <p:nvPr/>
          </p:nvSpPr>
          <p:spPr bwMode="auto">
            <a:xfrm rot="14400000">
              <a:off x="9214152" y="-3903962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09" name="Freeform 145"/>
            <p:cNvSpPr/>
            <p:nvPr/>
          </p:nvSpPr>
          <p:spPr bwMode="auto">
            <a:xfrm rot="14400000">
              <a:off x="10377716" y="-4577048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10" name="Freeform 146"/>
            <p:cNvSpPr/>
            <p:nvPr/>
          </p:nvSpPr>
          <p:spPr bwMode="auto">
            <a:xfrm rot="14400000">
              <a:off x="11541280" y="-5247531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11" name="Freeform 147"/>
            <p:cNvSpPr/>
            <p:nvPr/>
          </p:nvSpPr>
          <p:spPr bwMode="auto">
            <a:xfrm rot="14400000">
              <a:off x="12704844" y="-5920616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12" name="Freeform 148"/>
            <p:cNvSpPr/>
            <p:nvPr/>
          </p:nvSpPr>
          <p:spPr bwMode="auto">
            <a:xfrm rot="14400000">
              <a:off x="13868408" y="-6591099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13" name="Freeform 149"/>
            <p:cNvSpPr/>
            <p:nvPr/>
          </p:nvSpPr>
          <p:spPr bwMode="auto">
            <a:xfrm rot="14400000">
              <a:off x="4560205" y="-3904726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14" name="Freeform 150"/>
            <p:cNvSpPr/>
            <p:nvPr/>
          </p:nvSpPr>
          <p:spPr bwMode="auto">
            <a:xfrm rot="14400000">
              <a:off x="3398598" y="-4569215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15" name="Freeform 151"/>
            <p:cNvSpPr/>
            <p:nvPr/>
          </p:nvSpPr>
          <p:spPr bwMode="auto">
            <a:xfrm rot="14400000">
              <a:off x="4562162" y="-5242301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16" name="Freeform 152"/>
            <p:cNvSpPr/>
            <p:nvPr/>
          </p:nvSpPr>
          <p:spPr bwMode="auto">
            <a:xfrm rot="14400000">
              <a:off x="5725726" y="-5912784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17" name="Freeform 153"/>
            <p:cNvSpPr/>
            <p:nvPr/>
          </p:nvSpPr>
          <p:spPr bwMode="auto">
            <a:xfrm rot="14400000">
              <a:off x="6889291" y="-6585870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18" name="Freeform 154"/>
            <p:cNvSpPr/>
            <p:nvPr/>
          </p:nvSpPr>
          <p:spPr bwMode="auto">
            <a:xfrm rot="14400000">
              <a:off x="8052855" y="-7256352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19" name="Freeform 155"/>
            <p:cNvSpPr/>
            <p:nvPr/>
          </p:nvSpPr>
          <p:spPr bwMode="auto">
            <a:xfrm rot="14400000">
              <a:off x="9216419" y="-7929438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20" name="Freeform 156"/>
            <p:cNvSpPr/>
            <p:nvPr/>
          </p:nvSpPr>
          <p:spPr bwMode="auto">
            <a:xfrm rot="14400000">
              <a:off x="10379983" y="-8599920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21" name="Freeform 157"/>
            <p:cNvSpPr/>
            <p:nvPr/>
          </p:nvSpPr>
          <p:spPr bwMode="auto">
            <a:xfrm rot="14400000">
              <a:off x="11543547" y="-9273006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22" name="Freeform 158"/>
            <p:cNvSpPr/>
            <p:nvPr/>
          </p:nvSpPr>
          <p:spPr bwMode="auto">
            <a:xfrm rot="14400000">
              <a:off x="5723769" y="-4575208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23" name="Freeform 159"/>
            <p:cNvSpPr/>
            <p:nvPr/>
          </p:nvSpPr>
          <p:spPr bwMode="auto">
            <a:xfrm rot="14400000">
              <a:off x="6887334" y="-5248294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24" name="Freeform 160"/>
            <p:cNvSpPr/>
            <p:nvPr/>
          </p:nvSpPr>
          <p:spPr bwMode="auto">
            <a:xfrm rot="14400000">
              <a:off x="8050898" y="-5918777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25" name="Freeform 161"/>
            <p:cNvSpPr/>
            <p:nvPr/>
          </p:nvSpPr>
          <p:spPr bwMode="auto">
            <a:xfrm rot="14400000">
              <a:off x="9214462" y="-6591863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26" name="Freeform 162"/>
            <p:cNvSpPr/>
            <p:nvPr/>
          </p:nvSpPr>
          <p:spPr bwMode="auto">
            <a:xfrm rot="14400000">
              <a:off x="10378026" y="-7262345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27" name="Freeform 163"/>
            <p:cNvSpPr/>
            <p:nvPr/>
          </p:nvSpPr>
          <p:spPr bwMode="auto">
            <a:xfrm rot="14400000">
              <a:off x="11541590" y="-7935431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28" name="Freeform 164"/>
            <p:cNvSpPr/>
            <p:nvPr/>
          </p:nvSpPr>
          <p:spPr bwMode="auto">
            <a:xfrm rot="14400000">
              <a:off x="12705155" y="-8605913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29" name="Freeform 165"/>
            <p:cNvSpPr>
              <a:spLocks noEditPoints="1"/>
            </p:cNvSpPr>
            <p:nvPr/>
          </p:nvSpPr>
          <p:spPr bwMode="auto">
            <a:xfrm rot="14400000">
              <a:off x="8773826" y="2758124"/>
              <a:ext cx="104153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5"/>
                    <a:pt x="17" y="35"/>
                  </a:cubicBezTo>
                  <a:cubicBezTo>
                    <a:pt x="27" y="35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0" name="Freeform 166"/>
            <p:cNvSpPr>
              <a:spLocks noEditPoints="1"/>
            </p:cNvSpPr>
            <p:nvPr/>
          </p:nvSpPr>
          <p:spPr bwMode="auto">
            <a:xfrm rot="14400000">
              <a:off x="8385533" y="2086707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5"/>
                    <a:pt x="17" y="35"/>
                  </a:cubicBezTo>
                  <a:cubicBezTo>
                    <a:pt x="26" y="35"/>
                    <a:pt x="34" y="2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1" name="Freeform 167"/>
            <p:cNvSpPr>
              <a:spLocks noEditPoints="1"/>
            </p:cNvSpPr>
            <p:nvPr/>
          </p:nvSpPr>
          <p:spPr bwMode="auto">
            <a:xfrm rot="14400000">
              <a:off x="7610898" y="747255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2" name="Freeform 168"/>
            <p:cNvSpPr>
              <a:spLocks noEditPoints="1"/>
            </p:cNvSpPr>
            <p:nvPr/>
          </p:nvSpPr>
          <p:spPr bwMode="auto">
            <a:xfrm rot="14400000">
              <a:off x="7223906" y="75838"/>
              <a:ext cx="106756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3" name="Freeform 169"/>
            <p:cNvSpPr>
              <a:spLocks noEditPoints="1"/>
            </p:cNvSpPr>
            <p:nvPr/>
          </p:nvSpPr>
          <p:spPr bwMode="auto">
            <a:xfrm rot="14400000">
              <a:off x="6450899" y="-1261922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4" name="Freeform 170"/>
            <p:cNvSpPr>
              <a:spLocks noEditPoints="1"/>
            </p:cNvSpPr>
            <p:nvPr/>
          </p:nvSpPr>
          <p:spPr bwMode="auto">
            <a:xfrm rot="14400000">
              <a:off x="6062930" y="-1933903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5" name="Freeform 171"/>
            <p:cNvSpPr>
              <a:spLocks noEditPoints="1"/>
            </p:cNvSpPr>
            <p:nvPr/>
          </p:nvSpPr>
          <p:spPr bwMode="auto">
            <a:xfrm rot="14400000">
              <a:off x="5291877" y="-3272790"/>
              <a:ext cx="104153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5"/>
                    <a:pt x="17" y="35"/>
                  </a:cubicBezTo>
                  <a:cubicBezTo>
                    <a:pt x="27" y="35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6" name="Freeform 172"/>
            <p:cNvSpPr>
              <a:spLocks noEditPoints="1"/>
            </p:cNvSpPr>
            <p:nvPr/>
          </p:nvSpPr>
          <p:spPr bwMode="auto">
            <a:xfrm rot="14400000">
              <a:off x="4902931" y="-3943080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7" name="Freeform 173"/>
            <p:cNvSpPr>
              <a:spLocks noEditPoints="1"/>
            </p:cNvSpPr>
            <p:nvPr/>
          </p:nvSpPr>
          <p:spPr bwMode="auto">
            <a:xfrm rot="14400000">
              <a:off x="4128948" y="-5283659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8" name="Freeform 174"/>
            <p:cNvSpPr>
              <a:spLocks noEditPoints="1"/>
            </p:cNvSpPr>
            <p:nvPr/>
          </p:nvSpPr>
          <p:spPr bwMode="auto">
            <a:xfrm rot="14400000">
              <a:off x="3742932" y="-5954512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9" name="Freeform 175"/>
            <p:cNvSpPr>
              <a:spLocks noEditPoints="1"/>
            </p:cNvSpPr>
            <p:nvPr/>
          </p:nvSpPr>
          <p:spPr bwMode="auto">
            <a:xfrm rot="14400000">
              <a:off x="9928948" y="3421270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8 h 35"/>
                <a:gd name="T4" fmla="*/ 17 w 35"/>
                <a:gd name="T5" fmla="*/ 31 h 35"/>
                <a:gd name="T6" fmla="*/ 4 w 35"/>
                <a:gd name="T7" fmla="*/ 18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8 h 35"/>
                <a:gd name="T14" fmla="*/ 17 w 35"/>
                <a:gd name="T15" fmla="*/ 35 h 35"/>
                <a:gd name="T16" fmla="*/ 35 w 35"/>
                <a:gd name="T17" fmla="*/ 18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8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8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8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40" name="Freeform 176"/>
            <p:cNvSpPr>
              <a:spLocks noEditPoints="1"/>
            </p:cNvSpPr>
            <p:nvPr/>
          </p:nvSpPr>
          <p:spPr bwMode="auto">
            <a:xfrm rot="14400000">
              <a:off x="9543909" y="2750981"/>
              <a:ext cx="104153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8 h 35"/>
                <a:gd name="T4" fmla="*/ 17 w 34"/>
                <a:gd name="T5" fmla="*/ 31 h 35"/>
                <a:gd name="T6" fmla="*/ 4 w 34"/>
                <a:gd name="T7" fmla="*/ 18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8 h 35"/>
                <a:gd name="T14" fmla="*/ 17 w 34"/>
                <a:gd name="T15" fmla="*/ 35 h 35"/>
                <a:gd name="T16" fmla="*/ 34 w 34"/>
                <a:gd name="T17" fmla="*/ 18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8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8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4" y="27"/>
                    <a:pt x="34" y="18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41" name="Freeform 177"/>
            <p:cNvSpPr>
              <a:spLocks noEditPoints="1"/>
            </p:cNvSpPr>
            <p:nvPr/>
          </p:nvSpPr>
          <p:spPr bwMode="auto">
            <a:xfrm rot="14400000">
              <a:off x="8768949" y="1412093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8 h 35"/>
                <a:gd name="T4" fmla="*/ 18 w 35"/>
                <a:gd name="T5" fmla="*/ 31 h 35"/>
                <a:gd name="T6" fmla="*/ 4 w 35"/>
                <a:gd name="T7" fmla="*/ 18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8 h 35"/>
                <a:gd name="T14" fmla="*/ 18 w 35"/>
                <a:gd name="T15" fmla="*/ 35 h 35"/>
                <a:gd name="T16" fmla="*/ 35 w 35"/>
                <a:gd name="T17" fmla="*/ 18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8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8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8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42" name="Freeform 178"/>
            <p:cNvSpPr>
              <a:spLocks noEditPoints="1"/>
            </p:cNvSpPr>
            <p:nvPr/>
          </p:nvSpPr>
          <p:spPr bwMode="auto">
            <a:xfrm rot="14400000">
              <a:off x="8380980" y="740112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8 h 35"/>
                <a:gd name="T4" fmla="*/ 17 w 35"/>
                <a:gd name="T5" fmla="*/ 31 h 35"/>
                <a:gd name="T6" fmla="*/ 4 w 35"/>
                <a:gd name="T7" fmla="*/ 18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8 h 35"/>
                <a:gd name="T14" fmla="*/ 17 w 35"/>
                <a:gd name="T15" fmla="*/ 35 h 35"/>
                <a:gd name="T16" fmla="*/ 35 w 35"/>
                <a:gd name="T17" fmla="*/ 18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8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8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8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43" name="Freeform 179"/>
            <p:cNvSpPr>
              <a:spLocks noEditPoints="1"/>
            </p:cNvSpPr>
            <p:nvPr/>
          </p:nvSpPr>
          <p:spPr bwMode="auto">
            <a:xfrm rot="14400000">
              <a:off x="7608949" y="-599340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8 h 35"/>
                <a:gd name="T4" fmla="*/ 17 w 34"/>
                <a:gd name="T5" fmla="*/ 31 h 35"/>
                <a:gd name="T6" fmla="*/ 4 w 34"/>
                <a:gd name="T7" fmla="*/ 18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8 h 35"/>
                <a:gd name="T14" fmla="*/ 17 w 34"/>
                <a:gd name="T15" fmla="*/ 35 h 35"/>
                <a:gd name="T16" fmla="*/ 34 w 34"/>
                <a:gd name="T17" fmla="*/ 18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8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8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8"/>
                  </a:cubicBezTo>
                  <a:cubicBezTo>
                    <a:pt x="0" y="27"/>
                    <a:pt x="7" y="35"/>
                    <a:pt x="17" y="35"/>
                  </a:cubicBezTo>
                  <a:cubicBezTo>
                    <a:pt x="26" y="35"/>
                    <a:pt x="34" y="27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44" name="Freeform 180"/>
            <p:cNvSpPr>
              <a:spLocks noEditPoints="1"/>
            </p:cNvSpPr>
            <p:nvPr/>
          </p:nvSpPr>
          <p:spPr bwMode="auto">
            <a:xfrm rot="14400000">
              <a:off x="7221307" y="-1269629"/>
              <a:ext cx="106756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8 h 35"/>
                <a:gd name="T4" fmla="*/ 18 w 35"/>
                <a:gd name="T5" fmla="*/ 31 h 35"/>
                <a:gd name="T6" fmla="*/ 4 w 35"/>
                <a:gd name="T7" fmla="*/ 18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8 h 35"/>
                <a:gd name="T14" fmla="*/ 18 w 35"/>
                <a:gd name="T15" fmla="*/ 35 h 35"/>
                <a:gd name="T16" fmla="*/ 35 w 35"/>
                <a:gd name="T17" fmla="*/ 18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8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8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8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45" name="Freeform 181"/>
            <p:cNvSpPr>
              <a:spLocks noEditPoints="1"/>
            </p:cNvSpPr>
            <p:nvPr/>
          </p:nvSpPr>
          <p:spPr bwMode="auto">
            <a:xfrm rot="14400000">
              <a:off x="6447323" y="-2610208"/>
              <a:ext cx="106756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8 h 35"/>
                <a:gd name="T4" fmla="*/ 17 w 35"/>
                <a:gd name="T5" fmla="*/ 31 h 35"/>
                <a:gd name="T6" fmla="*/ 4 w 35"/>
                <a:gd name="T7" fmla="*/ 18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8 h 35"/>
                <a:gd name="T14" fmla="*/ 17 w 35"/>
                <a:gd name="T15" fmla="*/ 35 h 35"/>
                <a:gd name="T16" fmla="*/ 35 w 35"/>
                <a:gd name="T17" fmla="*/ 18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8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8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8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46" name="Freeform 182"/>
            <p:cNvSpPr>
              <a:spLocks noEditPoints="1"/>
            </p:cNvSpPr>
            <p:nvPr/>
          </p:nvSpPr>
          <p:spPr bwMode="auto">
            <a:xfrm rot="14400000">
              <a:off x="6060982" y="-3280498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8 h 35"/>
                <a:gd name="T4" fmla="*/ 17 w 34"/>
                <a:gd name="T5" fmla="*/ 31 h 35"/>
                <a:gd name="T6" fmla="*/ 4 w 34"/>
                <a:gd name="T7" fmla="*/ 18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8 h 35"/>
                <a:gd name="T14" fmla="*/ 17 w 34"/>
                <a:gd name="T15" fmla="*/ 35 h 35"/>
                <a:gd name="T16" fmla="*/ 34 w 34"/>
                <a:gd name="T17" fmla="*/ 18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8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8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4" y="27"/>
                    <a:pt x="34" y="18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47" name="Freeform 183"/>
            <p:cNvSpPr>
              <a:spLocks noEditPoints="1"/>
            </p:cNvSpPr>
            <p:nvPr/>
          </p:nvSpPr>
          <p:spPr bwMode="auto">
            <a:xfrm rot="14400000">
              <a:off x="5286348" y="-4619949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8 h 35"/>
                <a:gd name="T4" fmla="*/ 18 w 35"/>
                <a:gd name="T5" fmla="*/ 31 h 35"/>
                <a:gd name="T6" fmla="*/ 4 w 35"/>
                <a:gd name="T7" fmla="*/ 18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8 h 35"/>
                <a:gd name="T14" fmla="*/ 18 w 35"/>
                <a:gd name="T15" fmla="*/ 35 h 35"/>
                <a:gd name="T16" fmla="*/ 35 w 35"/>
                <a:gd name="T17" fmla="*/ 18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8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8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8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48" name="Freeform 184"/>
            <p:cNvSpPr>
              <a:spLocks noEditPoints="1"/>
            </p:cNvSpPr>
            <p:nvPr/>
          </p:nvSpPr>
          <p:spPr bwMode="auto">
            <a:xfrm rot="14400000">
              <a:off x="4899356" y="-5291366"/>
              <a:ext cx="106756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8 h 35"/>
                <a:gd name="T4" fmla="*/ 17 w 35"/>
                <a:gd name="T5" fmla="*/ 31 h 35"/>
                <a:gd name="T6" fmla="*/ 4 w 35"/>
                <a:gd name="T7" fmla="*/ 18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8 h 35"/>
                <a:gd name="T14" fmla="*/ 17 w 35"/>
                <a:gd name="T15" fmla="*/ 35 h 35"/>
                <a:gd name="T16" fmla="*/ 35 w 35"/>
                <a:gd name="T17" fmla="*/ 18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8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8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8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49" name="Freeform 185"/>
            <p:cNvSpPr>
              <a:spLocks noEditPoints="1"/>
            </p:cNvSpPr>
            <p:nvPr/>
          </p:nvSpPr>
          <p:spPr bwMode="auto">
            <a:xfrm rot="14400000">
              <a:off x="9939646" y="2086339"/>
              <a:ext cx="104153" cy="105455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50" name="Freeform 186"/>
            <p:cNvSpPr>
              <a:spLocks noEditPoints="1"/>
            </p:cNvSpPr>
            <p:nvPr/>
          </p:nvSpPr>
          <p:spPr bwMode="auto">
            <a:xfrm rot="14400000">
              <a:off x="9551352" y="1414923"/>
              <a:ext cx="105455" cy="105455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6" y="34"/>
                    <a:pt x="34" y="2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51" name="Freeform 187"/>
            <p:cNvSpPr>
              <a:spLocks noEditPoints="1"/>
            </p:cNvSpPr>
            <p:nvPr/>
          </p:nvSpPr>
          <p:spPr bwMode="auto">
            <a:xfrm rot="14400000">
              <a:off x="8776717" y="75471"/>
              <a:ext cx="108059" cy="105455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52" name="Freeform 188"/>
            <p:cNvSpPr>
              <a:spLocks noEditPoints="1"/>
            </p:cNvSpPr>
            <p:nvPr/>
          </p:nvSpPr>
          <p:spPr bwMode="auto">
            <a:xfrm rot="14400000">
              <a:off x="8389726" y="-595946"/>
              <a:ext cx="106756" cy="105455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53" name="Freeform 189"/>
            <p:cNvSpPr>
              <a:spLocks noEditPoints="1"/>
            </p:cNvSpPr>
            <p:nvPr/>
          </p:nvSpPr>
          <p:spPr bwMode="auto">
            <a:xfrm rot="14400000">
              <a:off x="7616718" y="-1933707"/>
              <a:ext cx="108059" cy="105455"/>
            </a:xfrm>
            <a:custGeom>
              <a:avLst/>
              <a:gdLst>
                <a:gd name="T0" fmla="*/ 18 w 35"/>
                <a:gd name="T1" fmla="*/ 4 h 34"/>
                <a:gd name="T2" fmla="*/ 31 w 35"/>
                <a:gd name="T3" fmla="*/ 17 h 34"/>
                <a:gd name="T4" fmla="*/ 18 w 35"/>
                <a:gd name="T5" fmla="*/ 30 h 34"/>
                <a:gd name="T6" fmla="*/ 4 w 35"/>
                <a:gd name="T7" fmla="*/ 17 h 34"/>
                <a:gd name="T8" fmla="*/ 18 w 35"/>
                <a:gd name="T9" fmla="*/ 4 h 34"/>
                <a:gd name="T10" fmla="*/ 18 w 35"/>
                <a:gd name="T11" fmla="*/ 0 h 34"/>
                <a:gd name="T12" fmla="*/ 0 w 35"/>
                <a:gd name="T13" fmla="*/ 17 h 34"/>
                <a:gd name="T14" fmla="*/ 18 w 35"/>
                <a:gd name="T15" fmla="*/ 34 h 34"/>
                <a:gd name="T16" fmla="*/ 35 w 35"/>
                <a:gd name="T17" fmla="*/ 17 h 34"/>
                <a:gd name="T18" fmla="*/ 18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8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8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54" name="Freeform 190"/>
            <p:cNvSpPr>
              <a:spLocks noEditPoints="1"/>
            </p:cNvSpPr>
            <p:nvPr/>
          </p:nvSpPr>
          <p:spPr bwMode="auto">
            <a:xfrm rot="14400000">
              <a:off x="7228750" y="-2605687"/>
              <a:ext cx="108059" cy="105455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55" name="Freeform 191"/>
            <p:cNvSpPr>
              <a:spLocks noEditPoints="1"/>
            </p:cNvSpPr>
            <p:nvPr/>
          </p:nvSpPr>
          <p:spPr bwMode="auto">
            <a:xfrm rot="14400000">
              <a:off x="6457696" y="-3944575"/>
              <a:ext cx="104153" cy="105455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56" name="Freeform 192"/>
            <p:cNvSpPr>
              <a:spLocks noEditPoints="1"/>
            </p:cNvSpPr>
            <p:nvPr/>
          </p:nvSpPr>
          <p:spPr bwMode="auto">
            <a:xfrm rot="14400000">
              <a:off x="6068751" y="-4614865"/>
              <a:ext cx="108059" cy="105455"/>
            </a:xfrm>
            <a:custGeom>
              <a:avLst/>
              <a:gdLst>
                <a:gd name="T0" fmla="*/ 18 w 35"/>
                <a:gd name="T1" fmla="*/ 4 h 34"/>
                <a:gd name="T2" fmla="*/ 31 w 35"/>
                <a:gd name="T3" fmla="*/ 17 h 34"/>
                <a:gd name="T4" fmla="*/ 18 w 35"/>
                <a:gd name="T5" fmla="*/ 30 h 34"/>
                <a:gd name="T6" fmla="*/ 4 w 35"/>
                <a:gd name="T7" fmla="*/ 17 h 34"/>
                <a:gd name="T8" fmla="*/ 18 w 35"/>
                <a:gd name="T9" fmla="*/ 4 h 34"/>
                <a:gd name="T10" fmla="*/ 18 w 35"/>
                <a:gd name="T11" fmla="*/ 0 h 34"/>
                <a:gd name="T12" fmla="*/ 0 w 35"/>
                <a:gd name="T13" fmla="*/ 17 h 34"/>
                <a:gd name="T14" fmla="*/ 18 w 35"/>
                <a:gd name="T15" fmla="*/ 34 h 34"/>
                <a:gd name="T16" fmla="*/ 35 w 35"/>
                <a:gd name="T17" fmla="*/ 17 h 34"/>
                <a:gd name="T18" fmla="*/ 18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8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8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57" name="Freeform 193"/>
            <p:cNvSpPr>
              <a:spLocks noEditPoints="1"/>
            </p:cNvSpPr>
            <p:nvPr/>
          </p:nvSpPr>
          <p:spPr bwMode="auto">
            <a:xfrm rot="14400000">
              <a:off x="5294767" y="-5955443"/>
              <a:ext cx="108059" cy="105455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58" name="Freeform 194"/>
            <p:cNvSpPr>
              <a:spLocks noEditPoints="1"/>
            </p:cNvSpPr>
            <p:nvPr/>
          </p:nvSpPr>
          <p:spPr bwMode="auto">
            <a:xfrm rot="14400000">
              <a:off x="4908752" y="-6626297"/>
              <a:ext cx="105455" cy="105455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59" name="Freeform 195"/>
            <p:cNvSpPr>
              <a:spLocks noEditPoints="1"/>
            </p:cNvSpPr>
            <p:nvPr/>
          </p:nvSpPr>
          <p:spPr bwMode="auto">
            <a:xfrm rot="14400000">
              <a:off x="11097022" y="2746882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60" name="Freeform 196"/>
            <p:cNvSpPr>
              <a:spLocks noEditPoints="1"/>
            </p:cNvSpPr>
            <p:nvPr/>
          </p:nvSpPr>
          <p:spPr bwMode="auto">
            <a:xfrm rot="14400000">
              <a:off x="10711983" y="2076593"/>
              <a:ext cx="104153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61" name="Freeform 197"/>
            <p:cNvSpPr>
              <a:spLocks noEditPoints="1"/>
            </p:cNvSpPr>
            <p:nvPr/>
          </p:nvSpPr>
          <p:spPr bwMode="auto">
            <a:xfrm rot="14400000">
              <a:off x="9937023" y="737705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62" name="Freeform 198"/>
            <p:cNvSpPr>
              <a:spLocks noEditPoints="1"/>
            </p:cNvSpPr>
            <p:nvPr/>
          </p:nvSpPr>
          <p:spPr bwMode="auto">
            <a:xfrm rot="14400000">
              <a:off x="9549054" y="65724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63" name="Freeform 199"/>
            <p:cNvSpPr>
              <a:spLocks noEditPoints="1"/>
            </p:cNvSpPr>
            <p:nvPr/>
          </p:nvSpPr>
          <p:spPr bwMode="auto">
            <a:xfrm rot="14400000">
              <a:off x="8777023" y="-1273728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5"/>
                    <a:pt x="17" y="35"/>
                  </a:cubicBezTo>
                  <a:cubicBezTo>
                    <a:pt x="26" y="35"/>
                    <a:pt x="34" y="2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64" name="Freeform 200"/>
            <p:cNvSpPr>
              <a:spLocks noEditPoints="1"/>
            </p:cNvSpPr>
            <p:nvPr/>
          </p:nvSpPr>
          <p:spPr bwMode="auto">
            <a:xfrm rot="14400000">
              <a:off x="8389381" y="-1944017"/>
              <a:ext cx="106756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65" name="Freeform 201"/>
            <p:cNvSpPr>
              <a:spLocks noEditPoints="1"/>
            </p:cNvSpPr>
            <p:nvPr/>
          </p:nvSpPr>
          <p:spPr bwMode="auto">
            <a:xfrm rot="14400000">
              <a:off x="7615398" y="-3284596"/>
              <a:ext cx="106756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66" name="Freeform 202"/>
            <p:cNvSpPr>
              <a:spLocks noEditPoints="1"/>
            </p:cNvSpPr>
            <p:nvPr/>
          </p:nvSpPr>
          <p:spPr bwMode="auto">
            <a:xfrm rot="14400000">
              <a:off x="7229056" y="-3954886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67" name="Freeform 203"/>
            <p:cNvSpPr>
              <a:spLocks noEditPoints="1"/>
            </p:cNvSpPr>
            <p:nvPr/>
          </p:nvSpPr>
          <p:spPr bwMode="auto">
            <a:xfrm rot="14400000">
              <a:off x="6454422" y="-5294337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68" name="Freeform 204"/>
            <p:cNvSpPr>
              <a:spLocks noEditPoints="1"/>
            </p:cNvSpPr>
            <p:nvPr/>
          </p:nvSpPr>
          <p:spPr bwMode="auto">
            <a:xfrm rot="14400000">
              <a:off x="6067430" y="-5965754"/>
              <a:ext cx="106756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69" name="Freeform 206"/>
            <p:cNvSpPr>
              <a:spLocks noEditPoints="1"/>
            </p:cNvSpPr>
            <p:nvPr/>
          </p:nvSpPr>
          <p:spPr bwMode="auto">
            <a:xfrm rot="14400000">
              <a:off x="11096446" y="1418461"/>
              <a:ext cx="104153" cy="105455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70" name="Freeform 207"/>
            <p:cNvSpPr>
              <a:spLocks noEditPoints="1"/>
            </p:cNvSpPr>
            <p:nvPr/>
          </p:nvSpPr>
          <p:spPr bwMode="auto">
            <a:xfrm rot="14400000">
              <a:off x="10708152" y="747043"/>
              <a:ext cx="105455" cy="105455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6" y="34"/>
                    <a:pt x="34" y="2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71" name="Freeform 208"/>
            <p:cNvSpPr>
              <a:spLocks noEditPoints="1"/>
            </p:cNvSpPr>
            <p:nvPr/>
          </p:nvSpPr>
          <p:spPr bwMode="auto">
            <a:xfrm rot="14400000">
              <a:off x="9933517" y="-592408"/>
              <a:ext cx="108059" cy="105455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72" name="Freeform 209"/>
            <p:cNvSpPr>
              <a:spLocks noEditPoints="1"/>
            </p:cNvSpPr>
            <p:nvPr/>
          </p:nvSpPr>
          <p:spPr bwMode="auto">
            <a:xfrm rot="14400000">
              <a:off x="9546526" y="-1263825"/>
              <a:ext cx="106756" cy="105455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73" name="Freeform 210"/>
            <p:cNvSpPr>
              <a:spLocks noEditPoints="1"/>
            </p:cNvSpPr>
            <p:nvPr/>
          </p:nvSpPr>
          <p:spPr bwMode="auto">
            <a:xfrm rot="14400000">
              <a:off x="8773518" y="-2601585"/>
              <a:ext cx="108059" cy="105455"/>
            </a:xfrm>
            <a:custGeom>
              <a:avLst/>
              <a:gdLst>
                <a:gd name="T0" fmla="*/ 18 w 35"/>
                <a:gd name="T1" fmla="*/ 4 h 34"/>
                <a:gd name="T2" fmla="*/ 31 w 35"/>
                <a:gd name="T3" fmla="*/ 17 h 34"/>
                <a:gd name="T4" fmla="*/ 18 w 35"/>
                <a:gd name="T5" fmla="*/ 30 h 34"/>
                <a:gd name="T6" fmla="*/ 4 w 35"/>
                <a:gd name="T7" fmla="*/ 17 h 34"/>
                <a:gd name="T8" fmla="*/ 18 w 35"/>
                <a:gd name="T9" fmla="*/ 4 h 34"/>
                <a:gd name="T10" fmla="*/ 18 w 35"/>
                <a:gd name="T11" fmla="*/ 0 h 34"/>
                <a:gd name="T12" fmla="*/ 0 w 35"/>
                <a:gd name="T13" fmla="*/ 17 h 34"/>
                <a:gd name="T14" fmla="*/ 18 w 35"/>
                <a:gd name="T15" fmla="*/ 34 h 34"/>
                <a:gd name="T16" fmla="*/ 35 w 35"/>
                <a:gd name="T17" fmla="*/ 17 h 34"/>
                <a:gd name="T18" fmla="*/ 18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8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8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74" name="Freeform 211"/>
            <p:cNvSpPr>
              <a:spLocks noEditPoints="1"/>
            </p:cNvSpPr>
            <p:nvPr/>
          </p:nvSpPr>
          <p:spPr bwMode="auto">
            <a:xfrm rot="14400000">
              <a:off x="8385550" y="-3273566"/>
              <a:ext cx="108059" cy="105455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75" name="Freeform 212"/>
            <p:cNvSpPr>
              <a:spLocks noEditPoints="1"/>
            </p:cNvSpPr>
            <p:nvPr/>
          </p:nvSpPr>
          <p:spPr bwMode="auto">
            <a:xfrm rot="14400000">
              <a:off x="7614496" y="-4612454"/>
              <a:ext cx="104153" cy="105455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76" name="Freeform 213"/>
            <p:cNvSpPr>
              <a:spLocks noEditPoints="1"/>
            </p:cNvSpPr>
            <p:nvPr/>
          </p:nvSpPr>
          <p:spPr bwMode="auto">
            <a:xfrm rot="14400000">
              <a:off x="7225551" y="-5282743"/>
              <a:ext cx="108059" cy="105455"/>
            </a:xfrm>
            <a:custGeom>
              <a:avLst/>
              <a:gdLst>
                <a:gd name="T0" fmla="*/ 18 w 35"/>
                <a:gd name="T1" fmla="*/ 4 h 34"/>
                <a:gd name="T2" fmla="*/ 31 w 35"/>
                <a:gd name="T3" fmla="*/ 17 h 34"/>
                <a:gd name="T4" fmla="*/ 18 w 35"/>
                <a:gd name="T5" fmla="*/ 30 h 34"/>
                <a:gd name="T6" fmla="*/ 4 w 35"/>
                <a:gd name="T7" fmla="*/ 17 h 34"/>
                <a:gd name="T8" fmla="*/ 18 w 35"/>
                <a:gd name="T9" fmla="*/ 4 h 34"/>
                <a:gd name="T10" fmla="*/ 18 w 35"/>
                <a:gd name="T11" fmla="*/ 0 h 34"/>
                <a:gd name="T12" fmla="*/ 0 w 35"/>
                <a:gd name="T13" fmla="*/ 17 h 34"/>
                <a:gd name="T14" fmla="*/ 18 w 35"/>
                <a:gd name="T15" fmla="*/ 34 h 34"/>
                <a:gd name="T16" fmla="*/ 35 w 35"/>
                <a:gd name="T17" fmla="*/ 17 h 34"/>
                <a:gd name="T18" fmla="*/ 18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8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8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77" name="Freeform 214"/>
            <p:cNvSpPr>
              <a:spLocks noEditPoints="1"/>
            </p:cNvSpPr>
            <p:nvPr/>
          </p:nvSpPr>
          <p:spPr bwMode="auto">
            <a:xfrm rot="14400000">
              <a:off x="6451567" y="-6623323"/>
              <a:ext cx="108059" cy="105455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78" name="Freeform 215"/>
            <p:cNvSpPr>
              <a:spLocks noEditPoints="1"/>
            </p:cNvSpPr>
            <p:nvPr/>
          </p:nvSpPr>
          <p:spPr bwMode="auto">
            <a:xfrm rot="14400000">
              <a:off x="6065552" y="-7294176"/>
              <a:ext cx="105455" cy="105455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79" name="Freeform 216"/>
            <p:cNvSpPr>
              <a:spLocks noEditPoints="1"/>
            </p:cNvSpPr>
            <p:nvPr/>
          </p:nvSpPr>
          <p:spPr bwMode="auto">
            <a:xfrm rot="14400000">
              <a:off x="12253821" y="2079003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80" name="Freeform 217"/>
            <p:cNvSpPr>
              <a:spLocks noEditPoints="1"/>
            </p:cNvSpPr>
            <p:nvPr/>
          </p:nvSpPr>
          <p:spPr bwMode="auto">
            <a:xfrm rot="14400000">
              <a:off x="11868783" y="1408713"/>
              <a:ext cx="104153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81" name="Freeform 218"/>
            <p:cNvSpPr>
              <a:spLocks noEditPoints="1"/>
            </p:cNvSpPr>
            <p:nvPr/>
          </p:nvSpPr>
          <p:spPr bwMode="auto">
            <a:xfrm rot="14400000">
              <a:off x="11093822" y="69825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82" name="Freeform 219"/>
            <p:cNvSpPr>
              <a:spLocks noEditPoints="1"/>
            </p:cNvSpPr>
            <p:nvPr/>
          </p:nvSpPr>
          <p:spPr bwMode="auto">
            <a:xfrm rot="14400000">
              <a:off x="10705854" y="-602155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83" name="Freeform 220"/>
            <p:cNvSpPr>
              <a:spLocks noEditPoints="1"/>
            </p:cNvSpPr>
            <p:nvPr/>
          </p:nvSpPr>
          <p:spPr bwMode="auto">
            <a:xfrm rot="14400000">
              <a:off x="9933823" y="-1941607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5"/>
                    <a:pt x="17" y="35"/>
                  </a:cubicBezTo>
                  <a:cubicBezTo>
                    <a:pt x="26" y="35"/>
                    <a:pt x="34" y="2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84" name="Freeform 221"/>
            <p:cNvSpPr>
              <a:spLocks noEditPoints="1"/>
            </p:cNvSpPr>
            <p:nvPr/>
          </p:nvSpPr>
          <p:spPr bwMode="auto">
            <a:xfrm rot="14400000">
              <a:off x="9546181" y="-2611896"/>
              <a:ext cx="106756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85" name="Freeform 222"/>
            <p:cNvSpPr>
              <a:spLocks noEditPoints="1"/>
            </p:cNvSpPr>
            <p:nvPr/>
          </p:nvSpPr>
          <p:spPr bwMode="auto">
            <a:xfrm rot="14400000">
              <a:off x="8772197" y="-3952475"/>
              <a:ext cx="106756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86" name="Freeform 223"/>
            <p:cNvSpPr>
              <a:spLocks noEditPoints="1"/>
            </p:cNvSpPr>
            <p:nvPr/>
          </p:nvSpPr>
          <p:spPr bwMode="auto">
            <a:xfrm rot="14400000">
              <a:off x="8385856" y="-4622765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87" name="Freeform 224"/>
            <p:cNvSpPr>
              <a:spLocks noEditPoints="1"/>
            </p:cNvSpPr>
            <p:nvPr/>
          </p:nvSpPr>
          <p:spPr bwMode="auto">
            <a:xfrm rot="14400000">
              <a:off x="7611221" y="-5962216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88" name="Freeform 225"/>
            <p:cNvSpPr>
              <a:spLocks noEditPoints="1"/>
            </p:cNvSpPr>
            <p:nvPr/>
          </p:nvSpPr>
          <p:spPr bwMode="auto">
            <a:xfrm rot="14400000">
              <a:off x="7224230" y="-6633633"/>
              <a:ext cx="106756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89" name="Freeform 226"/>
            <p:cNvSpPr>
              <a:spLocks noEditPoints="1"/>
            </p:cNvSpPr>
            <p:nvPr/>
          </p:nvSpPr>
          <p:spPr bwMode="auto">
            <a:xfrm rot="14400000">
              <a:off x="12253808" y="750908"/>
              <a:ext cx="104153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90" name="Freeform 227"/>
            <p:cNvSpPr>
              <a:spLocks noEditPoints="1"/>
            </p:cNvSpPr>
            <p:nvPr/>
          </p:nvSpPr>
          <p:spPr bwMode="auto">
            <a:xfrm rot="14400000">
              <a:off x="11865514" y="79491"/>
              <a:ext cx="105455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6" y="34"/>
                    <a:pt x="34" y="2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91" name="Freeform 228"/>
            <p:cNvSpPr>
              <a:spLocks noEditPoints="1"/>
            </p:cNvSpPr>
            <p:nvPr/>
          </p:nvSpPr>
          <p:spPr bwMode="auto">
            <a:xfrm rot="14400000">
              <a:off x="11090880" y="-1259960"/>
              <a:ext cx="108059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92" name="Freeform 229"/>
            <p:cNvSpPr>
              <a:spLocks noEditPoints="1"/>
            </p:cNvSpPr>
            <p:nvPr/>
          </p:nvSpPr>
          <p:spPr bwMode="auto">
            <a:xfrm rot="14400000">
              <a:off x="10703888" y="-1931377"/>
              <a:ext cx="106756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93" name="Freeform 230"/>
            <p:cNvSpPr>
              <a:spLocks noEditPoints="1"/>
            </p:cNvSpPr>
            <p:nvPr/>
          </p:nvSpPr>
          <p:spPr bwMode="auto">
            <a:xfrm rot="14400000">
              <a:off x="9930881" y="-3269138"/>
              <a:ext cx="108059" cy="104153"/>
            </a:xfrm>
            <a:custGeom>
              <a:avLst/>
              <a:gdLst>
                <a:gd name="T0" fmla="*/ 18 w 35"/>
                <a:gd name="T1" fmla="*/ 4 h 34"/>
                <a:gd name="T2" fmla="*/ 31 w 35"/>
                <a:gd name="T3" fmla="*/ 17 h 34"/>
                <a:gd name="T4" fmla="*/ 18 w 35"/>
                <a:gd name="T5" fmla="*/ 30 h 34"/>
                <a:gd name="T6" fmla="*/ 4 w 35"/>
                <a:gd name="T7" fmla="*/ 17 h 34"/>
                <a:gd name="T8" fmla="*/ 18 w 35"/>
                <a:gd name="T9" fmla="*/ 4 h 34"/>
                <a:gd name="T10" fmla="*/ 18 w 35"/>
                <a:gd name="T11" fmla="*/ 0 h 34"/>
                <a:gd name="T12" fmla="*/ 0 w 35"/>
                <a:gd name="T13" fmla="*/ 17 h 34"/>
                <a:gd name="T14" fmla="*/ 18 w 35"/>
                <a:gd name="T15" fmla="*/ 34 h 34"/>
                <a:gd name="T16" fmla="*/ 35 w 35"/>
                <a:gd name="T17" fmla="*/ 17 h 34"/>
                <a:gd name="T18" fmla="*/ 18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8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8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94" name="Freeform 231"/>
            <p:cNvSpPr>
              <a:spLocks noEditPoints="1"/>
            </p:cNvSpPr>
            <p:nvPr/>
          </p:nvSpPr>
          <p:spPr bwMode="auto">
            <a:xfrm rot="14400000">
              <a:off x="9542912" y="-3941118"/>
              <a:ext cx="108059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95" name="Freeform 232"/>
            <p:cNvSpPr>
              <a:spLocks noEditPoints="1"/>
            </p:cNvSpPr>
            <p:nvPr/>
          </p:nvSpPr>
          <p:spPr bwMode="auto">
            <a:xfrm rot="14400000">
              <a:off x="8771858" y="-5280006"/>
              <a:ext cx="104153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96" name="Freeform 233"/>
            <p:cNvSpPr>
              <a:spLocks noEditPoints="1"/>
            </p:cNvSpPr>
            <p:nvPr/>
          </p:nvSpPr>
          <p:spPr bwMode="auto">
            <a:xfrm rot="14400000">
              <a:off x="8382913" y="-5950296"/>
              <a:ext cx="108059" cy="104153"/>
            </a:xfrm>
            <a:custGeom>
              <a:avLst/>
              <a:gdLst>
                <a:gd name="T0" fmla="*/ 18 w 35"/>
                <a:gd name="T1" fmla="*/ 4 h 34"/>
                <a:gd name="T2" fmla="*/ 31 w 35"/>
                <a:gd name="T3" fmla="*/ 17 h 34"/>
                <a:gd name="T4" fmla="*/ 18 w 35"/>
                <a:gd name="T5" fmla="*/ 30 h 34"/>
                <a:gd name="T6" fmla="*/ 4 w 35"/>
                <a:gd name="T7" fmla="*/ 17 h 34"/>
                <a:gd name="T8" fmla="*/ 18 w 35"/>
                <a:gd name="T9" fmla="*/ 4 h 34"/>
                <a:gd name="T10" fmla="*/ 18 w 35"/>
                <a:gd name="T11" fmla="*/ 0 h 34"/>
                <a:gd name="T12" fmla="*/ 0 w 35"/>
                <a:gd name="T13" fmla="*/ 17 h 34"/>
                <a:gd name="T14" fmla="*/ 18 w 35"/>
                <a:gd name="T15" fmla="*/ 34 h 34"/>
                <a:gd name="T16" fmla="*/ 35 w 35"/>
                <a:gd name="T17" fmla="*/ 17 h 34"/>
                <a:gd name="T18" fmla="*/ 18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8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8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97" name="Freeform 234"/>
            <p:cNvSpPr>
              <a:spLocks noEditPoints="1"/>
            </p:cNvSpPr>
            <p:nvPr/>
          </p:nvSpPr>
          <p:spPr bwMode="auto">
            <a:xfrm rot="14400000">
              <a:off x="7608929" y="-7290875"/>
              <a:ext cx="108059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98" name="Freeform 235"/>
            <p:cNvSpPr>
              <a:spLocks noEditPoints="1"/>
            </p:cNvSpPr>
            <p:nvPr/>
          </p:nvSpPr>
          <p:spPr bwMode="auto">
            <a:xfrm rot="14400000">
              <a:off x="7222914" y="-7961728"/>
              <a:ext cx="105455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99" name="Freeform 236"/>
            <p:cNvSpPr>
              <a:spLocks noEditPoints="1"/>
            </p:cNvSpPr>
            <p:nvPr/>
          </p:nvSpPr>
          <p:spPr bwMode="auto">
            <a:xfrm rot="14400000">
              <a:off x="13410621" y="1411124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00" name="Freeform 237"/>
            <p:cNvSpPr>
              <a:spLocks noEditPoints="1"/>
            </p:cNvSpPr>
            <p:nvPr/>
          </p:nvSpPr>
          <p:spPr bwMode="auto">
            <a:xfrm rot="14400000">
              <a:off x="13025582" y="740835"/>
              <a:ext cx="104153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01" name="Freeform 238"/>
            <p:cNvSpPr>
              <a:spLocks noEditPoints="1"/>
            </p:cNvSpPr>
            <p:nvPr/>
          </p:nvSpPr>
          <p:spPr bwMode="auto">
            <a:xfrm rot="14400000">
              <a:off x="12250622" y="-598053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02" name="Freeform 239"/>
            <p:cNvSpPr>
              <a:spLocks noEditPoints="1"/>
            </p:cNvSpPr>
            <p:nvPr/>
          </p:nvSpPr>
          <p:spPr bwMode="auto">
            <a:xfrm rot="14400000">
              <a:off x="11862653" y="-1270034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03" name="Freeform 240"/>
            <p:cNvSpPr>
              <a:spLocks noEditPoints="1"/>
            </p:cNvSpPr>
            <p:nvPr/>
          </p:nvSpPr>
          <p:spPr bwMode="auto">
            <a:xfrm rot="14400000">
              <a:off x="11090623" y="-2609485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5"/>
                    <a:pt x="17" y="35"/>
                  </a:cubicBezTo>
                  <a:cubicBezTo>
                    <a:pt x="26" y="35"/>
                    <a:pt x="34" y="2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04" name="Freeform 241"/>
            <p:cNvSpPr>
              <a:spLocks noEditPoints="1"/>
            </p:cNvSpPr>
            <p:nvPr/>
          </p:nvSpPr>
          <p:spPr bwMode="auto">
            <a:xfrm rot="14400000">
              <a:off x="10702980" y="-3279774"/>
              <a:ext cx="106756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05" name="Freeform 242"/>
            <p:cNvSpPr>
              <a:spLocks noEditPoints="1"/>
            </p:cNvSpPr>
            <p:nvPr/>
          </p:nvSpPr>
          <p:spPr bwMode="auto">
            <a:xfrm rot="14400000">
              <a:off x="9928996" y="-4620354"/>
              <a:ext cx="106756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06" name="Freeform 243"/>
            <p:cNvSpPr>
              <a:spLocks noEditPoints="1"/>
            </p:cNvSpPr>
            <p:nvPr/>
          </p:nvSpPr>
          <p:spPr bwMode="auto">
            <a:xfrm rot="14400000">
              <a:off x="9542655" y="-5290643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07" name="Freeform 244"/>
            <p:cNvSpPr>
              <a:spLocks noEditPoints="1"/>
            </p:cNvSpPr>
            <p:nvPr/>
          </p:nvSpPr>
          <p:spPr bwMode="auto">
            <a:xfrm rot="14400000">
              <a:off x="8768021" y="-6630095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08" name="Freeform 245"/>
            <p:cNvSpPr>
              <a:spLocks noEditPoints="1"/>
            </p:cNvSpPr>
            <p:nvPr/>
          </p:nvSpPr>
          <p:spPr bwMode="auto">
            <a:xfrm rot="14400000">
              <a:off x="8381029" y="-7301512"/>
              <a:ext cx="106756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09" name="Freeform 246"/>
            <p:cNvSpPr>
              <a:spLocks noEditPoints="1"/>
            </p:cNvSpPr>
            <p:nvPr/>
          </p:nvSpPr>
          <p:spPr bwMode="auto">
            <a:xfrm rot="14400000">
              <a:off x="13410608" y="83030"/>
              <a:ext cx="104153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10" name="Freeform 247"/>
            <p:cNvSpPr>
              <a:spLocks noEditPoints="1"/>
            </p:cNvSpPr>
            <p:nvPr/>
          </p:nvSpPr>
          <p:spPr bwMode="auto">
            <a:xfrm rot="14400000">
              <a:off x="13022313" y="-588388"/>
              <a:ext cx="105455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6" y="34"/>
                    <a:pt x="34" y="2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11" name="Freeform 248"/>
            <p:cNvSpPr>
              <a:spLocks noEditPoints="1"/>
            </p:cNvSpPr>
            <p:nvPr/>
          </p:nvSpPr>
          <p:spPr bwMode="auto">
            <a:xfrm rot="14400000">
              <a:off x="12247679" y="-1927839"/>
              <a:ext cx="108059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12" name="Freeform 249"/>
            <p:cNvSpPr>
              <a:spLocks noEditPoints="1"/>
            </p:cNvSpPr>
            <p:nvPr/>
          </p:nvSpPr>
          <p:spPr bwMode="auto">
            <a:xfrm rot="14400000">
              <a:off x="11860687" y="-2599256"/>
              <a:ext cx="106756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13" name="Freeform 250"/>
            <p:cNvSpPr>
              <a:spLocks noEditPoints="1"/>
            </p:cNvSpPr>
            <p:nvPr/>
          </p:nvSpPr>
          <p:spPr bwMode="auto">
            <a:xfrm rot="14400000">
              <a:off x="11087680" y="-3937016"/>
              <a:ext cx="108059" cy="104153"/>
            </a:xfrm>
            <a:custGeom>
              <a:avLst/>
              <a:gdLst>
                <a:gd name="T0" fmla="*/ 18 w 35"/>
                <a:gd name="T1" fmla="*/ 4 h 34"/>
                <a:gd name="T2" fmla="*/ 31 w 35"/>
                <a:gd name="T3" fmla="*/ 17 h 34"/>
                <a:gd name="T4" fmla="*/ 18 w 35"/>
                <a:gd name="T5" fmla="*/ 30 h 34"/>
                <a:gd name="T6" fmla="*/ 4 w 35"/>
                <a:gd name="T7" fmla="*/ 17 h 34"/>
                <a:gd name="T8" fmla="*/ 18 w 35"/>
                <a:gd name="T9" fmla="*/ 4 h 34"/>
                <a:gd name="T10" fmla="*/ 18 w 35"/>
                <a:gd name="T11" fmla="*/ 0 h 34"/>
                <a:gd name="T12" fmla="*/ 0 w 35"/>
                <a:gd name="T13" fmla="*/ 17 h 34"/>
                <a:gd name="T14" fmla="*/ 18 w 35"/>
                <a:gd name="T15" fmla="*/ 34 h 34"/>
                <a:gd name="T16" fmla="*/ 35 w 35"/>
                <a:gd name="T17" fmla="*/ 17 h 34"/>
                <a:gd name="T18" fmla="*/ 18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8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8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14" name="Freeform 251"/>
            <p:cNvSpPr>
              <a:spLocks noEditPoints="1"/>
            </p:cNvSpPr>
            <p:nvPr/>
          </p:nvSpPr>
          <p:spPr bwMode="auto">
            <a:xfrm rot="14400000">
              <a:off x="10699712" y="-4608997"/>
              <a:ext cx="108059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15" name="Freeform 252"/>
            <p:cNvSpPr>
              <a:spLocks noEditPoints="1"/>
            </p:cNvSpPr>
            <p:nvPr/>
          </p:nvSpPr>
          <p:spPr bwMode="auto">
            <a:xfrm rot="14400000">
              <a:off x="9928657" y="-5947885"/>
              <a:ext cx="104153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16" name="Freeform 253"/>
            <p:cNvSpPr>
              <a:spLocks noEditPoints="1"/>
            </p:cNvSpPr>
            <p:nvPr/>
          </p:nvSpPr>
          <p:spPr bwMode="auto">
            <a:xfrm rot="14400000">
              <a:off x="9539713" y="-6618174"/>
              <a:ext cx="108059" cy="104153"/>
            </a:xfrm>
            <a:custGeom>
              <a:avLst/>
              <a:gdLst>
                <a:gd name="T0" fmla="*/ 18 w 35"/>
                <a:gd name="T1" fmla="*/ 4 h 34"/>
                <a:gd name="T2" fmla="*/ 31 w 35"/>
                <a:gd name="T3" fmla="*/ 17 h 34"/>
                <a:gd name="T4" fmla="*/ 18 w 35"/>
                <a:gd name="T5" fmla="*/ 30 h 34"/>
                <a:gd name="T6" fmla="*/ 4 w 35"/>
                <a:gd name="T7" fmla="*/ 17 h 34"/>
                <a:gd name="T8" fmla="*/ 18 w 35"/>
                <a:gd name="T9" fmla="*/ 4 h 34"/>
                <a:gd name="T10" fmla="*/ 18 w 35"/>
                <a:gd name="T11" fmla="*/ 0 h 34"/>
                <a:gd name="T12" fmla="*/ 0 w 35"/>
                <a:gd name="T13" fmla="*/ 17 h 34"/>
                <a:gd name="T14" fmla="*/ 18 w 35"/>
                <a:gd name="T15" fmla="*/ 34 h 34"/>
                <a:gd name="T16" fmla="*/ 35 w 35"/>
                <a:gd name="T17" fmla="*/ 17 h 34"/>
                <a:gd name="T18" fmla="*/ 18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8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8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17" name="Freeform 254"/>
            <p:cNvSpPr>
              <a:spLocks noEditPoints="1"/>
            </p:cNvSpPr>
            <p:nvPr/>
          </p:nvSpPr>
          <p:spPr bwMode="auto">
            <a:xfrm rot="14400000">
              <a:off x="8765729" y="-7958754"/>
              <a:ext cx="108059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18" name="Freeform 255"/>
            <p:cNvSpPr>
              <a:spLocks noEditPoints="1"/>
            </p:cNvSpPr>
            <p:nvPr/>
          </p:nvSpPr>
          <p:spPr bwMode="auto">
            <a:xfrm rot="14400000">
              <a:off x="8379713" y="-8629607"/>
              <a:ext cx="105455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19" name="Freeform 256"/>
            <p:cNvSpPr>
              <a:spLocks noEditPoints="1"/>
            </p:cNvSpPr>
            <p:nvPr/>
          </p:nvSpPr>
          <p:spPr bwMode="auto">
            <a:xfrm rot="14400000">
              <a:off x="14567420" y="743246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20" name="Freeform 257"/>
            <p:cNvSpPr>
              <a:spLocks noEditPoints="1"/>
            </p:cNvSpPr>
            <p:nvPr/>
          </p:nvSpPr>
          <p:spPr bwMode="auto">
            <a:xfrm rot="14400000">
              <a:off x="14182381" y="72957"/>
              <a:ext cx="104153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21" name="Freeform 258"/>
            <p:cNvSpPr>
              <a:spLocks noEditPoints="1"/>
            </p:cNvSpPr>
            <p:nvPr/>
          </p:nvSpPr>
          <p:spPr bwMode="auto">
            <a:xfrm rot="14400000">
              <a:off x="13407421" y="-1265931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22" name="Freeform 259"/>
            <p:cNvSpPr>
              <a:spLocks noEditPoints="1"/>
            </p:cNvSpPr>
            <p:nvPr/>
          </p:nvSpPr>
          <p:spPr bwMode="auto">
            <a:xfrm rot="14400000">
              <a:off x="13019453" y="-1937912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23" name="Freeform 260"/>
            <p:cNvSpPr>
              <a:spLocks noEditPoints="1"/>
            </p:cNvSpPr>
            <p:nvPr/>
          </p:nvSpPr>
          <p:spPr bwMode="auto">
            <a:xfrm rot="14400000">
              <a:off x="12247422" y="-3277363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5"/>
                    <a:pt x="17" y="35"/>
                  </a:cubicBezTo>
                  <a:cubicBezTo>
                    <a:pt x="26" y="35"/>
                    <a:pt x="34" y="2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24" name="Freeform 261"/>
            <p:cNvSpPr>
              <a:spLocks noEditPoints="1"/>
            </p:cNvSpPr>
            <p:nvPr/>
          </p:nvSpPr>
          <p:spPr bwMode="auto">
            <a:xfrm rot="14400000">
              <a:off x="11859780" y="-3947653"/>
              <a:ext cx="106756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25" name="Freeform 262"/>
            <p:cNvSpPr>
              <a:spLocks noEditPoints="1"/>
            </p:cNvSpPr>
            <p:nvPr/>
          </p:nvSpPr>
          <p:spPr bwMode="auto">
            <a:xfrm rot="14400000">
              <a:off x="11085796" y="-5288232"/>
              <a:ext cx="106756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26" name="Freeform 263"/>
            <p:cNvSpPr>
              <a:spLocks noEditPoints="1"/>
            </p:cNvSpPr>
            <p:nvPr/>
          </p:nvSpPr>
          <p:spPr bwMode="auto">
            <a:xfrm rot="14400000">
              <a:off x="10699455" y="-5958521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27" name="Freeform 264"/>
            <p:cNvSpPr>
              <a:spLocks noEditPoints="1"/>
            </p:cNvSpPr>
            <p:nvPr/>
          </p:nvSpPr>
          <p:spPr bwMode="auto">
            <a:xfrm rot="14400000">
              <a:off x="9924820" y="-7297973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28" name="Freeform 265"/>
            <p:cNvSpPr>
              <a:spLocks noEditPoints="1"/>
            </p:cNvSpPr>
            <p:nvPr/>
          </p:nvSpPr>
          <p:spPr bwMode="auto">
            <a:xfrm rot="14400000">
              <a:off x="9537828" y="-7969390"/>
              <a:ext cx="106756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29" name="Freeform 266"/>
            <p:cNvSpPr>
              <a:spLocks noEditPoints="1"/>
            </p:cNvSpPr>
            <p:nvPr/>
          </p:nvSpPr>
          <p:spPr bwMode="auto">
            <a:xfrm rot="14400000">
              <a:off x="14567407" y="-584848"/>
              <a:ext cx="104153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30" name="Freeform 267"/>
            <p:cNvSpPr>
              <a:spLocks noEditPoints="1"/>
            </p:cNvSpPr>
            <p:nvPr/>
          </p:nvSpPr>
          <p:spPr bwMode="auto">
            <a:xfrm rot="14400000">
              <a:off x="14179113" y="-1256266"/>
              <a:ext cx="105455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6" y="34"/>
                    <a:pt x="34" y="2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31" name="Freeform 268"/>
            <p:cNvSpPr>
              <a:spLocks noEditPoints="1"/>
            </p:cNvSpPr>
            <p:nvPr/>
          </p:nvSpPr>
          <p:spPr bwMode="auto">
            <a:xfrm rot="14400000">
              <a:off x="13404478" y="-2595717"/>
              <a:ext cx="108059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32" name="Freeform 269"/>
            <p:cNvSpPr>
              <a:spLocks noEditPoints="1"/>
            </p:cNvSpPr>
            <p:nvPr/>
          </p:nvSpPr>
          <p:spPr bwMode="auto">
            <a:xfrm rot="14400000">
              <a:off x="13017487" y="-3267134"/>
              <a:ext cx="106756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33" name="Freeform 270"/>
            <p:cNvSpPr>
              <a:spLocks noEditPoints="1"/>
            </p:cNvSpPr>
            <p:nvPr/>
          </p:nvSpPr>
          <p:spPr bwMode="auto">
            <a:xfrm rot="14400000">
              <a:off x="12244479" y="-4604894"/>
              <a:ext cx="108059" cy="104153"/>
            </a:xfrm>
            <a:custGeom>
              <a:avLst/>
              <a:gdLst>
                <a:gd name="T0" fmla="*/ 18 w 35"/>
                <a:gd name="T1" fmla="*/ 4 h 34"/>
                <a:gd name="T2" fmla="*/ 31 w 35"/>
                <a:gd name="T3" fmla="*/ 17 h 34"/>
                <a:gd name="T4" fmla="*/ 18 w 35"/>
                <a:gd name="T5" fmla="*/ 30 h 34"/>
                <a:gd name="T6" fmla="*/ 4 w 35"/>
                <a:gd name="T7" fmla="*/ 17 h 34"/>
                <a:gd name="T8" fmla="*/ 18 w 35"/>
                <a:gd name="T9" fmla="*/ 4 h 34"/>
                <a:gd name="T10" fmla="*/ 18 w 35"/>
                <a:gd name="T11" fmla="*/ 0 h 34"/>
                <a:gd name="T12" fmla="*/ 0 w 35"/>
                <a:gd name="T13" fmla="*/ 17 h 34"/>
                <a:gd name="T14" fmla="*/ 18 w 35"/>
                <a:gd name="T15" fmla="*/ 34 h 34"/>
                <a:gd name="T16" fmla="*/ 35 w 35"/>
                <a:gd name="T17" fmla="*/ 17 h 34"/>
                <a:gd name="T18" fmla="*/ 18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8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8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34" name="Freeform 271"/>
            <p:cNvSpPr>
              <a:spLocks noEditPoints="1"/>
            </p:cNvSpPr>
            <p:nvPr/>
          </p:nvSpPr>
          <p:spPr bwMode="auto">
            <a:xfrm rot="14400000">
              <a:off x="11856511" y="-5276875"/>
              <a:ext cx="108059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35" name="Freeform 272"/>
            <p:cNvSpPr>
              <a:spLocks noEditPoints="1"/>
            </p:cNvSpPr>
            <p:nvPr/>
          </p:nvSpPr>
          <p:spPr bwMode="auto">
            <a:xfrm rot="14400000">
              <a:off x="11085457" y="-6615763"/>
              <a:ext cx="104153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36" name="Freeform 273"/>
            <p:cNvSpPr>
              <a:spLocks noEditPoints="1"/>
            </p:cNvSpPr>
            <p:nvPr/>
          </p:nvSpPr>
          <p:spPr bwMode="auto">
            <a:xfrm rot="14400000">
              <a:off x="10696512" y="-7286053"/>
              <a:ext cx="108059" cy="104153"/>
            </a:xfrm>
            <a:custGeom>
              <a:avLst/>
              <a:gdLst>
                <a:gd name="T0" fmla="*/ 18 w 35"/>
                <a:gd name="T1" fmla="*/ 4 h 34"/>
                <a:gd name="T2" fmla="*/ 31 w 35"/>
                <a:gd name="T3" fmla="*/ 17 h 34"/>
                <a:gd name="T4" fmla="*/ 18 w 35"/>
                <a:gd name="T5" fmla="*/ 30 h 34"/>
                <a:gd name="T6" fmla="*/ 4 w 35"/>
                <a:gd name="T7" fmla="*/ 17 h 34"/>
                <a:gd name="T8" fmla="*/ 18 w 35"/>
                <a:gd name="T9" fmla="*/ 4 h 34"/>
                <a:gd name="T10" fmla="*/ 18 w 35"/>
                <a:gd name="T11" fmla="*/ 0 h 34"/>
                <a:gd name="T12" fmla="*/ 0 w 35"/>
                <a:gd name="T13" fmla="*/ 17 h 34"/>
                <a:gd name="T14" fmla="*/ 18 w 35"/>
                <a:gd name="T15" fmla="*/ 34 h 34"/>
                <a:gd name="T16" fmla="*/ 35 w 35"/>
                <a:gd name="T17" fmla="*/ 17 h 34"/>
                <a:gd name="T18" fmla="*/ 18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8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8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37" name="Freeform 274"/>
            <p:cNvSpPr>
              <a:spLocks noEditPoints="1"/>
            </p:cNvSpPr>
            <p:nvPr/>
          </p:nvSpPr>
          <p:spPr bwMode="auto">
            <a:xfrm rot="14400000">
              <a:off x="9922528" y="-8626632"/>
              <a:ext cx="108059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38" name="Freeform 275"/>
            <p:cNvSpPr>
              <a:spLocks noEditPoints="1"/>
            </p:cNvSpPr>
            <p:nvPr/>
          </p:nvSpPr>
          <p:spPr bwMode="auto">
            <a:xfrm rot="14400000">
              <a:off x="9536513" y="-9297485"/>
              <a:ext cx="105455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39" name="Freeform 276"/>
            <p:cNvSpPr>
              <a:spLocks noEditPoints="1"/>
            </p:cNvSpPr>
            <p:nvPr/>
          </p:nvSpPr>
          <p:spPr bwMode="auto">
            <a:xfrm rot="14400000">
              <a:off x="15724219" y="75368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40" name="Freeform 277"/>
            <p:cNvSpPr>
              <a:spLocks noEditPoints="1"/>
            </p:cNvSpPr>
            <p:nvPr/>
          </p:nvSpPr>
          <p:spPr bwMode="auto">
            <a:xfrm rot="14400000">
              <a:off x="15339181" y="-594922"/>
              <a:ext cx="104153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41" name="Freeform 278"/>
            <p:cNvSpPr>
              <a:spLocks noEditPoints="1"/>
            </p:cNvSpPr>
            <p:nvPr/>
          </p:nvSpPr>
          <p:spPr bwMode="auto">
            <a:xfrm rot="14400000">
              <a:off x="14564220" y="-1933810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42" name="Freeform 279"/>
            <p:cNvSpPr>
              <a:spLocks noEditPoints="1"/>
            </p:cNvSpPr>
            <p:nvPr/>
          </p:nvSpPr>
          <p:spPr bwMode="auto">
            <a:xfrm rot="14400000">
              <a:off x="14176252" y="-2605790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43" name="Freeform 280"/>
            <p:cNvSpPr>
              <a:spLocks noEditPoints="1"/>
            </p:cNvSpPr>
            <p:nvPr/>
          </p:nvSpPr>
          <p:spPr bwMode="auto">
            <a:xfrm rot="14400000">
              <a:off x="13404221" y="-3945242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5"/>
                    <a:pt x="17" y="35"/>
                  </a:cubicBezTo>
                  <a:cubicBezTo>
                    <a:pt x="26" y="35"/>
                    <a:pt x="34" y="2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44" name="Freeform 281"/>
            <p:cNvSpPr>
              <a:spLocks noEditPoints="1"/>
            </p:cNvSpPr>
            <p:nvPr/>
          </p:nvSpPr>
          <p:spPr bwMode="auto">
            <a:xfrm rot="14400000">
              <a:off x="13016579" y="-4615531"/>
              <a:ext cx="106756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45" name="Freeform 282"/>
            <p:cNvSpPr>
              <a:spLocks noEditPoints="1"/>
            </p:cNvSpPr>
            <p:nvPr/>
          </p:nvSpPr>
          <p:spPr bwMode="auto">
            <a:xfrm rot="14400000">
              <a:off x="12242595" y="-5956110"/>
              <a:ext cx="106756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46" name="Freeform 283"/>
            <p:cNvSpPr>
              <a:spLocks noEditPoints="1"/>
            </p:cNvSpPr>
            <p:nvPr/>
          </p:nvSpPr>
          <p:spPr bwMode="auto">
            <a:xfrm rot="14400000">
              <a:off x="11856254" y="-6626400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47" name="Freeform 284"/>
            <p:cNvSpPr>
              <a:spLocks noEditPoints="1"/>
            </p:cNvSpPr>
            <p:nvPr/>
          </p:nvSpPr>
          <p:spPr bwMode="auto">
            <a:xfrm rot="14400000">
              <a:off x="11081619" y="-7965852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48" name="Freeform 285"/>
            <p:cNvSpPr>
              <a:spLocks noEditPoints="1"/>
            </p:cNvSpPr>
            <p:nvPr/>
          </p:nvSpPr>
          <p:spPr bwMode="auto">
            <a:xfrm rot="14400000">
              <a:off x="10694628" y="-8637268"/>
              <a:ext cx="106756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49" name="Freeform 286"/>
            <p:cNvSpPr>
              <a:spLocks noEditPoints="1"/>
            </p:cNvSpPr>
            <p:nvPr/>
          </p:nvSpPr>
          <p:spPr bwMode="auto">
            <a:xfrm rot="14400000">
              <a:off x="15724206" y="-1252727"/>
              <a:ext cx="104153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50" name="Freeform 287"/>
            <p:cNvSpPr>
              <a:spLocks noEditPoints="1"/>
            </p:cNvSpPr>
            <p:nvPr/>
          </p:nvSpPr>
          <p:spPr bwMode="auto">
            <a:xfrm rot="14400000">
              <a:off x="15335912" y="-1924144"/>
              <a:ext cx="105455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6" y="34"/>
                    <a:pt x="34" y="2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51" name="Freeform 288"/>
            <p:cNvSpPr>
              <a:spLocks noEditPoints="1"/>
            </p:cNvSpPr>
            <p:nvPr/>
          </p:nvSpPr>
          <p:spPr bwMode="auto">
            <a:xfrm rot="14400000">
              <a:off x="14561278" y="-3263596"/>
              <a:ext cx="108059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52" name="Freeform 289"/>
            <p:cNvSpPr>
              <a:spLocks noEditPoints="1"/>
            </p:cNvSpPr>
            <p:nvPr/>
          </p:nvSpPr>
          <p:spPr bwMode="auto">
            <a:xfrm rot="14400000">
              <a:off x="14174286" y="-3935012"/>
              <a:ext cx="106756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53" name="Freeform 290"/>
            <p:cNvSpPr>
              <a:spLocks noEditPoints="1"/>
            </p:cNvSpPr>
            <p:nvPr/>
          </p:nvSpPr>
          <p:spPr bwMode="auto">
            <a:xfrm rot="14400000">
              <a:off x="13401278" y="-5272773"/>
              <a:ext cx="108059" cy="104153"/>
            </a:xfrm>
            <a:custGeom>
              <a:avLst/>
              <a:gdLst>
                <a:gd name="T0" fmla="*/ 18 w 35"/>
                <a:gd name="T1" fmla="*/ 4 h 34"/>
                <a:gd name="T2" fmla="*/ 31 w 35"/>
                <a:gd name="T3" fmla="*/ 17 h 34"/>
                <a:gd name="T4" fmla="*/ 18 w 35"/>
                <a:gd name="T5" fmla="*/ 30 h 34"/>
                <a:gd name="T6" fmla="*/ 4 w 35"/>
                <a:gd name="T7" fmla="*/ 17 h 34"/>
                <a:gd name="T8" fmla="*/ 18 w 35"/>
                <a:gd name="T9" fmla="*/ 4 h 34"/>
                <a:gd name="T10" fmla="*/ 18 w 35"/>
                <a:gd name="T11" fmla="*/ 0 h 34"/>
                <a:gd name="T12" fmla="*/ 0 w 35"/>
                <a:gd name="T13" fmla="*/ 17 h 34"/>
                <a:gd name="T14" fmla="*/ 18 w 35"/>
                <a:gd name="T15" fmla="*/ 34 h 34"/>
                <a:gd name="T16" fmla="*/ 35 w 35"/>
                <a:gd name="T17" fmla="*/ 17 h 34"/>
                <a:gd name="T18" fmla="*/ 18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8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8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54" name="Freeform 291"/>
            <p:cNvSpPr>
              <a:spLocks noEditPoints="1"/>
            </p:cNvSpPr>
            <p:nvPr/>
          </p:nvSpPr>
          <p:spPr bwMode="auto">
            <a:xfrm rot="14400000">
              <a:off x="13013310" y="-5944754"/>
              <a:ext cx="108059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55" name="Freeform 292"/>
            <p:cNvSpPr>
              <a:spLocks noEditPoints="1"/>
            </p:cNvSpPr>
            <p:nvPr/>
          </p:nvSpPr>
          <p:spPr bwMode="auto">
            <a:xfrm rot="14400000">
              <a:off x="12242256" y="-7283642"/>
              <a:ext cx="104153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56" name="Freeform 293"/>
            <p:cNvSpPr>
              <a:spLocks noEditPoints="1"/>
            </p:cNvSpPr>
            <p:nvPr/>
          </p:nvSpPr>
          <p:spPr bwMode="auto">
            <a:xfrm rot="14400000">
              <a:off x="11853311" y="-7953931"/>
              <a:ext cx="108059" cy="104153"/>
            </a:xfrm>
            <a:custGeom>
              <a:avLst/>
              <a:gdLst>
                <a:gd name="T0" fmla="*/ 18 w 35"/>
                <a:gd name="T1" fmla="*/ 4 h 34"/>
                <a:gd name="T2" fmla="*/ 31 w 35"/>
                <a:gd name="T3" fmla="*/ 17 h 34"/>
                <a:gd name="T4" fmla="*/ 18 w 35"/>
                <a:gd name="T5" fmla="*/ 30 h 34"/>
                <a:gd name="T6" fmla="*/ 4 w 35"/>
                <a:gd name="T7" fmla="*/ 17 h 34"/>
                <a:gd name="T8" fmla="*/ 18 w 35"/>
                <a:gd name="T9" fmla="*/ 4 h 34"/>
                <a:gd name="T10" fmla="*/ 18 w 35"/>
                <a:gd name="T11" fmla="*/ 0 h 34"/>
                <a:gd name="T12" fmla="*/ 0 w 35"/>
                <a:gd name="T13" fmla="*/ 17 h 34"/>
                <a:gd name="T14" fmla="*/ 18 w 35"/>
                <a:gd name="T15" fmla="*/ 34 h 34"/>
                <a:gd name="T16" fmla="*/ 35 w 35"/>
                <a:gd name="T17" fmla="*/ 17 h 34"/>
                <a:gd name="T18" fmla="*/ 18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8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8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57" name="Freeform 294"/>
            <p:cNvSpPr>
              <a:spLocks noEditPoints="1"/>
            </p:cNvSpPr>
            <p:nvPr/>
          </p:nvSpPr>
          <p:spPr bwMode="auto">
            <a:xfrm rot="14400000">
              <a:off x="11079327" y="-9294510"/>
              <a:ext cx="108059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58" name="Freeform 295"/>
            <p:cNvSpPr>
              <a:spLocks noEditPoints="1"/>
            </p:cNvSpPr>
            <p:nvPr/>
          </p:nvSpPr>
          <p:spPr bwMode="auto">
            <a:xfrm rot="14400000">
              <a:off x="10693312" y="-9965364"/>
              <a:ext cx="105455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59" name="Freeform 296"/>
            <p:cNvSpPr>
              <a:spLocks noEditPoints="1"/>
            </p:cNvSpPr>
            <p:nvPr/>
          </p:nvSpPr>
          <p:spPr bwMode="auto">
            <a:xfrm rot="14400000">
              <a:off x="16881019" y="-592511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60" name="Freeform 297"/>
            <p:cNvSpPr>
              <a:spLocks noEditPoints="1"/>
            </p:cNvSpPr>
            <p:nvPr/>
          </p:nvSpPr>
          <p:spPr bwMode="auto">
            <a:xfrm rot="14400000">
              <a:off x="16495980" y="-1262800"/>
              <a:ext cx="104153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61" name="Freeform 298"/>
            <p:cNvSpPr>
              <a:spLocks noEditPoints="1"/>
            </p:cNvSpPr>
            <p:nvPr/>
          </p:nvSpPr>
          <p:spPr bwMode="auto">
            <a:xfrm rot="14400000">
              <a:off x="15721019" y="-2601688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62" name="Freeform 299"/>
            <p:cNvSpPr>
              <a:spLocks noEditPoints="1"/>
            </p:cNvSpPr>
            <p:nvPr/>
          </p:nvSpPr>
          <p:spPr bwMode="auto">
            <a:xfrm rot="14400000">
              <a:off x="15333051" y="-3273669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63" name="Freeform 300"/>
            <p:cNvSpPr>
              <a:spLocks noEditPoints="1"/>
            </p:cNvSpPr>
            <p:nvPr/>
          </p:nvSpPr>
          <p:spPr bwMode="auto">
            <a:xfrm rot="14400000">
              <a:off x="14561021" y="-4613120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5"/>
                    <a:pt x="17" y="35"/>
                  </a:cubicBezTo>
                  <a:cubicBezTo>
                    <a:pt x="26" y="35"/>
                    <a:pt x="34" y="2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64" name="Freeform 301"/>
            <p:cNvSpPr>
              <a:spLocks noEditPoints="1"/>
            </p:cNvSpPr>
            <p:nvPr/>
          </p:nvSpPr>
          <p:spPr bwMode="auto">
            <a:xfrm rot="14400000">
              <a:off x="14173378" y="-5283409"/>
              <a:ext cx="106756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65" name="Freeform 302"/>
            <p:cNvSpPr>
              <a:spLocks noEditPoints="1"/>
            </p:cNvSpPr>
            <p:nvPr/>
          </p:nvSpPr>
          <p:spPr bwMode="auto">
            <a:xfrm rot="14400000">
              <a:off x="13399394" y="-6623989"/>
              <a:ext cx="106756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66" name="Freeform 303"/>
            <p:cNvSpPr>
              <a:spLocks noEditPoints="1"/>
            </p:cNvSpPr>
            <p:nvPr/>
          </p:nvSpPr>
          <p:spPr bwMode="auto">
            <a:xfrm rot="14400000">
              <a:off x="13013053" y="-7294278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67" name="Freeform 304"/>
            <p:cNvSpPr>
              <a:spLocks noEditPoints="1"/>
            </p:cNvSpPr>
            <p:nvPr/>
          </p:nvSpPr>
          <p:spPr bwMode="auto">
            <a:xfrm rot="14400000">
              <a:off x="12238418" y="-8633730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68" name="Freeform 305"/>
            <p:cNvSpPr>
              <a:spLocks noEditPoints="1"/>
            </p:cNvSpPr>
            <p:nvPr/>
          </p:nvSpPr>
          <p:spPr bwMode="auto">
            <a:xfrm rot="14400000">
              <a:off x="11851427" y="-9305147"/>
              <a:ext cx="106756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69" name="Freeform 306"/>
            <p:cNvSpPr>
              <a:spLocks noEditPoints="1"/>
            </p:cNvSpPr>
            <p:nvPr/>
          </p:nvSpPr>
          <p:spPr bwMode="auto">
            <a:xfrm rot="14400000">
              <a:off x="16881005" y="-1920605"/>
              <a:ext cx="104153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70" name="Freeform 307"/>
            <p:cNvSpPr>
              <a:spLocks noEditPoints="1"/>
            </p:cNvSpPr>
            <p:nvPr/>
          </p:nvSpPr>
          <p:spPr bwMode="auto">
            <a:xfrm rot="14400000">
              <a:off x="16492711" y="-2592023"/>
              <a:ext cx="105455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6" y="34"/>
                    <a:pt x="34" y="2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71" name="Freeform 308"/>
            <p:cNvSpPr>
              <a:spLocks noEditPoints="1"/>
            </p:cNvSpPr>
            <p:nvPr/>
          </p:nvSpPr>
          <p:spPr bwMode="auto">
            <a:xfrm rot="14400000">
              <a:off x="15718077" y="-3931474"/>
              <a:ext cx="108059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72" name="Freeform 309"/>
            <p:cNvSpPr>
              <a:spLocks noEditPoints="1"/>
            </p:cNvSpPr>
            <p:nvPr/>
          </p:nvSpPr>
          <p:spPr bwMode="auto">
            <a:xfrm rot="14400000">
              <a:off x="15331085" y="-4602891"/>
              <a:ext cx="106756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73" name="Freeform 310"/>
            <p:cNvSpPr>
              <a:spLocks noEditPoints="1"/>
            </p:cNvSpPr>
            <p:nvPr/>
          </p:nvSpPr>
          <p:spPr bwMode="auto">
            <a:xfrm rot="14400000">
              <a:off x="14558078" y="-5940651"/>
              <a:ext cx="108059" cy="104153"/>
            </a:xfrm>
            <a:custGeom>
              <a:avLst/>
              <a:gdLst>
                <a:gd name="T0" fmla="*/ 18 w 35"/>
                <a:gd name="T1" fmla="*/ 4 h 34"/>
                <a:gd name="T2" fmla="*/ 31 w 35"/>
                <a:gd name="T3" fmla="*/ 17 h 34"/>
                <a:gd name="T4" fmla="*/ 18 w 35"/>
                <a:gd name="T5" fmla="*/ 30 h 34"/>
                <a:gd name="T6" fmla="*/ 4 w 35"/>
                <a:gd name="T7" fmla="*/ 17 h 34"/>
                <a:gd name="T8" fmla="*/ 18 w 35"/>
                <a:gd name="T9" fmla="*/ 4 h 34"/>
                <a:gd name="T10" fmla="*/ 18 w 35"/>
                <a:gd name="T11" fmla="*/ 0 h 34"/>
                <a:gd name="T12" fmla="*/ 0 w 35"/>
                <a:gd name="T13" fmla="*/ 17 h 34"/>
                <a:gd name="T14" fmla="*/ 18 w 35"/>
                <a:gd name="T15" fmla="*/ 34 h 34"/>
                <a:gd name="T16" fmla="*/ 35 w 35"/>
                <a:gd name="T17" fmla="*/ 17 h 34"/>
                <a:gd name="T18" fmla="*/ 18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8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8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74" name="Freeform 311"/>
            <p:cNvSpPr>
              <a:spLocks noEditPoints="1"/>
            </p:cNvSpPr>
            <p:nvPr/>
          </p:nvSpPr>
          <p:spPr bwMode="auto">
            <a:xfrm rot="14400000">
              <a:off x="14170109" y="-6612632"/>
              <a:ext cx="108059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75" name="Freeform 312"/>
            <p:cNvSpPr>
              <a:spLocks noEditPoints="1"/>
            </p:cNvSpPr>
            <p:nvPr/>
          </p:nvSpPr>
          <p:spPr bwMode="auto">
            <a:xfrm rot="14400000">
              <a:off x="13399055" y="-7951520"/>
              <a:ext cx="104153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76" name="Freeform 313"/>
            <p:cNvSpPr>
              <a:spLocks noEditPoints="1"/>
            </p:cNvSpPr>
            <p:nvPr/>
          </p:nvSpPr>
          <p:spPr bwMode="auto">
            <a:xfrm rot="14400000">
              <a:off x="13010110" y="-8621809"/>
              <a:ext cx="108059" cy="104153"/>
            </a:xfrm>
            <a:custGeom>
              <a:avLst/>
              <a:gdLst>
                <a:gd name="T0" fmla="*/ 18 w 35"/>
                <a:gd name="T1" fmla="*/ 4 h 34"/>
                <a:gd name="T2" fmla="*/ 31 w 35"/>
                <a:gd name="T3" fmla="*/ 17 h 34"/>
                <a:gd name="T4" fmla="*/ 18 w 35"/>
                <a:gd name="T5" fmla="*/ 30 h 34"/>
                <a:gd name="T6" fmla="*/ 4 w 35"/>
                <a:gd name="T7" fmla="*/ 17 h 34"/>
                <a:gd name="T8" fmla="*/ 18 w 35"/>
                <a:gd name="T9" fmla="*/ 4 h 34"/>
                <a:gd name="T10" fmla="*/ 18 w 35"/>
                <a:gd name="T11" fmla="*/ 0 h 34"/>
                <a:gd name="T12" fmla="*/ 0 w 35"/>
                <a:gd name="T13" fmla="*/ 17 h 34"/>
                <a:gd name="T14" fmla="*/ 18 w 35"/>
                <a:gd name="T15" fmla="*/ 34 h 34"/>
                <a:gd name="T16" fmla="*/ 35 w 35"/>
                <a:gd name="T17" fmla="*/ 17 h 34"/>
                <a:gd name="T18" fmla="*/ 18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8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8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77" name="Freeform 314"/>
            <p:cNvSpPr>
              <a:spLocks noEditPoints="1"/>
            </p:cNvSpPr>
            <p:nvPr/>
          </p:nvSpPr>
          <p:spPr bwMode="auto">
            <a:xfrm rot="14400000">
              <a:off x="12236127" y="-9962389"/>
              <a:ext cx="108059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78" name="Freeform 315"/>
            <p:cNvSpPr>
              <a:spLocks noEditPoints="1"/>
            </p:cNvSpPr>
            <p:nvPr/>
          </p:nvSpPr>
          <p:spPr bwMode="auto">
            <a:xfrm rot="14400000">
              <a:off x="11850111" y="-10633242"/>
              <a:ext cx="105455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79" name="Freeform 316"/>
            <p:cNvSpPr>
              <a:spLocks noEditPoints="1"/>
            </p:cNvSpPr>
            <p:nvPr/>
          </p:nvSpPr>
          <p:spPr bwMode="auto">
            <a:xfrm rot="14400000">
              <a:off x="18037818" y="-1260389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80" name="Freeform 317"/>
            <p:cNvSpPr>
              <a:spLocks noEditPoints="1"/>
            </p:cNvSpPr>
            <p:nvPr/>
          </p:nvSpPr>
          <p:spPr bwMode="auto">
            <a:xfrm rot="14400000">
              <a:off x="17652779" y="-1930678"/>
              <a:ext cx="104153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81" name="Freeform 318"/>
            <p:cNvSpPr>
              <a:spLocks noEditPoints="1"/>
            </p:cNvSpPr>
            <p:nvPr/>
          </p:nvSpPr>
          <p:spPr bwMode="auto">
            <a:xfrm rot="14400000">
              <a:off x="16877819" y="-3269566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82" name="Freeform 319"/>
            <p:cNvSpPr>
              <a:spLocks noEditPoints="1"/>
            </p:cNvSpPr>
            <p:nvPr/>
          </p:nvSpPr>
          <p:spPr bwMode="auto">
            <a:xfrm rot="14400000">
              <a:off x="16489850" y="-3941547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83" name="Freeform 320"/>
            <p:cNvSpPr>
              <a:spLocks noEditPoints="1"/>
            </p:cNvSpPr>
            <p:nvPr/>
          </p:nvSpPr>
          <p:spPr bwMode="auto">
            <a:xfrm rot="14400000">
              <a:off x="15717820" y="-5280998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5"/>
                    <a:pt x="17" y="35"/>
                  </a:cubicBezTo>
                  <a:cubicBezTo>
                    <a:pt x="26" y="35"/>
                    <a:pt x="34" y="2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84" name="Freeform 321"/>
            <p:cNvSpPr>
              <a:spLocks noEditPoints="1"/>
            </p:cNvSpPr>
            <p:nvPr/>
          </p:nvSpPr>
          <p:spPr bwMode="auto">
            <a:xfrm rot="14400000">
              <a:off x="15330177" y="-5951288"/>
              <a:ext cx="106756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85" name="Freeform 322"/>
            <p:cNvSpPr>
              <a:spLocks noEditPoints="1"/>
            </p:cNvSpPr>
            <p:nvPr/>
          </p:nvSpPr>
          <p:spPr bwMode="auto">
            <a:xfrm rot="14400000">
              <a:off x="14556193" y="-7291867"/>
              <a:ext cx="106756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86" name="Freeform 323"/>
            <p:cNvSpPr>
              <a:spLocks noEditPoints="1"/>
            </p:cNvSpPr>
            <p:nvPr/>
          </p:nvSpPr>
          <p:spPr bwMode="auto">
            <a:xfrm rot="14400000">
              <a:off x="14169853" y="-7962156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87" name="Freeform 324"/>
            <p:cNvSpPr>
              <a:spLocks noEditPoints="1"/>
            </p:cNvSpPr>
            <p:nvPr/>
          </p:nvSpPr>
          <p:spPr bwMode="auto">
            <a:xfrm rot="14400000">
              <a:off x="13395218" y="-9301608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88" name="Freeform 325"/>
            <p:cNvSpPr>
              <a:spLocks noEditPoints="1"/>
            </p:cNvSpPr>
            <p:nvPr/>
          </p:nvSpPr>
          <p:spPr bwMode="auto">
            <a:xfrm rot="14400000">
              <a:off x="13008226" y="-9973025"/>
              <a:ext cx="106756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sp>
        <p:nvSpPr>
          <p:cNvPr id="5" name="矩形 4"/>
          <p:cNvSpPr/>
          <p:nvPr/>
        </p:nvSpPr>
        <p:spPr>
          <a:xfrm>
            <a:off x="0" y="-9525"/>
            <a:ext cx="12192000" cy="6867525"/>
          </a:xfrm>
          <a:prstGeom prst="rect">
            <a:avLst/>
          </a:prstGeom>
          <a:gradFill>
            <a:gsLst>
              <a:gs pos="319">
                <a:srgbClr val="2EA9DF">
                  <a:lumMod val="0"/>
                  <a:lumOff val="100000"/>
                  <a:alpha val="22000"/>
                </a:srgbClr>
              </a:gs>
              <a:gs pos="20000">
                <a:srgbClr val="2EA9DF">
                  <a:lumMod val="0"/>
                  <a:lumOff val="100000"/>
                  <a:alpha val="16000"/>
                </a:srgbClr>
              </a:gs>
              <a:gs pos="54000">
                <a:schemeClr val="accent1">
                  <a:alpha val="70000"/>
                </a:schemeClr>
              </a:gs>
              <a:gs pos="87000">
                <a:schemeClr val="accent1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923192" y="2132212"/>
            <a:ext cx="5610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spc="7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计算机系统基础</a:t>
            </a:r>
            <a:endParaRPr lang="en-US" altLang="zh-CN" sz="4000" spc="7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201020" y="3191774"/>
            <a:ext cx="3338879" cy="1080527"/>
            <a:chOff x="5184807" y="1518239"/>
            <a:chExt cx="3338879" cy="1080527"/>
          </a:xfrm>
        </p:grpSpPr>
        <p:sp>
          <p:nvSpPr>
            <p:cNvPr id="16" name="文本框 15"/>
            <p:cNvSpPr txBox="1"/>
            <p:nvPr/>
          </p:nvSpPr>
          <p:spPr>
            <a:xfrm>
              <a:off x="5184807" y="1518239"/>
              <a:ext cx="27793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48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7404556" y="1767769"/>
              <a:ext cx="11191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4800" dirty="0">
                <a:solidFill>
                  <a:schemeClr val="bg1"/>
                </a:solidFill>
                <a:latin typeface="Microsoft Yi Baiti" panose="03000500000000000000" pitchFamily="66" charset="0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-818828" y="892789"/>
            <a:ext cx="9585325" cy="1106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  <a:cs typeface="Aharoni" panose="02010803020104030203" pitchFamily="2" charset="-79"/>
                <a:sym typeface="+mn-ea"/>
              </a:rPr>
              <a:t>lab2-</a:t>
            </a:r>
            <a:r>
              <a:rPr lang="zh-CN" alt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  <a:cs typeface="Aharoni" panose="02010803020104030203" pitchFamily="2" charset="-79"/>
                <a:sym typeface="+mn-ea"/>
              </a:rPr>
              <a:t>整数与浮点数</a:t>
            </a:r>
            <a:endParaRPr lang="zh-CN" altLang="en-US" sz="6000" b="1" noProof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Heavy" panose="020B0A00000000000000" pitchFamily="34" charset="-122"/>
              <a:ea typeface="思源黑体 CN Heavy" panose="020B0A00000000000000" pitchFamily="34" charset="-122"/>
              <a:cs typeface="Aharoni" panose="02010803020104030203" pitchFamily="2" charset="-79"/>
              <a:sym typeface="+mn-ea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1906145" y="3043925"/>
            <a:ext cx="73924" cy="689717"/>
            <a:chOff x="11906145" y="3043925"/>
            <a:chExt cx="73924" cy="689717"/>
          </a:xfrm>
        </p:grpSpPr>
        <p:grpSp>
          <p:nvGrpSpPr>
            <p:cNvPr id="34" name="组合 33"/>
            <p:cNvGrpSpPr/>
            <p:nvPr/>
          </p:nvGrpSpPr>
          <p:grpSpPr>
            <a:xfrm>
              <a:off x="11916107" y="3262472"/>
              <a:ext cx="54000" cy="471170"/>
              <a:chOff x="11916107" y="3262472"/>
              <a:chExt cx="54000" cy="471170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11916107" y="3262472"/>
                <a:ext cx="54000" cy="5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11916107" y="3471057"/>
                <a:ext cx="54000" cy="5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11916107" y="3679642"/>
                <a:ext cx="54000" cy="5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0" name="椭圆 39"/>
            <p:cNvSpPr/>
            <p:nvPr/>
          </p:nvSpPr>
          <p:spPr>
            <a:xfrm>
              <a:off x="11906145" y="3043925"/>
              <a:ext cx="73924" cy="73924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909557" y="3647142"/>
            <a:ext cx="276999" cy="1252655"/>
            <a:chOff x="909557" y="3498057"/>
            <a:chExt cx="276999" cy="1252655"/>
          </a:xfrm>
        </p:grpSpPr>
        <p:cxnSp>
          <p:nvCxnSpPr>
            <p:cNvPr id="45" name="直接连接符 44"/>
            <p:cNvCxnSpPr/>
            <p:nvPr/>
          </p:nvCxnSpPr>
          <p:spPr>
            <a:xfrm>
              <a:off x="1003058" y="3922712"/>
              <a:ext cx="0" cy="828000"/>
            </a:xfrm>
            <a:prstGeom prst="line">
              <a:avLst/>
            </a:prstGeom>
            <a:ln w="19050">
              <a:solidFill>
                <a:srgbClr val="27C4B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 rot="5400000">
              <a:off x="801200" y="3606414"/>
              <a:ext cx="4937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Microsoft Yi Baiti" panose="03000500000000000000" pitchFamily="66" charset="0"/>
                  <a:ea typeface="Microsoft Yi Baiti" panose="03000500000000000000" pitchFamily="66" charset="0"/>
                </a:rPr>
                <a:t>scroll</a:t>
              </a:r>
              <a:endParaRPr lang="zh-CN" altLang="en-US" sz="1200" dirty="0">
                <a:solidFill>
                  <a:schemeClr val="bg1"/>
                </a:solidFill>
                <a:latin typeface="Microsoft Yi Baiti" panose="03000500000000000000" pitchFamily="66" charset="0"/>
              </a:endParaRPr>
            </a:p>
          </p:txBody>
        </p:sp>
      </p:grpSp>
      <p:pic>
        <p:nvPicPr>
          <p:cNvPr id="48" name="图片 47"/>
          <p:cNvPicPr>
            <a:picLocks noChangeAspect="1"/>
          </p:cNvPicPr>
          <p:nvPr/>
        </p:nvPicPr>
        <p:blipFill>
          <a:blip r:embed="rId4"/>
          <a:srcRect l="19755" t="11612" r="18584" b="11296"/>
          <a:stretch>
            <a:fillRect/>
          </a:stretch>
        </p:blipFill>
        <p:spPr>
          <a:xfrm>
            <a:off x="-1" y="0"/>
            <a:ext cx="1082445" cy="1079856"/>
          </a:xfrm>
          <a:custGeom>
            <a:avLst/>
            <a:gdLst>
              <a:gd name="connsiteX0" fmla="*/ 1470659 w 2941319"/>
              <a:gd name="connsiteY0" fmla="*/ 0 h 2934286"/>
              <a:gd name="connsiteX1" fmla="*/ 2941319 w 2941319"/>
              <a:gd name="connsiteY1" fmla="*/ 1467143 h 2934286"/>
              <a:gd name="connsiteX2" fmla="*/ 1470659 w 2941319"/>
              <a:gd name="connsiteY2" fmla="*/ 2934286 h 2934286"/>
              <a:gd name="connsiteX3" fmla="*/ 0 w 2941319"/>
              <a:gd name="connsiteY3" fmla="*/ 1467143 h 2934286"/>
              <a:gd name="connsiteX4" fmla="*/ 1470659 w 2941319"/>
              <a:gd name="connsiteY4" fmla="*/ 0 h 2934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1319" h="2934286">
                <a:moveTo>
                  <a:pt x="1470659" y="0"/>
                </a:moveTo>
                <a:cubicBezTo>
                  <a:pt x="2282882" y="0"/>
                  <a:pt x="2941319" y="656862"/>
                  <a:pt x="2941319" y="1467143"/>
                </a:cubicBezTo>
                <a:cubicBezTo>
                  <a:pt x="2941319" y="2277424"/>
                  <a:pt x="2282882" y="2934286"/>
                  <a:pt x="1470659" y="2934286"/>
                </a:cubicBezTo>
                <a:cubicBezTo>
                  <a:pt x="658436" y="2934286"/>
                  <a:pt x="0" y="2277424"/>
                  <a:pt x="0" y="1467143"/>
                </a:cubicBezTo>
                <a:cubicBezTo>
                  <a:pt x="0" y="656862"/>
                  <a:pt x="658436" y="0"/>
                  <a:pt x="1470659" y="0"/>
                </a:cubicBezTo>
                <a:close/>
              </a:path>
            </a:pathLst>
          </a:custGeom>
        </p:spPr>
      </p:pic>
      <p:grpSp>
        <p:nvGrpSpPr>
          <p:cNvPr id="49" name="组合 48"/>
          <p:cNvGrpSpPr/>
          <p:nvPr/>
        </p:nvGrpSpPr>
        <p:grpSpPr>
          <a:xfrm>
            <a:off x="9244436" y="130952"/>
            <a:ext cx="1306738" cy="215444"/>
            <a:chOff x="9244436" y="135714"/>
            <a:chExt cx="1306738" cy="215444"/>
          </a:xfrm>
        </p:grpSpPr>
        <p:sp>
          <p:nvSpPr>
            <p:cNvPr id="50" name="矩形 49"/>
            <p:cNvSpPr/>
            <p:nvPr/>
          </p:nvSpPr>
          <p:spPr>
            <a:xfrm>
              <a:off x="9244436" y="135714"/>
              <a:ext cx="74732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PowerPoint</a:t>
              </a:r>
              <a:endParaRPr lang="zh-CN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9964154" y="135714"/>
              <a:ext cx="58702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Keynote</a:t>
              </a:r>
              <a:endParaRPr lang="zh-CN" altLang="en-US" sz="8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7" name="PA_直接连接符 30"/>
          <p:cNvCxnSpPr/>
          <p:nvPr>
            <p:custDataLst>
              <p:tags r:id="rId1"/>
            </p:custDataLst>
          </p:nvPr>
        </p:nvCxnSpPr>
        <p:spPr>
          <a:xfrm>
            <a:off x="1801264" y="2849899"/>
            <a:ext cx="502097" cy="0"/>
          </a:xfrm>
          <a:prstGeom prst="line">
            <a:avLst/>
          </a:prstGeom>
          <a:ln w="44450" cap="rnd">
            <a:solidFill>
              <a:srgbClr val="EEA7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接连接符 16"/>
          <p:cNvCxnSpPr/>
          <p:nvPr/>
        </p:nvCxnSpPr>
        <p:spPr>
          <a:xfrm>
            <a:off x="1838268" y="2038980"/>
            <a:ext cx="4549247" cy="0"/>
          </a:xfrm>
          <a:prstGeom prst="line">
            <a:avLst/>
          </a:prstGeom>
          <a:ln w="19050">
            <a:gradFill>
              <a:gsLst>
                <a:gs pos="0">
                  <a:schemeClr val="bg1">
                    <a:alpha val="0"/>
                  </a:schemeClr>
                </a:gs>
                <a:gs pos="52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0" name="图片 389"/>
          <p:cNvPicPr>
            <a:picLocks noChangeAspect="1"/>
          </p:cNvPicPr>
          <p:nvPr/>
        </p:nvPicPr>
        <p:blipFill rotWithShape="1"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987"/>
          <a:stretch>
            <a:fillRect/>
          </a:stretch>
        </p:blipFill>
        <p:spPr>
          <a:xfrm>
            <a:off x="611324" y="5784614"/>
            <a:ext cx="613539" cy="493712"/>
          </a:xfrm>
          <a:prstGeom prst="rect">
            <a:avLst/>
          </a:prstGeom>
        </p:spPr>
      </p:pic>
      <p:grpSp>
        <p:nvGrpSpPr>
          <p:cNvPr id="395" name="组合 394"/>
          <p:cNvGrpSpPr/>
          <p:nvPr/>
        </p:nvGrpSpPr>
        <p:grpSpPr>
          <a:xfrm>
            <a:off x="1365183" y="4054833"/>
            <a:ext cx="663561" cy="115787"/>
            <a:chOff x="4240177" y="4527861"/>
            <a:chExt cx="663647" cy="115760"/>
          </a:xfrm>
        </p:grpSpPr>
        <p:sp>
          <p:nvSpPr>
            <p:cNvPr id="396" name="椭圆 395"/>
            <p:cNvSpPr/>
            <p:nvPr/>
          </p:nvSpPr>
          <p:spPr>
            <a:xfrm>
              <a:off x="4240177" y="4527861"/>
              <a:ext cx="115760" cy="115760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397" name="椭圆 396"/>
            <p:cNvSpPr/>
            <p:nvPr/>
          </p:nvSpPr>
          <p:spPr>
            <a:xfrm>
              <a:off x="4453569" y="4548732"/>
              <a:ext cx="74018" cy="74018"/>
            </a:xfrm>
            <a:prstGeom prst="ellipse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398" name="椭圆 397"/>
            <p:cNvSpPr/>
            <p:nvPr/>
          </p:nvSpPr>
          <p:spPr>
            <a:xfrm>
              <a:off x="4639306" y="4548732"/>
              <a:ext cx="74018" cy="74018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399" name="椭圆 398"/>
            <p:cNvSpPr/>
            <p:nvPr/>
          </p:nvSpPr>
          <p:spPr>
            <a:xfrm>
              <a:off x="4829806" y="4548732"/>
              <a:ext cx="74018" cy="74018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</p:grpSp>
      <p:cxnSp>
        <p:nvCxnSpPr>
          <p:cNvPr id="400" name="直接连接符 399"/>
          <p:cNvCxnSpPr/>
          <p:nvPr/>
        </p:nvCxnSpPr>
        <p:spPr>
          <a:xfrm flipV="1">
            <a:off x="2240032" y="6158271"/>
            <a:ext cx="1800200" cy="17281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接连接符 400"/>
          <p:cNvCxnSpPr/>
          <p:nvPr/>
        </p:nvCxnSpPr>
        <p:spPr>
          <a:xfrm flipV="1">
            <a:off x="2240032" y="5222167"/>
            <a:ext cx="2160240" cy="20162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接连接符 401"/>
          <p:cNvCxnSpPr/>
          <p:nvPr/>
        </p:nvCxnSpPr>
        <p:spPr>
          <a:xfrm flipV="1">
            <a:off x="1591960" y="5726223"/>
            <a:ext cx="1296144" cy="12241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6B3E4811-A48E-1F51-DA94-025F73EF09B1}"/>
              </a:ext>
            </a:extLst>
          </p:cNvPr>
          <p:cNvSpPr txBox="1"/>
          <p:nvPr/>
        </p:nvSpPr>
        <p:spPr>
          <a:xfrm>
            <a:off x="10192805" y="6374550"/>
            <a:ext cx="2052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汇报人：石云天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98000">
                <a:schemeClr val="accent1">
                  <a:lumMod val="81000"/>
                </a:schemeClr>
              </a:gs>
            </a:gsLst>
            <a:lin ang="18900000" scaled="1"/>
            <a:tileRect/>
          </a:gra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874713" y="944562"/>
            <a:ext cx="10442575" cy="4968875"/>
          </a:xfrm>
          <a:prstGeom prst="roundRect">
            <a:avLst>
              <a:gd name="adj" fmla="val 5293"/>
            </a:avLst>
          </a:prstGeom>
          <a:solidFill>
            <a:schemeClr val="bg1"/>
          </a:solidFill>
          <a:ln>
            <a:noFill/>
          </a:ln>
          <a:effectLst>
            <a:outerShdw blurRad="546100" dist="876300" dir="5400000" sx="91000" sy="91000" algn="t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79887" y="1930597"/>
            <a:ext cx="1015663" cy="296491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srgbClr val="1B4F80">
                    <a:lumMod val="20000"/>
                    <a:lumOff val="80000"/>
                  </a:srgbClr>
                </a:solidFill>
                <a:effectLst/>
                <a:uLnTx/>
                <a:uFillTx/>
                <a:latin typeface="+mj-lt"/>
                <a:ea typeface="思源黑体 CN Heavy" panose="020B0A00000000000000" pitchFamily="34" charset="-122"/>
                <a:cs typeface="+mn-ea"/>
                <a:sym typeface="+mn-lt"/>
              </a:rPr>
              <a:t>CONTENT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1B4F80">
                  <a:lumMod val="20000"/>
                  <a:lumOff val="80000"/>
                </a:srgbClr>
              </a:solidFill>
              <a:effectLst/>
              <a:uLnTx/>
              <a:uFillTx/>
              <a:latin typeface="+mj-lt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47288" y="2016881"/>
            <a:ext cx="492443" cy="60529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B4F80"/>
                </a:solidFill>
                <a:effectLst/>
                <a:uLnTx/>
                <a:uFillTx/>
                <a:ea typeface="思源黑体 CN Heavy" panose="020B0A00000000000000" pitchFamily="34" charset="-122"/>
                <a:cs typeface="+mn-ea"/>
                <a:sym typeface="+mn-lt"/>
              </a:rPr>
              <a:t>目录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2376336" y="2062131"/>
            <a:ext cx="0" cy="4355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178824" y="944562"/>
            <a:ext cx="2159566" cy="6199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2000" dirty="0">
                <a:solidFill>
                  <a:srgbClr val="1B4F80">
                    <a:alpha val="50000"/>
                  </a:srgbClr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01 conditional</a:t>
            </a:r>
            <a:endParaRPr lang="zh-CN" altLang="en-US" sz="2000" dirty="0">
              <a:solidFill>
                <a:srgbClr val="1B4F80">
                  <a:alpha val="50000"/>
                </a:srgbClr>
              </a:solidFill>
              <a:latin typeface="Consolas" panose="020B0609020204030204" pitchFamily="49" charset="0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170808" y="1636240"/>
            <a:ext cx="2441694" cy="6199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2000" dirty="0">
                <a:solidFill>
                  <a:srgbClr val="1B4F80">
                    <a:alpha val="50000"/>
                  </a:srgbClr>
                </a:solidFill>
                <a:effectLst/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02 </a:t>
            </a:r>
            <a:r>
              <a:rPr lang="en-US" altLang="zh-CN" sz="2000" dirty="0" err="1">
                <a:solidFill>
                  <a:srgbClr val="1B4F80">
                    <a:alpha val="50000"/>
                  </a:srgbClr>
                </a:solidFill>
                <a:effectLst/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isNonNegative</a:t>
            </a:r>
            <a:endParaRPr lang="zh-CN" altLang="en-US" sz="2000" dirty="0">
              <a:solidFill>
                <a:srgbClr val="1B4F80">
                  <a:alpha val="50000"/>
                </a:srgbClr>
              </a:solidFill>
              <a:effectLst/>
              <a:latin typeface="Consolas" panose="020B0609020204030204" pitchFamily="49" charset="0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170808" y="2325611"/>
            <a:ext cx="1877437" cy="6199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zh-CN" sz="2000" dirty="0">
                <a:solidFill>
                  <a:srgbClr val="1B4F80">
                    <a:alpha val="50000"/>
                  </a:srgbClr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03 </a:t>
            </a:r>
            <a:r>
              <a:rPr lang="en-US" altLang="zh-CN" sz="2000" dirty="0" err="1">
                <a:solidFill>
                  <a:srgbClr val="1B4F80">
                    <a:alpha val="50000"/>
                  </a:srgbClr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isGreater</a:t>
            </a:r>
            <a:endParaRPr lang="zh-CN" altLang="en-US" sz="2000" dirty="0">
              <a:solidFill>
                <a:srgbClr val="1B4F80">
                  <a:alpha val="50000"/>
                </a:srgbClr>
              </a:solidFill>
              <a:latin typeface="Consolas" panose="020B0609020204030204" pitchFamily="49" charset="0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170808" y="3014982"/>
            <a:ext cx="1454244" cy="6199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2000" dirty="0">
                <a:solidFill>
                  <a:srgbClr val="1B4F80">
                    <a:alpha val="50000"/>
                  </a:srgbClr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04 </a:t>
            </a:r>
            <a:r>
              <a:rPr lang="en-US" altLang="zh-CN" sz="2000" dirty="0" err="1">
                <a:solidFill>
                  <a:srgbClr val="1B4F80">
                    <a:alpha val="50000"/>
                  </a:srgbClr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absVal</a:t>
            </a:r>
            <a:endParaRPr lang="zh-CN" altLang="en-US" sz="2000" dirty="0">
              <a:solidFill>
                <a:srgbClr val="1B4F80">
                  <a:alpha val="50000"/>
                </a:srgbClr>
              </a:solidFill>
              <a:latin typeface="Consolas" panose="020B0609020204030204" pitchFamily="49" charset="0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170808" y="3704353"/>
            <a:ext cx="1736373" cy="6199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zh-CN" sz="2000" dirty="0">
                <a:solidFill>
                  <a:srgbClr val="1B4F8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05 isPower2</a:t>
            </a:r>
            <a:endParaRPr lang="zh-CN" altLang="en-US" sz="2000" dirty="0">
              <a:solidFill>
                <a:srgbClr val="1B4F80"/>
              </a:solidFill>
              <a:latin typeface="Consolas" panose="020B0609020204030204" pitchFamily="49" charset="0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53A2B2-3806-DA39-B4AB-D3D2AE41AE6F}"/>
              </a:ext>
            </a:extLst>
          </p:cNvPr>
          <p:cNvSpPr/>
          <p:nvPr/>
        </p:nvSpPr>
        <p:spPr>
          <a:xfrm>
            <a:off x="5178824" y="4393724"/>
            <a:ext cx="1877437" cy="6199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zh-CN" sz="2000" dirty="0">
                <a:solidFill>
                  <a:srgbClr val="1B4F80">
                    <a:alpha val="50000"/>
                  </a:srgbClr>
                </a:solidFill>
                <a:effectLst/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06 </a:t>
            </a:r>
            <a:r>
              <a:rPr lang="en-US" altLang="zh-CN" sz="2000" dirty="0" err="1">
                <a:solidFill>
                  <a:srgbClr val="1B4F80">
                    <a:alpha val="50000"/>
                  </a:srgbClr>
                </a:solidFill>
                <a:effectLst/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float_neg</a:t>
            </a:r>
            <a:endParaRPr lang="zh-CN" altLang="en-US" sz="2000" dirty="0">
              <a:solidFill>
                <a:srgbClr val="1B4F80">
                  <a:alpha val="50000"/>
                </a:srgbClr>
              </a:solidFill>
              <a:effectLst/>
              <a:latin typeface="Consolas" panose="020B0609020204030204" pitchFamily="49" charset="0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C747366-6DDD-8B87-DFA9-A660A987F794}"/>
              </a:ext>
            </a:extLst>
          </p:cNvPr>
          <p:cNvSpPr/>
          <p:nvPr/>
        </p:nvSpPr>
        <p:spPr>
          <a:xfrm>
            <a:off x="5170807" y="5083095"/>
            <a:ext cx="1877437" cy="6199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zh-CN" sz="2000" dirty="0">
                <a:solidFill>
                  <a:srgbClr val="1B4F80">
                    <a:alpha val="50000"/>
                  </a:srgbClr>
                </a:solidFill>
                <a:effectLst/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07 float_i2f</a:t>
            </a:r>
            <a:endParaRPr lang="zh-CN" altLang="en-US" sz="2000" dirty="0">
              <a:solidFill>
                <a:srgbClr val="1B4F80">
                  <a:alpha val="50000"/>
                </a:srgbClr>
              </a:solidFill>
              <a:effectLst/>
              <a:latin typeface="Consolas" panose="020B0609020204030204" pitchFamily="49" charset="0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48999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med" p14:dur="700">
        <p15:prstTrans prst="pageCurlDouble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25400"/>
            <a:ext cx="12192000" cy="49088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rcRect l="19755" t="11612" r="18584" b="11296"/>
          <a:stretch>
            <a:fillRect/>
          </a:stretch>
        </p:blipFill>
        <p:spPr>
          <a:xfrm flipH="1">
            <a:off x="145330" y="4894"/>
            <a:ext cx="461696" cy="460594"/>
          </a:xfrm>
          <a:custGeom>
            <a:avLst/>
            <a:gdLst>
              <a:gd name="connsiteX0" fmla="*/ 1470659 w 2941319"/>
              <a:gd name="connsiteY0" fmla="*/ 0 h 2934286"/>
              <a:gd name="connsiteX1" fmla="*/ 2941319 w 2941319"/>
              <a:gd name="connsiteY1" fmla="*/ 1467143 h 2934286"/>
              <a:gd name="connsiteX2" fmla="*/ 1470659 w 2941319"/>
              <a:gd name="connsiteY2" fmla="*/ 2934286 h 2934286"/>
              <a:gd name="connsiteX3" fmla="*/ 0 w 2941319"/>
              <a:gd name="connsiteY3" fmla="*/ 1467143 h 2934286"/>
              <a:gd name="connsiteX4" fmla="*/ 1470659 w 2941319"/>
              <a:gd name="connsiteY4" fmla="*/ 0 h 2934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1319" h="2934286">
                <a:moveTo>
                  <a:pt x="1470659" y="0"/>
                </a:moveTo>
                <a:cubicBezTo>
                  <a:pt x="2282882" y="0"/>
                  <a:pt x="2941319" y="656862"/>
                  <a:pt x="2941319" y="1467143"/>
                </a:cubicBezTo>
                <a:cubicBezTo>
                  <a:pt x="2941319" y="2277424"/>
                  <a:pt x="2282882" y="2934286"/>
                  <a:pt x="1470659" y="2934286"/>
                </a:cubicBezTo>
                <a:cubicBezTo>
                  <a:pt x="658436" y="2934286"/>
                  <a:pt x="0" y="2277424"/>
                  <a:pt x="0" y="1467143"/>
                </a:cubicBezTo>
                <a:cubicBezTo>
                  <a:pt x="0" y="656862"/>
                  <a:pt x="658436" y="0"/>
                  <a:pt x="1470659" y="0"/>
                </a:cubicBezTo>
                <a:close/>
              </a:path>
            </a:pathLst>
          </a:custGeom>
        </p:spPr>
      </p:pic>
      <p:sp>
        <p:nvSpPr>
          <p:cNvPr id="28" name="Graphic 11+++" descr="蜂鸟 纯色填充">
            <a:extLst>
              <a:ext uri="{FF2B5EF4-FFF2-40B4-BE49-F238E27FC236}">
                <a16:creationId xmlns:a16="http://schemas.microsoft.com/office/drawing/2014/main" id="{C598BFCE-DE8B-D111-1D06-CF5863D91E46}"/>
              </a:ext>
            </a:extLst>
          </p:cNvPr>
          <p:cNvSpPr/>
          <p:nvPr/>
        </p:nvSpPr>
        <p:spPr>
          <a:xfrm>
            <a:off x="6757839" y="1616856"/>
            <a:ext cx="222058" cy="296834"/>
          </a:xfrm>
          <a:custGeom>
            <a:avLst/>
            <a:gdLst>
              <a:gd name="connsiteX0" fmla="*/ 245292 w 245986"/>
              <a:gd name="connsiteY0" fmla="*/ 53404 h 190064"/>
              <a:gd name="connsiteX1" fmla="*/ 197860 w 245986"/>
              <a:gd name="connsiteY1" fmla="*/ 54889 h 190064"/>
              <a:gd name="connsiteX2" fmla="*/ 175412 w 245986"/>
              <a:gd name="connsiteY2" fmla="*/ 48704 h 190064"/>
              <a:gd name="connsiteX3" fmla="*/ 137009 w 245986"/>
              <a:gd name="connsiteY3" fmla="*/ 73688 h 190064"/>
              <a:gd name="connsiteX4" fmla="*/ 82652 w 245986"/>
              <a:gd name="connsiteY4" fmla="*/ 995 h 190064"/>
              <a:gd name="connsiteX5" fmla="*/ 76097 w 245986"/>
              <a:gd name="connsiteY5" fmla="*/ 1789 h 190064"/>
              <a:gd name="connsiteX6" fmla="*/ 75107 w 245986"/>
              <a:gd name="connsiteY6" fmla="*/ 4458 h 190064"/>
              <a:gd name="connsiteX7" fmla="*/ 79560 w 245986"/>
              <a:gd name="connsiteY7" fmla="*/ 45056 h 190064"/>
              <a:gd name="connsiteX8" fmla="*/ 124487 w 245986"/>
              <a:gd name="connsiteY8" fmla="*/ 83799 h 190064"/>
              <a:gd name="connsiteX9" fmla="*/ 119261 w 245986"/>
              <a:gd name="connsiteY9" fmla="*/ 87200 h 190064"/>
              <a:gd name="connsiteX10" fmla="*/ 18430 w 245986"/>
              <a:gd name="connsiteY10" fmla="*/ 26133 h 190064"/>
              <a:gd name="connsiteX11" fmla="*/ 12927 w 245986"/>
              <a:gd name="connsiteY11" fmla="*/ 29781 h 190064"/>
              <a:gd name="connsiteX12" fmla="*/ 13205 w 245986"/>
              <a:gd name="connsiteY12" fmla="*/ 32533 h 190064"/>
              <a:gd name="connsiteX13" fmla="*/ 77210 w 245986"/>
              <a:gd name="connsiteY13" fmla="*/ 109339 h 190064"/>
              <a:gd name="connsiteX14" fmla="*/ 713 w 245986"/>
              <a:gd name="connsiteY14" fmla="*/ 185465 h 190064"/>
              <a:gd name="connsiteX15" fmla="*/ 904 w 245986"/>
              <a:gd name="connsiteY15" fmla="*/ 189352 h 190064"/>
              <a:gd name="connsiteX16" fmla="*/ 3805 w 245986"/>
              <a:gd name="connsiteY16" fmla="*/ 189855 h 190064"/>
              <a:gd name="connsiteX17" fmla="*/ 95360 w 245986"/>
              <a:gd name="connsiteY17" fmla="*/ 157080 h 190064"/>
              <a:gd name="connsiteX18" fmla="*/ 199406 w 245986"/>
              <a:gd name="connsiteY18" fmla="*/ 63113 h 190064"/>
              <a:gd name="connsiteX19" fmla="*/ 245416 w 245986"/>
              <a:gd name="connsiteY19" fmla="*/ 54919 h 190064"/>
              <a:gd name="connsiteX20" fmla="*/ 245960 w 245986"/>
              <a:gd name="connsiteY20" fmla="*/ 53971 h 190064"/>
              <a:gd name="connsiteX21" fmla="*/ 245292 w 245986"/>
              <a:gd name="connsiteY21" fmla="*/ 53404 h 190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45986" h="190064">
                <a:moveTo>
                  <a:pt x="245292" y="53404"/>
                </a:moveTo>
                <a:lnTo>
                  <a:pt x="197860" y="54889"/>
                </a:lnTo>
                <a:cubicBezTo>
                  <a:pt x="194428" y="52168"/>
                  <a:pt x="187440" y="48426"/>
                  <a:pt x="175412" y="48704"/>
                </a:cubicBezTo>
                <a:cubicBezTo>
                  <a:pt x="159303" y="49199"/>
                  <a:pt x="151666" y="60671"/>
                  <a:pt x="137009" y="73688"/>
                </a:cubicBezTo>
                <a:cubicBezTo>
                  <a:pt x="124951" y="46571"/>
                  <a:pt x="102626" y="16857"/>
                  <a:pt x="82652" y="995"/>
                </a:cubicBezTo>
                <a:cubicBezTo>
                  <a:pt x="80622" y="-596"/>
                  <a:pt x="77687" y="-241"/>
                  <a:pt x="76097" y="1789"/>
                </a:cubicBezTo>
                <a:cubicBezTo>
                  <a:pt x="75497" y="2554"/>
                  <a:pt x="75151" y="3487"/>
                  <a:pt x="75107" y="4458"/>
                </a:cubicBezTo>
                <a:cubicBezTo>
                  <a:pt x="75035" y="18116"/>
                  <a:pt x="76529" y="31738"/>
                  <a:pt x="79560" y="45056"/>
                </a:cubicBezTo>
                <a:cubicBezTo>
                  <a:pt x="98112" y="56249"/>
                  <a:pt x="114963" y="69792"/>
                  <a:pt x="124487" y="83799"/>
                </a:cubicBezTo>
                <a:cubicBezTo>
                  <a:pt x="122848" y="84943"/>
                  <a:pt x="121085" y="86087"/>
                  <a:pt x="119261" y="87200"/>
                </a:cubicBezTo>
                <a:cubicBezTo>
                  <a:pt x="100925" y="60949"/>
                  <a:pt x="52257" y="33152"/>
                  <a:pt x="18430" y="26133"/>
                </a:cubicBezTo>
                <a:cubicBezTo>
                  <a:pt x="15903" y="25620"/>
                  <a:pt x="13439" y="27254"/>
                  <a:pt x="12927" y="29781"/>
                </a:cubicBezTo>
                <a:cubicBezTo>
                  <a:pt x="12739" y="30705"/>
                  <a:pt x="12836" y="31665"/>
                  <a:pt x="13205" y="32533"/>
                </a:cubicBezTo>
                <a:cubicBezTo>
                  <a:pt x="22759" y="53806"/>
                  <a:pt x="50928" y="89365"/>
                  <a:pt x="77210" y="109339"/>
                </a:cubicBezTo>
                <a:lnTo>
                  <a:pt x="713" y="185465"/>
                </a:lnTo>
                <a:cubicBezTo>
                  <a:pt x="-308" y="186591"/>
                  <a:pt x="-222" y="188331"/>
                  <a:pt x="904" y="189352"/>
                </a:cubicBezTo>
                <a:cubicBezTo>
                  <a:pt x="1692" y="190066"/>
                  <a:pt x="2822" y="190262"/>
                  <a:pt x="3805" y="189855"/>
                </a:cubicBezTo>
                <a:cubicBezTo>
                  <a:pt x="25697" y="178291"/>
                  <a:pt x="64254" y="160141"/>
                  <a:pt x="95360" y="157080"/>
                </a:cubicBezTo>
                <a:cubicBezTo>
                  <a:pt x="155129" y="151205"/>
                  <a:pt x="188120" y="115152"/>
                  <a:pt x="199406" y="63113"/>
                </a:cubicBezTo>
                <a:lnTo>
                  <a:pt x="245416" y="54919"/>
                </a:lnTo>
                <a:cubicBezTo>
                  <a:pt x="245828" y="54808"/>
                  <a:pt x="246071" y="54383"/>
                  <a:pt x="245960" y="53971"/>
                </a:cubicBezTo>
                <a:cubicBezTo>
                  <a:pt x="245876" y="53662"/>
                  <a:pt x="245610" y="53437"/>
                  <a:pt x="245292" y="5340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100000"/>
                </a:schemeClr>
              </a:gs>
            </a:gsLst>
            <a:lin ang="5400000" scaled="1"/>
            <a:tileRect/>
          </a:gradFill>
          <a:ln w="3076" cap="flat">
            <a:noFill/>
            <a:prstDash val="solid"/>
            <a:miter/>
          </a:ln>
        </p:spPr>
        <p:txBody>
          <a:bodyPr lIns="91440" tIns="45720" rIns="91440" bIns="45720" rtlCol="0" anchor="ctr">
            <a:noAutofit/>
          </a:bodyPr>
          <a:lstStyle/>
          <a:p>
            <a:endParaRPr lang="zh-CN" altLang="en-US" dirty="0">
              <a:ea typeface="思源黑体 CN Heavy" panose="020B0A00000000000000" pitchFamily="34" charset="-122"/>
            </a:endParaRPr>
          </a:p>
        </p:txBody>
      </p:sp>
      <p:sp>
        <p:nvSpPr>
          <p:cNvPr id="29" name="Graphic 11+++" descr="蜂鸟 纯色填充">
            <a:extLst>
              <a:ext uri="{FF2B5EF4-FFF2-40B4-BE49-F238E27FC236}">
                <a16:creationId xmlns:a16="http://schemas.microsoft.com/office/drawing/2014/main" id="{F330DF0B-0DB3-FD47-2D7B-5416B0A971D3}"/>
              </a:ext>
            </a:extLst>
          </p:cNvPr>
          <p:cNvSpPr/>
          <p:nvPr/>
        </p:nvSpPr>
        <p:spPr>
          <a:xfrm>
            <a:off x="492484" y="1635896"/>
            <a:ext cx="222058" cy="296834"/>
          </a:xfrm>
          <a:custGeom>
            <a:avLst/>
            <a:gdLst>
              <a:gd name="connsiteX0" fmla="*/ 245292 w 245986"/>
              <a:gd name="connsiteY0" fmla="*/ 53404 h 190064"/>
              <a:gd name="connsiteX1" fmla="*/ 197860 w 245986"/>
              <a:gd name="connsiteY1" fmla="*/ 54889 h 190064"/>
              <a:gd name="connsiteX2" fmla="*/ 175412 w 245986"/>
              <a:gd name="connsiteY2" fmla="*/ 48704 h 190064"/>
              <a:gd name="connsiteX3" fmla="*/ 137009 w 245986"/>
              <a:gd name="connsiteY3" fmla="*/ 73688 h 190064"/>
              <a:gd name="connsiteX4" fmla="*/ 82652 w 245986"/>
              <a:gd name="connsiteY4" fmla="*/ 995 h 190064"/>
              <a:gd name="connsiteX5" fmla="*/ 76097 w 245986"/>
              <a:gd name="connsiteY5" fmla="*/ 1789 h 190064"/>
              <a:gd name="connsiteX6" fmla="*/ 75107 w 245986"/>
              <a:gd name="connsiteY6" fmla="*/ 4458 h 190064"/>
              <a:gd name="connsiteX7" fmla="*/ 79560 w 245986"/>
              <a:gd name="connsiteY7" fmla="*/ 45056 h 190064"/>
              <a:gd name="connsiteX8" fmla="*/ 124487 w 245986"/>
              <a:gd name="connsiteY8" fmla="*/ 83799 h 190064"/>
              <a:gd name="connsiteX9" fmla="*/ 119261 w 245986"/>
              <a:gd name="connsiteY9" fmla="*/ 87200 h 190064"/>
              <a:gd name="connsiteX10" fmla="*/ 18430 w 245986"/>
              <a:gd name="connsiteY10" fmla="*/ 26133 h 190064"/>
              <a:gd name="connsiteX11" fmla="*/ 12927 w 245986"/>
              <a:gd name="connsiteY11" fmla="*/ 29781 h 190064"/>
              <a:gd name="connsiteX12" fmla="*/ 13205 w 245986"/>
              <a:gd name="connsiteY12" fmla="*/ 32533 h 190064"/>
              <a:gd name="connsiteX13" fmla="*/ 77210 w 245986"/>
              <a:gd name="connsiteY13" fmla="*/ 109339 h 190064"/>
              <a:gd name="connsiteX14" fmla="*/ 713 w 245986"/>
              <a:gd name="connsiteY14" fmla="*/ 185465 h 190064"/>
              <a:gd name="connsiteX15" fmla="*/ 904 w 245986"/>
              <a:gd name="connsiteY15" fmla="*/ 189352 h 190064"/>
              <a:gd name="connsiteX16" fmla="*/ 3805 w 245986"/>
              <a:gd name="connsiteY16" fmla="*/ 189855 h 190064"/>
              <a:gd name="connsiteX17" fmla="*/ 95360 w 245986"/>
              <a:gd name="connsiteY17" fmla="*/ 157080 h 190064"/>
              <a:gd name="connsiteX18" fmla="*/ 199406 w 245986"/>
              <a:gd name="connsiteY18" fmla="*/ 63113 h 190064"/>
              <a:gd name="connsiteX19" fmla="*/ 245416 w 245986"/>
              <a:gd name="connsiteY19" fmla="*/ 54919 h 190064"/>
              <a:gd name="connsiteX20" fmla="*/ 245960 w 245986"/>
              <a:gd name="connsiteY20" fmla="*/ 53971 h 190064"/>
              <a:gd name="connsiteX21" fmla="*/ 245292 w 245986"/>
              <a:gd name="connsiteY21" fmla="*/ 53404 h 190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45986" h="190064">
                <a:moveTo>
                  <a:pt x="245292" y="53404"/>
                </a:moveTo>
                <a:lnTo>
                  <a:pt x="197860" y="54889"/>
                </a:lnTo>
                <a:cubicBezTo>
                  <a:pt x="194428" y="52168"/>
                  <a:pt x="187440" y="48426"/>
                  <a:pt x="175412" y="48704"/>
                </a:cubicBezTo>
                <a:cubicBezTo>
                  <a:pt x="159303" y="49199"/>
                  <a:pt x="151666" y="60671"/>
                  <a:pt x="137009" y="73688"/>
                </a:cubicBezTo>
                <a:cubicBezTo>
                  <a:pt x="124951" y="46571"/>
                  <a:pt x="102626" y="16857"/>
                  <a:pt x="82652" y="995"/>
                </a:cubicBezTo>
                <a:cubicBezTo>
                  <a:pt x="80622" y="-596"/>
                  <a:pt x="77687" y="-241"/>
                  <a:pt x="76097" y="1789"/>
                </a:cubicBezTo>
                <a:cubicBezTo>
                  <a:pt x="75497" y="2554"/>
                  <a:pt x="75151" y="3487"/>
                  <a:pt x="75107" y="4458"/>
                </a:cubicBezTo>
                <a:cubicBezTo>
                  <a:pt x="75035" y="18116"/>
                  <a:pt x="76529" y="31738"/>
                  <a:pt x="79560" y="45056"/>
                </a:cubicBezTo>
                <a:cubicBezTo>
                  <a:pt x="98112" y="56249"/>
                  <a:pt x="114963" y="69792"/>
                  <a:pt x="124487" y="83799"/>
                </a:cubicBezTo>
                <a:cubicBezTo>
                  <a:pt x="122848" y="84943"/>
                  <a:pt x="121085" y="86087"/>
                  <a:pt x="119261" y="87200"/>
                </a:cubicBezTo>
                <a:cubicBezTo>
                  <a:pt x="100925" y="60949"/>
                  <a:pt x="52257" y="33152"/>
                  <a:pt x="18430" y="26133"/>
                </a:cubicBezTo>
                <a:cubicBezTo>
                  <a:pt x="15903" y="25620"/>
                  <a:pt x="13439" y="27254"/>
                  <a:pt x="12927" y="29781"/>
                </a:cubicBezTo>
                <a:cubicBezTo>
                  <a:pt x="12739" y="30705"/>
                  <a:pt x="12836" y="31665"/>
                  <a:pt x="13205" y="32533"/>
                </a:cubicBezTo>
                <a:cubicBezTo>
                  <a:pt x="22759" y="53806"/>
                  <a:pt x="50928" y="89365"/>
                  <a:pt x="77210" y="109339"/>
                </a:cubicBezTo>
                <a:lnTo>
                  <a:pt x="713" y="185465"/>
                </a:lnTo>
                <a:cubicBezTo>
                  <a:pt x="-308" y="186591"/>
                  <a:pt x="-222" y="188331"/>
                  <a:pt x="904" y="189352"/>
                </a:cubicBezTo>
                <a:cubicBezTo>
                  <a:pt x="1692" y="190066"/>
                  <a:pt x="2822" y="190262"/>
                  <a:pt x="3805" y="189855"/>
                </a:cubicBezTo>
                <a:cubicBezTo>
                  <a:pt x="25697" y="178291"/>
                  <a:pt x="64254" y="160141"/>
                  <a:pt x="95360" y="157080"/>
                </a:cubicBezTo>
                <a:cubicBezTo>
                  <a:pt x="155129" y="151205"/>
                  <a:pt x="188120" y="115152"/>
                  <a:pt x="199406" y="63113"/>
                </a:cubicBezTo>
                <a:lnTo>
                  <a:pt x="245416" y="54919"/>
                </a:lnTo>
                <a:cubicBezTo>
                  <a:pt x="245828" y="54808"/>
                  <a:pt x="246071" y="54383"/>
                  <a:pt x="245960" y="53971"/>
                </a:cubicBezTo>
                <a:cubicBezTo>
                  <a:pt x="245876" y="53662"/>
                  <a:pt x="245610" y="53437"/>
                  <a:pt x="245292" y="5340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000">
                <a:schemeClr val="accent1">
                  <a:lumMod val="100000"/>
                </a:schemeClr>
              </a:gs>
            </a:gsLst>
            <a:lin ang="5400000" scaled="1"/>
            <a:tileRect/>
          </a:gradFill>
          <a:ln w="3076" cap="flat">
            <a:noFill/>
            <a:prstDash val="solid"/>
            <a:miter/>
          </a:ln>
        </p:spPr>
        <p:txBody>
          <a:bodyPr lIns="91440" tIns="45720" rIns="91440" bIns="45720" rtlCol="0" anchor="ctr">
            <a:noAutofit/>
          </a:bodyPr>
          <a:lstStyle/>
          <a:p>
            <a:endParaRPr lang="zh-CN" altLang="en-US" dirty="0">
              <a:ea typeface="思源黑体 CN Heavy" panose="020B0A00000000000000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F6BC639-D51F-D947-7FAB-1C40E7BFF19E}"/>
              </a:ext>
            </a:extLst>
          </p:cNvPr>
          <p:cNvSpPr txBox="1"/>
          <p:nvPr/>
        </p:nvSpPr>
        <p:spPr>
          <a:xfrm>
            <a:off x="752522" y="1617941"/>
            <a:ext cx="45795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功能：</a:t>
            </a:r>
            <a:r>
              <a:rPr lang="zh-CN" altLang="zh-CN" sz="1800" kern="10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判断</a:t>
            </a:r>
            <a:r>
              <a:rPr lang="en-US" altLang="zh-CN" sz="1800" kern="10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zh-CN" sz="1800" kern="10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是否恰好等于</a:t>
            </a:r>
            <a:r>
              <a:rPr lang="en-US" altLang="zh-CN" sz="1800" kern="10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$2^n$</a:t>
            </a:r>
            <a:r>
              <a:rPr lang="zh-CN" altLang="zh-CN" sz="1800" kern="10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，如果等于则返回</a:t>
            </a:r>
            <a:r>
              <a:rPr lang="en-US" altLang="zh-CN" sz="1800" kern="10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，否则返回</a:t>
            </a:r>
            <a:r>
              <a:rPr lang="en-US" altLang="zh-CN" sz="1800" kern="10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zh-CN" kern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33" name="Graphic 11+++" descr="蜂鸟 纯色填充">
            <a:extLst>
              <a:ext uri="{FF2B5EF4-FFF2-40B4-BE49-F238E27FC236}">
                <a16:creationId xmlns:a16="http://schemas.microsoft.com/office/drawing/2014/main" id="{D5F20833-B13F-3290-FD05-E605A42EC918}"/>
              </a:ext>
            </a:extLst>
          </p:cNvPr>
          <p:cNvSpPr/>
          <p:nvPr/>
        </p:nvSpPr>
        <p:spPr>
          <a:xfrm>
            <a:off x="472516" y="3658726"/>
            <a:ext cx="222058" cy="296834"/>
          </a:xfrm>
          <a:custGeom>
            <a:avLst/>
            <a:gdLst>
              <a:gd name="connsiteX0" fmla="*/ 245292 w 245986"/>
              <a:gd name="connsiteY0" fmla="*/ 53404 h 190064"/>
              <a:gd name="connsiteX1" fmla="*/ 197860 w 245986"/>
              <a:gd name="connsiteY1" fmla="*/ 54889 h 190064"/>
              <a:gd name="connsiteX2" fmla="*/ 175412 w 245986"/>
              <a:gd name="connsiteY2" fmla="*/ 48704 h 190064"/>
              <a:gd name="connsiteX3" fmla="*/ 137009 w 245986"/>
              <a:gd name="connsiteY3" fmla="*/ 73688 h 190064"/>
              <a:gd name="connsiteX4" fmla="*/ 82652 w 245986"/>
              <a:gd name="connsiteY4" fmla="*/ 995 h 190064"/>
              <a:gd name="connsiteX5" fmla="*/ 76097 w 245986"/>
              <a:gd name="connsiteY5" fmla="*/ 1789 h 190064"/>
              <a:gd name="connsiteX6" fmla="*/ 75107 w 245986"/>
              <a:gd name="connsiteY6" fmla="*/ 4458 h 190064"/>
              <a:gd name="connsiteX7" fmla="*/ 79560 w 245986"/>
              <a:gd name="connsiteY7" fmla="*/ 45056 h 190064"/>
              <a:gd name="connsiteX8" fmla="*/ 124487 w 245986"/>
              <a:gd name="connsiteY8" fmla="*/ 83799 h 190064"/>
              <a:gd name="connsiteX9" fmla="*/ 119261 w 245986"/>
              <a:gd name="connsiteY9" fmla="*/ 87200 h 190064"/>
              <a:gd name="connsiteX10" fmla="*/ 18430 w 245986"/>
              <a:gd name="connsiteY10" fmla="*/ 26133 h 190064"/>
              <a:gd name="connsiteX11" fmla="*/ 12927 w 245986"/>
              <a:gd name="connsiteY11" fmla="*/ 29781 h 190064"/>
              <a:gd name="connsiteX12" fmla="*/ 13205 w 245986"/>
              <a:gd name="connsiteY12" fmla="*/ 32533 h 190064"/>
              <a:gd name="connsiteX13" fmla="*/ 77210 w 245986"/>
              <a:gd name="connsiteY13" fmla="*/ 109339 h 190064"/>
              <a:gd name="connsiteX14" fmla="*/ 713 w 245986"/>
              <a:gd name="connsiteY14" fmla="*/ 185465 h 190064"/>
              <a:gd name="connsiteX15" fmla="*/ 904 w 245986"/>
              <a:gd name="connsiteY15" fmla="*/ 189352 h 190064"/>
              <a:gd name="connsiteX16" fmla="*/ 3805 w 245986"/>
              <a:gd name="connsiteY16" fmla="*/ 189855 h 190064"/>
              <a:gd name="connsiteX17" fmla="*/ 95360 w 245986"/>
              <a:gd name="connsiteY17" fmla="*/ 157080 h 190064"/>
              <a:gd name="connsiteX18" fmla="*/ 199406 w 245986"/>
              <a:gd name="connsiteY18" fmla="*/ 63113 h 190064"/>
              <a:gd name="connsiteX19" fmla="*/ 245416 w 245986"/>
              <a:gd name="connsiteY19" fmla="*/ 54919 h 190064"/>
              <a:gd name="connsiteX20" fmla="*/ 245960 w 245986"/>
              <a:gd name="connsiteY20" fmla="*/ 53971 h 190064"/>
              <a:gd name="connsiteX21" fmla="*/ 245292 w 245986"/>
              <a:gd name="connsiteY21" fmla="*/ 53404 h 190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45986" h="190064">
                <a:moveTo>
                  <a:pt x="245292" y="53404"/>
                </a:moveTo>
                <a:lnTo>
                  <a:pt x="197860" y="54889"/>
                </a:lnTo>
                <a:cubicBezTo>
                  <a:pt x="194428" y="52168"/>
                  <a:pt x="187440" y="48426"/>
                  <a:pt x="175412" y="48704"/>
                </a:cubicBezTo>
                <a:cubicBezTo>
                  <a:pt x="159303" y="49199"/>
                  <a:pt x="151666" y="60671"/>
                  <a:pt x="137009" y="73688"/>
                </a:cubicBezTo>
                <a:cubicBezTo>
                  <a:pt x="124951" y="46571"/>
                  <a:pt x="102626" y="16857"/>
                  <a:pt x="82652" y="995"/>
                </a:cubicBezTo>
                <a:cubicBezTo>
                  <a:pt x="80622" y="-596"/>
                  <a:pt x="77687" y="-241"/>
                  <a:pt x="76097" y="1789"/>
                </a:cubicBezTo>
                <a:cubicBezTo>
                  <a:pt x="75497" y="2554"/>
                  <a:pt x="75151" y="3487"/>
                  <a:pt x="75107" y="4458"/>
                </a:cubicBezTo>
                <a:cubicBezTo>
                  <a:pt x="75035" y="18116"/>
                  <a:pt x="76529" y="31738"/>
                  <a:pt x="79560" y="45056"/>
                </a:cubicBezTo>
                <a:cubicBezTo>
                  <a:pt x="98112" y="56249"/>
                  <a:pt x="114963" y="69792"/>
                  <a:pt x="124487" y="83799"/>
                </a:cubicBezTo>
                <a:cubicBezTo>
                  <a:pt x="122848" y="84943"/>
                  <a:pt x="121085" y="86087"/>
                  <a:pt x="119261" y="87200"/>
                </a:cubicBezTo>
                <a:cubicBezTo>
                  <a:pt x="100925" y="60949"/>
                  <a:pt x="52257" y="33152"/>
                  <a:pt x="18430" y="26133"/>
                </a:cubicBezTo>
                <a:cubicBezTo>
                  <a:pt x="15903" y="25620"/>
                  <a:pt x="13439" y="27254"/>
                  <a:pt x="12927" y="29781"/>
                </a:cubicBezTo>
                <a:cubicBezTo>
                  <a:pt x="12739" y="30705"/>
                  <a:pt x="12836" y="31665"/>
                  <a:pt x="13205" y="32533"/>
                </a:cubicBezTo>
                <a:cubicBezTo>
                  <a:pt x="22759" y="53806"/>
                  <a:pt x="50928" y="89365"/>
                  <a:pt x="77210" y="109339"/>
                </a:cubicBezTo>
                <a:lnTo>
                  <a:pt x="713" y="185465"/>
                </a:lnTo>
                <a:cubicBezTo>
                  <a:pt x="-308" y="186591"/>
                  <a:pt x="-222" y="188331"/>
                  <a:pt x="904" y="189352"/>
                </a:cubicBezTo>
                <a:cubicBezTo>
                  <a:pt x="1692" y="190066"/>
                  <a:pt x="2822" y="190262"/>
                  <a:pt x="3805" y="189855"/>
                </a:cubicBezTo>
                <a:cubicBezTo>
                  <a:pt x="25697" y="178291"/>
                  <a:pt x="64254" y="160141"/>
                  <a:pt x="95360" y="157080"/>
                </a:cubicBezTo>
                <a:cubicBezTo>
                  <a:pt x="155129" y="151205"/>
                  <a:pt x="188120" y="115152"/>
                  <a:pt x="199406" y="63113"/>
                </a:cubicBezTo>
                <a:lnTo>
                  <a:pt x="245416" y="54919"/>
                </a:lnTo>
                <a:cubicBezTo>
                  <a:pt x="245828" y="54808"/>
                  <a:pt x="246071" y="54383"/>
                  <a:pt x="245960" y="53971"/>
                </a:cubicBezTo>
                <a:cubicBezTo>
                  <a:pt x="245876" y="53662"/>
                  <a:pt x="245610" y="53437"/>
                  <a:pt x="245292" y="5340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000">
                <a:schemeClr val="accent1">
                  <a:lumMod val="100000"/>
                </a:schemeClr>
              </a:gs>
            </a:gsLst>
            <a:lin ang="5400000" scaled="1"/>
            <a:tileRect/>
          </a:gradFill>
          <a:ln w="3076" cap="flat">
            <a:noFill/>
            <a:prstDash val="solid"/>
            <a:miter/>
          </a:ln>
        </p:spPr>
        <p:txBody>
          <a:bodyPr lIns="91440" tIns="45720" rIns="91440" bIns="45720" rtlCol="0" anchor="ctr">
            <a:noAutofit/>
          </a:bodyPr>
          <a:lstStyle/>
          <a:p>
            <a:endParaRPr lang="zh-CN" altLang="en-US" dirty="0">
              <a:ea typeface="思源黑体 CN Heavy" panose="020B0A00000000000000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903F59E-6148-44BB-625F-463DBB0ECBD9}"/>
              </a:ext>
            </a:extLst>
          </p:cNvPr>
          <p:cNvSpPr txBox="1"/>
          <p:nvPr/>
        </p:nvSpPr>
        <p:spPr>
          <a:xfrm>
            <a:off x="813399" y="3630430"/>
            <a:ext cx="4579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可使用运算符数</a:t>
            </a:r>
            <a:r>
              <a:rPr lang="zh-CN" altLang="zh-CN" sz="2000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：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20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2CE7442-B89B-18FA-E29C-86435FBDC4BD}"/>
              </a:ext>
            </a:extLst>
          </p:cNvPr>
          <p:cNvSpPr txBox="1"/>
          <p:nvPr/>
        </p:nvSpPr>
        <p:spPr>
          <a:xfrm>
            <a:off x="7139908" y="1522314"/>
            <a:ext cx="4579576" cy="3177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2000" b="1" kern="100" dirty="0">
                <a:solidFill>
                  <a:schemeClr val="accent2">
                    <a:lumMod val="7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设计思想</a:t>
            </a:r>
            <a:r>
              <a:rPr lang="zh-CN" altLang="zh-CN" sz="2000" b="1" kern="100" dirty="0">
                <a:solidFill>
                  <a:schemeClr val="accent2">
                    <a:lumMod val="7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：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本题首先需要明确：对于一个恰好为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n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次方的数具有以下性质：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x&amp;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（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x-1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）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=0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（以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x=0100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为例，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x-1=0011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，满足该条件），本题可以依此进行判断，此外还需要考虑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x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的正负性，若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x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小于等于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0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，则直接返回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0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。于是利用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!a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排除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a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为负的情况，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!!x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排除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x=0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的情况，利用上述性质对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n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次方进行筛选，得到最终结果。</a:t>
            </a:r>
            <a:endParaRPr lang="zh-CN" altLang="zh-CN" sz="18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36" name="Graphic 11+++" descr="蜂鸟 纯色填充">
            <a:extLst>
              <a:ext uri="{FF2B5EF4-FFF2-40B4-BE49-F238E27FC236}">
                <a16:creationId xmlns:a16="http://schemas.microsoft.com/office/drawing/2014/main" id="{01092529-90F8-421A-C9AC-9C4C2B1CCE69}"/>
              </a:ext>
            </a:extLst>
          </p:cNvPr>
          <p:cNvSpPr/>
          <p:nvPr/>
        </p:nvSpPr>
        <p:spPr>
          <a:xfrm>
            <a:off x="1021596" y="4436664"/>
            <a:ext cx="222058" cy="296834"/>
          </a:xfrm>
          <a:custGeom>
            <a:avLst/>
            <a:gdLst>
              <a:gd name="connsiteX0" fmla="*/ 245292 w 245986"/>
              <a:gd name="connsiteY0" fmla="*/ 53404 h 190064"/>
              <a:gd name="connsiteX1" fmla="*/ 197860 w 245986"/>
              <a:gd name="connsiteY1" fmla="*/ 54889 h 190064"/>
              <a:gd name="connsiteX2" fmla="*/ 175412 w 245986"/>
              <a:gd name="connsiteY2" fmla="*/ 48704 h 190064"/>
              <a:gd name="connsiteX3" fmla="*/ 137009 w 245986"/>
              <a:gd name="connsiteY3" fmla="*/ 73688 h 190064"/>
              <a:gd name="connsiteX4" fmla="*/ 82652 w 245986"/>
              <a:gd name="connsiteY4" fmla="*/ 995 h 190064"/>
              <a:gd name="connsiteX5" fmla="*/ 76097 w 245986"/>
              <a:gd name="connsiteY5" fmla="*/ 1789 h 190064"/>
              <a:gd name="connsiteX6" fmla="*/ 75107 w 245986"/>
              <a:gd name="connsiteY6" fmla="*/ 4458 h 190064"/>
              <a:gd name="connsiteX7" fmla="*/ 79560 w 245986"/>
              <a:gd name="connsiteY7" fmla="*/ 45056 h 190064"/>
              <a:gd name="connsiteX8" fmla="*/ 124487 w 245986"/>
              <a:gd name="connsiteY8" fmla="*/ 83799 h 190064"/>
              <a:gd name="connsiteX9" fmla="*/ 119261 w 245986"/>
              <a:gd name="connsiteY9" fmla="*/ 87200 h 190064"/>
              <a:gd name="connsiteX10" fmla="*/ 18430 w 245986"/>
              <a:gd name="connsiteY10" fmla="*/ 26133 h 190064"/>
              <a:gd name="connsiteX11" fmla="*/ 12927 w 245986"/>
              <a:gd name="connsiteY11" fmla="*/ 29781 h 190064"/>
              <a:gd name="connsiteX12" fmla="*/ 13205 w 245986"/>
              <a:gd name="connsiteY12" fmla="*/ 32533 h 190064"/>
              <a:gd name="connsiteX13" fmla="*/ 77210 w 245986"/>
              <a:gd name="connsiteY13" fmla="*/ 109339 h 190064"/>
              <a:gd name="connsiteX14" fmla="*/ 713 w 245986"/>
              <a:gd name="connsiteY14" fmla="*/ 185465 h 190064"/>
              <a:gd name="connsiteX15" fmla="*/ 904 w 245986"/>
              <a:gd name="connsiteY15" fmla="*/ 189352 h 190064"/>
              <a:gd name="connsiteX16" fmla="*/ 3805 w 245986"/>
              <a:gd name="connsiteY16" fmla="*/ 189855 h 190064"/>
              <a:gd name="connsiteX17" fmla="*/ 95360 w 245986"/>
              <a:gd name="connsiteY17" fmla="*/ 157080 h 190064"/>
              <a:gd name="connsiteX18" fmla="*/ 199406 w 245986"/>
              <a:gd name="connsiteY18" fmla="*/ 63113 h 190064"/>
              <a:gd name="connsiteX19" fmla="*/ 245416 w 245986"/>
              <a:gd name="connsiteY19" fmla="*/ 54919 h 190064"/>
              <a:gd name="connsiteX20" fmla="*/ 245960 w 245986"/>
              <a:gd name="connsiteY20" fmla="*/ 53971 h 190064"/>
              <a:gd name="connsiteX21" fmla="*/ 245292 w 245986"/>
              <a:gd name="connsiteY21" fmla="*/ 53404 h 190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45986" h="190064">
                <a:moveTo>
                  <a:pt x="245292" y="53404"/>
                </a:moveTo>
                <a:lnTo>
                  <a:pt x="197860" y="54889"/>
                </a:lnTo>
                <a:cubicBezTo>
                  <a:pt x="194428" y="52168"/>
                  <a:pt x="187440" y="48426"/>
                  <a:pt x="175412" y="48704"/>
                </a:cubicBezTo>
                <a:cubicBezTo>
                  <a:pt x="159303" y="49199"/>
                  <a:pt x="151666" y="60671"/>
                  <a:pt x="137009" y="73688"/>
                </a:cubicBezTo>
                <a:cubicBezTo>
                  <a:pt x="124951" y="46571"/>
                  <a:pt x="102626" y="16857"/>
                  <a:pt x="82652" y="995"/>
                </a:cubicBezTo>
                <a:cubicBezTo>
                  <a:pt x="80622" y="-596"/>
                  <a:pt x="77687" y="-241"/>
                  <a:pt x="76097" y="1789"/>
                </a:cubicBezTo>
                <a:cubicBezTo>
                  <a:pt x="75497" y="2554"/>
                  <a:pt x="75151" y="3487"/>
                  <a:pt x="75107" y="4458"/>
                </a:cubicBezTo>
                <a:cubicBezTo>
                  <a:pt x="75035" y="18116"/>
                  <a:pt x="76529" y="31738"/>
                  <a:pt x="79560" y="45056"/>
                </a:cubicBezTo>
                <a:cubicBezTo>
                  <a:pt x="98112" y="56249"/>
                  <a:pt x="114963" y="69792"/>
                  <a:pt x="124487" y="83799"/>
                </a:cubicBezTo>
                <a:cubicBezTo>
                  <a:pt x="122848" y="84943"/>
                  <a:pt x="121085" y="86087"/>
                  <a:pt x="119261" y="87200"/>
                </a:cubicBezTo>
                <a:cubicBezTo>
                  <a:pt x="100925" y="60949"/>
                  <a:pt x="52257" y="33152"/>
                  <a:pt x="18430" y="26133"/>
                </a:cubicBezTo>
                <a:cubicBezTo>
                  <a:pt x="15903" y="25620"/>
                  <a:pt x="13439" y="27254"/>
                  <a:pt x="12927" y="29781"/>
                </a:cubicBezTo>
                <a:cubicBezTo>
                  <a:pt x="12739" y="30705"/>
                  <a:pt x="12836" y="31665"/>
                  <a:pt x="13205" y="32533"/>
                </a:cubicBezTo>
                <a:cubicBezTo>
                  <a:pt x="22759" y="53806"/>
                  <a:pt x="50928" y="89365"/>
                  <a:pt x="77210" y="109339"/>
                </a:cubicBezTo>
                <a:lnTo>
                  <a:pt x="713" y="185465"/>
                </a:lnTo>
                <a:cubicBezTo>
                  <a:pt x="-308" y="186591"/>
                  <a:pt x="-222" y="188331"/>
                  <a:pt x="904" y="189352"/>
                </a:cubicBezTo>
                <a:cubicBezTo>
                  <a:pt x="1692" y="190066"/>
                  <a:pt x="2822" y="190262"/>
                  <a:pt x="3805" y="189855"/>
                </a:cubicBezTo>
                <a:cubicBezTo>
                  <a:pt x="25697" y="178291"/>
                  <a:pt x="64254" y="160141"/>
                  <a:pt x="95360" y="157080"/>
                </a:cubicBezTo>
                <a:cubicBezTo>
                  <a:pt x="155129" y="151205"/>
                  <a:pt x="188120" y="115152"/>
                  <a:pt x="199406" y="63113"/>
                </a:cubicBezTo>
                <a:lnTo>
                  <a:pt x="245416" y="54919"/>
                </a:lnTo>
                <a:cubicBezTo>
                  <a:pt x="245828" y="54808"/>
                  <a:pt x="246071" y="54383"/>
                  <a:pt x="245960" y="53971"/>
                </a:cubicBezTo>
                <a:cubicBezTo>
                  <a:pt x="245876" y="53662"/>
                  <a:pt x="245610" y="53437"/>
                  <a:pt x="245292" y="5340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100000"/>
                </a:schemeClr>
              </a:gs>
            </a:gsLst>
            <a:lin ang="5400000" scaled="1"/>
            <a:tileRect/>
          </a:gradFill>
          <a:ln w="3076" cap="flat">
            <a:noFill/>
            <a:prstDash val="solid"/>
            <a:miter/>
          </a:ln>
        </p:spPr>
        <p:txBody>
          <a:bodyPr lIns="91440" tIns="45720" rIns="91440" bIns="45720" rtlCol="0" anchor="ctr">
            <a:noAutofit/>
          </a:bodyPr>
          <a:lstStyle/>
          <a:p>
            <a:endParaRPr lang="zh-CN" altLang="en-US" dirty="0">
              <a:ea typeface="思源黑体 CN Heavy" panose="020B0A00000000000000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79896D1-9354-708B-4B83-BB13E1AAAFE3}"/>
              </a:ext>
            </a:extLst>
          </p:cNvPr>
          <p:cNvSpPr txBox="1"/>
          <p:nvPr/>
        </p:nvSpPr>
        <p:spPr>
          <a:xfrm>
            <a:off x="1323659" y="4436664"/>
            <a:ext cx="1039582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kern="100" dirty="0">
                <a:solidFill>
                  <a:schemeClr val="accent6">
                    <a:lumMod val="7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代码片段：</a:t>
            </a:r>
            <a:endParaRPr lang="en-US" altLang="zh-CN" sz="2000" b="1" kern="100" dirty="0">
              <a:solidFill>
                <a:schemeClr val="accent6">
                  <a:lumMod val="75000"/>
                </a:schemeClr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int isPower2(int x){</a:t>
            </a:r>
          </a:p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int a = x &gt;&gt; 31;</a:t>
            </a:r>
          </a:p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return ((!a) &amp; (!!x) &amp; !(x &amp; (x + (~1) + 1)));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首先对于恰好为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2^n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的数有以下性质：</a:t>
            </a:r>
          </a:p>
          <a:p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//x &amp; (x - 1) == 0,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本题可据此进行判断，此外还需注意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应当大于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，</a:t>
            </a:r>
          </a:p>
          <a:p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即当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小于等于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时，直接返回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（利用取符号位判断是否为负数，利用！！运算符判断是否为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）</a:t>
            </a:r>
          </a:p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zh-CN" altLang="en-US" b="1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99C63E3-87C3-C50C-DB00-07BE63AC6EAE}"/>
              </a:ext>
            </a:extLst>
          </p:cNvPr>
          <p:cNvSpPr/>
          <p:nvPr/>
        </p:nvSpPr>
        <p:spPr>
          <a:xfrm>
            <a:off x="782597" y="664764"/>
            <a:ext cx="25353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B4F80"/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rPr>
              <a:t>05 isPower2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1B4F80"/>
              </a:solidFill>
              <a:effectLst/>
              <a:uLnTx/>
              <a:uFillTx/>
              <a:latin typeface="思源黑体 CN Heavy" panose="020B0A00000000000000" pitchFamily="34" charset="-122"/>
              <a:ea typeface="思源黑体 CN Heavy" panose="020B0A00000000000000" pitchFamily="3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7C3CD0A-C156-1A3D-1EF8-FCC214210348}"/>
              </a:ext>
            </a:extLst>
          </p:cNvPr>
          <p:cNvSpPr txBox="1"/>
          <p:nvPr/>
        </p:nvSpPr>
        <p:spPr>
          <a:xfrm>
            <a:off x="1323659" y="45429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01 </a:t>
            </a:r>
            <a:r>
              <a:rPr lang="en-US" altLang="zh-CN" dirty="0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conditional</a:t>
            </a:r>
            <a:endParaRPr lang="zh-CN" altLang="en-US" dirty="0">
              <a:solidFill>
                <a:schemeClr val="bg1">
                  <a:alpha val="30000"/>
                </a:schemeClr>
              </a:solidFill>
              <a:latin typeface="Times New Roman" panose="02020603050405020304" pitchFamily="18" charset="0"/>
              <a:ea typeface="思源黑体 CN Regular" panose="020B0500000000000000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3480B18-951B-2ED4-F511-1C9A5F6B4989}"/>
              </a:ext>
            </a:extLst>
          </p:cNvPr>
          <p:cNvSpPr txBox="1"/>
          <p:nvPr/>
        </p:nvSpPr>
        <p:spPr>
          <a:xfrm>
            <a:off x="2870023" y="46012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  <a:sym typeface="+mn-ea"/>
              </a:rPr>
              <a:t>02 </a:t>
            </a:r>
            <a:r>
              <a:rPr lang="en-US" altLang="zh-CN" dirty="0" err="1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  <a:sym typeface="+mn-ea"/>
              </a:rPr>
              <a:t>inNonNegative</a:t>
            </a:r>
            <a:endParaRPr lang="zh-CN" altLang="en-US" dirty="0">
              <a:solidFill>
                <a:schemeClr val="bg1">
                  <a:alpha val="30000"/>
                </a:schemeClr>
              </a:solidFill>
              <a:latin typeface="Times New Roman" panose="02020603050405020304" pitchFamily="18" charset="0"/>
              <a:ea typeface="思源黑体 CN Regular" panose="020B0500000000000000" pitchFamily="34" charset="-122"/>
              <a:sym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8768710-C68C-3492-3826-BEEC795235E1}"/>
              </a:ext>
            </a:extLst>
          </p:cNvPr>
          <p:cNvSpPr txBox="1"/>
          <p:nvPr/>
        </p:nvSpPr>
        <p:spPr>
          <a:xfrm>
            <a:off x="4776408" y="34702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03 </a:t>
            </a:r>
            <a:r>
              <a:rPr lang="en-US" altLang="zh-CN" dirty="0" err="1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isGreater</a:t>
            </a:r>
            <a:endParaRPr lang="zh-CN" altLang="en-US" dirty="0">
              <a:solidFill>
                <a:schemeClr val="bg1">
                  <a:alpha val="30000"/>
                </a:schemeClr>
              </a:solidFill>
              <a:latin typeface="Times New Roman" panose="02020603050405020304" pitchFamily="18" charset="0"/>
              <a:ea typeface="思源黑体 CN Regular" panose="020B0500000000000000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116BD87-C060-E293-1B25-5768051C904B}"/>
              </a:ext>
            </a:extLst>
          </p:cNvPr>
          <p:cNvSpPr txBox="1"/>
          <p:nvPr/>
        </p:nvSpPr>
        <p:spPr>
          <a:xfrm>
            <a:off x="6202375" y="20552"/>
            <a:ext cx="1088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04 </a:t>
            </a:r>
            <a:r>
              <a:rPr lang="en-US" altLang="zh-CN" dirty="0" err="1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absVal</a:t>
            </a:r>
            <a:endParaRPr lang="zh-CN" altLang="en-US" dirty="0">
              <a:solidFill>
                <a:schemeClr val="bg1">
                  <a:alpha val="30000"/>
                </a:schemeClr>
              </a:solidFill>
              <a:latin typeface="Times New Roman" panose="02020603050405020304" pitchFamily="18" charset="0"/>
              <a:ea typeface="思源黑体 CN Regular" panose="020B0500000000000000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0DA8E1D-CD24-D157-23AC-D48DA5D043BC}"/>
              </a:ext>
            </a:extLst>
          </p:cNvPr>
          <p:cNvSpPr txBox="1"/>
          <p:nvPr/>
        </p:nvSpPr>
        <p:spPr>
          <a:xfrm>
            <a:off x="7426488" y="45429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05 isPower2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思源黑体 CN Regular" panose="020B0500000000000000" pitchFamily="34" charset="-122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1A413B9-B9DB-4F21-1AA6-134C2961531A}"/>
              </a:ext>
            </a:extLst>
          </p:cNvPr>
          <p:cNvCxnSpPr/>
          <p:nvPr/>
        </p:nvCxnSpPr>
        <p:spPr>
          <a:xfrm flipH="1">
            <a:off x="2812835" y="65679"/>
            <a:ext cx="57188" cy="307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6B31F56-90A6-1493-0B52-5569BE6EC15F}"/>
              </a:ext>
            </a:extLst>
          </p:cNvPr>
          <p:cNvCxnSpPr/>
          <p:nvPr/>
        </p:nvCxnSpPr>
        <p:spPr>
          <a:xfrm flipH="1">
            <a:off x="4712771" y="51528"/>
            <a:ext cx="57188" cy="307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61EA3F9F-CED9-05D5-802F-1DE409566C17}"/>
              </a:ext>
            </a:extLst>
          </p:cNvPr>
          <p:cNvCxnSpPr/>
          <p:nvPr/>
        </p:nvCxnSpPr>
        <p:spPr>
          <a:xfrm flipH="1">
            <a:off x="6125620" y="54353"/>
            <a:ext cx="57188" cy="307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82A8C8DD-BE48-A06F-799C-B1D52F14BCF8}"/>
              </a:ext>
            </a:extLst>
          </p:cNvPr>
          <p:cNvCxnSpPr/>
          <p:nvPr/>
        </p:nvCxnSpPr>
        <p:spPr>
          <a:xfrm flipH="1">
            <a:off x="7346764" y="65365"/>
            <a:ext cx="57188" cy="307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EE8D401C-AB24-3524-BFF0-E65D27C07F5E}"/>
              </a:ext>
            </a:extLst>
          </p:cNvPr>
          <p:cNvCxnSpPr/>
          <p:nvPr/>
        </p:nvCxnSpPr>
        <p:spPr>
          <a:xfrm flipH="1">
            <a:off x="8714209" y="71533"/>
            <a:ext cx="57188" cy="307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9648A316-950B-5BC9-D56C-62363D1D5E92}"/>
              </a:ext>
            </a:extLst>
          </p:cNvPr>
          <p:cNvSpPr txBox="1"/>
          <p:nvPr/>
        </p:nvSpPr>
        <p:spPr>
          <a:xfrm>
            <a:off x="8742803" y="34388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06 </a:t>
            </a:r>
            <a:r>
              <a:rPr lang="en-US" altLang="zh-CN" dirty="0" err="1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float_neg</a:t>
            </a:r>
            <a:endParaRPr lang="zh-CN" altLang="en-US" dirty="0">
              <a:solidFill>
                <a:schemeClr val="bg1">
                  <a:alpha val="30000"/>
                </a:schemeClr>
              </a:solidFill>
              <a:latin typeface="Times New Roman" panose="02020603050405020304" pitchFamily="18" charset="0"/>
              <a:ea typeface="思源黑体 CN Regular" panose="020B0500000000000000" pitchFamily="34" charset="-122"/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FB1CEA12-9452-BD22-13D1-A02E95FC80AA}"/>
              </a:ext>
            </a:extLst>
          </p:cNvPr>
          <p:cNvCxnSpPr/>
          <p:nvPr/>
        </p:nvCxnSpPr>
        <p:spPr>
          <a:xfrm flipH="1">
            <a:off x="10068996" y="67481"/>
            <a:ext cx="57188" cy="307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CFC84580-4FC0-E30B-97A2-50E9C20303AB}"/>
              </a:ext>
            </a:extLst>
          </p:cNvPr>
          <p:cNvSpPr txBox="1"/>
          <p:nvPr/>
        </p:nvSpPr>
        <p:spPr>
          <a:xfrm>
            <a:off x="10114861" y="50010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07 float_i2f</a:t>
            </a:r>
            <a:endParaRPr lang="zh-CN" altLang="en-US" dirty="0">
              <a:solidFill>
                <a:schemeClr val="bg1">
                  <a:alpha val="30000"/>
                </a:schemeClr>
              </a:solidFill>
              <a:latin typeface="Times New Roman" panose="02020603050405020304" pitchFamily="18" charset="0"/>
              <a:ea typeface="思源黑体 CN Regular" panose="020B0500000000000000" pitchFamily="34" charset="-122"/>
            </a:endParaRPr>
          </a:p>
        </p:txBody>
      </p:sp>
      <p:sp>
        <p:nvSpPr>
          <p:cNvPr id="39" name="Graphic 11+++" descr="蜂鸟 纯色填充">
            <a:extLst>
              <a:ext uri="{FF2B5EF4-FFF2-40B4-BE49-F238E27FC236}">
                <a16:creationId xmlns:a16="http://schemas.microsoft.com/office/drawing/2014/main" id="{A2BD0277-F343-B63A-F08B-1A7853140A9D}"/>
              </a:ext>
            </a:extLst>
          </p:cNvPr>
          <p:cNvSpPr/>
          <p:nvPr/>
        </p:nvSpPr>
        <p:spPr>
          <a:xfrm>
            <a:off x="492484" y="2647311"/>
            <a:ext cx="222058" cy="296834"/>
          </a:xfrm>
          <a:custGeom>
            <a:avLst/>
            <a:gdLst>
              <a:gd name="connsiteX0" fmla="*/ 245292 w 245986"/>
              <a:gd name="connsiteY0" fmla="*/ 53404 h 190064"/>
              <a:gd name="connsiteX1" fmla="*/ 197860 w 245986"/>
              <a:gd name="connsiteY1" fmla="*/ 54889 h 190064"/>
              <a:gd name="connsiteX2" fmla="*/ 175412 w 245986"/>
              <a:gd name="connsiteY2" fmla="*/ 48704 h 190064"/>
              <a:gd name="connsiteX3" fmla="*/ 137009 w 245986"/>
              <a:gd name="connsiteY3" fmla="*/ 73688 h 190064"/>
              <a:gd name="connsiteX4" fmla="*/ 82652 w 245986"/>
              <a:gd name="connsiteY4" fmla="*/ 995 h 190064"/>
              <a:gd name="connsiteX5" fmla="*/ 76097 w 245986"/>
              <a:gd name="connsiteY5" fmla="*/ 1789 h 190064"/>
              <a:gd name="connsiteX6" fmla="*/ 75107 w 245986"/>
              <a:gd name="connsiteY6" fmla="*/ 4458 h 190064"/>
              <a:gd name="connsiteX7" fmla="*/ 79560 w 245986"/>
              <a:gd name="connsiteY7" fmla="*/ 45056 h 190064"/>
              <a:gd name="connsiteX8" fmla="*/ 124487 w 245986"/>
              <a:gd name="connsiteY8" fmla="*/ 83799 h 190064"/>
              <a:gd name="connsiteX9" fmla="*/ 119261 w 245986"/>
              <a:gd name="connsiteY9" fmla="*/ 87200 h 190064"/>
              <a:gd name="connsiteX10" fmla="*/ 18430 w 245986"/>
              <a:gd name="connsiteY10" fmla="*/ 26133 h 190064"/>
              <a:gd name="connsiteX11" fmla="*/ 12927 w 245986"/>
              <a:gd name="connsiteY11" fmla="*/ 29781 h 190064"/>
              <a:gd name="connsiteX12" fmla="*/ 13205 w 245986"/>
              <a:gd name="connsiteY12" fmla="*/ 32533 h 190064"/>
              <a:gd name="connsiteX13" fmla="*/ 77210 w 245986"/>
              <a:gd name="connsiteY13" fmla="*/ 109339 h 190064"/>
              <a:gd name="connsiteX14" fmla="*/ 713 w 245986"/>
              <a:gd name="connsiteY14" fmla="*/ 185465 h 190064"/>
              <a:gd name="connsiteX15" fmla="*/ 904 w 245986"/>
              <a:gd name="connsiteY15" fmla="*/ 189352 h 190064"/>
              <a:gd name="connsiteX16" fmla="*/ 3805 w 245986"/>
              <a:gd name="connsiteY16" fmla="*/ 189855 h 190064"/>
              <a:gd name="connsiteX17" fmla="*/ 95360 w 245986"/>
              <a:gd name="connsiteY17" fmla="*/ 157080 h 190064"/>
              <a:gd name="connsiteX18" fmla="*/ 199406 w 245986"/>
              <a:gd name="connsiteY18" fmla="*/ 63113 h 190064"/>
              <a:gd name="connsiteX19" fmla="*/ 245416 w 245986"/>
              <a:gd name="connsiteY19" fmla="*/ 54919 h 190064"/>
              <a:gd name="connsiteX20" fmla="*/ 245960 w 245986"/>
              <a:gd name="connsiteY20" fmla="*/ 53971 h 190064"/>
              <a:gd name="connsiteX21" fmla="*/ 245292 w 245986"/>
              <a:gd name="connsiteY21" fmla="*/ 53404 h 190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45986" h="190064">
                <a:moveTo>
                  <a:pt x="245292" y="53404"/>
                </a:moveTo>
                <a:lnTo>
                  <a:pt x="197860" y="54889"/>
                </a:lnTo>
                <a:cubicBezTo>
                  <a:pt x="194428" y="52168"/>
                  <a:pt x="187440" y="48426"/>
                  <a:pt x="175412" y="48704"/>
                </a:cubicBezTo>
                <a:cubicBezTo>
                  <a:pt x="159303" y="49199"/>
                  <a:pt x="151666" y="60671"/>
                  <a:pt x="137009" y="73688"/>
                </a:cubicBezTo>
                <a:cubicBezTo>
                  <a:pt x="124951" y="46571"/>
                  <a:pt x="102626" y="16857"/>
                  <a:pt x="82652" y="995"/>
                </a:cubicBezTo>
                <a:cubicBezTo>
                  <a:pt x="80622" y="-596"/>
                  <a:pt x="77687" y="-241"/>
                  <a:pt x="76097" y="1789"/>
                </a:cubicBezTo>
                <a:cubicBezTo>
                  <a:pt x="75497" y="2554"/>
                  <a:pt x="75151" y="3487"/>
                  <a:pt x="75107" y="4458"/>
                </a:cubicBezTo>
                <a:cubicBezTo>
                  <a:pt x="75035" y="18116"/>
                  <a:pt x="76529" y="31738"/>
                  <a:pt x="79560" y="45056"/>
                </a:cubicBezTo>
                <a:cubicBezTo>
                  <a:pt x="98112" y="56249"/>
                  <a:pt x="114963" y="69792"/>
                  <a:pt x="124487" y="83799"/>
                </a:cubicBezTo>
                <a:cubicBezTo>
                  <a:pt x="122848" y="84943"/>
                  <a:pt x="121085" y="86087"/>
                  <a:pt x="119261" y="87200"/>
                </a:cubicBezTo>
                <a:cubicBezTo>
                  <a:pt x="100925" y="60949"/>
                  <a:pt x="52257" y="33152"/>
                  <a:pt x="18430" y="26133"/>
                </a:cubicBezTo>
                <a:cubicBezTo>
                  <a:pt x="15903" y="25620"/>
                  <a:pt x="13439" y="27254"/>
                  <a:pt x="12927" y="29781"/>
                </a:cubicBezTo>
                <a:cubicBezTo>
                  <a:pt x="12739" y="30705"/>
                  <a:pt x="12836" y="31665"/>
                  <a:pt x="13205" y="32533"/>
                </a:cubicBezTo>
                <a:cubicBezTo>
                  <a:pt x="22759" y="53806"/>
                  <a:pt x="50928" y="89365"/>
                  <a:pt x="77210" y="109339"/>
                </a:cubicBezTo>
                <a:lnTo>
                  <a:pt x="713" y="185465"/>
                </a:lnTo>
                <a:cubicBezTo>
                  <a:pt x="-308" y="186591"/>
                  <a:pt x="-222" y="188331"/>
                  <a:pt x="904" y="189352"/>
                </a:cubicBezTo>
                <a:cubicBezTo>
                  <a:pt x="1692" y="190066"/>
                  <a:pt x="2822" y="190262"/>
                  <a:pt x="3805" y="189855"/>
                </a:cubicBezTo>
                <a:cubicBezTo>
                  <a:pt x="25697" y="178291"/>
                  <a:pt x="64254" y="160141"/>
                  <a:pt x="95360" y="157080"/>
                </a:cubicBezTo>
                <a:cubicBezTo>
                  <a:pt x="155129" y="151205"/>
                  <a:pt x="188120" y="115152"/>
                  <a:pt x="199406" y="63113"/>
                </a:cubicBezTo>
                <a:lnTo>
                  <a:pt x="245416" y="54919"/>
                </a:lnTo>
                <a:cubicBezTo>
                  <a:pt x="245828" y="54808"/>
                  <a:pt x="246071" y="54383"/>
                  <a:pt x="245960" y="53971"/>
                </a:cubicBezTo>
                <a:cubicBezTo>
                  <a:pt x="245876" y="53662"/>
                  <a:pt x="245610" y="53437"/>
                  <a:pt x="245292" y="5340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000">
                <a:schemeClr val="accent1">
                  <a:lumMod val="100000"/>
                </a:schemeClr>
              </a:gs>
            </a:gsLst>
            <a:lin ang="5400000" scaled="1"/>
            <a:tileRect/>
          </a:gradFill>
          <a:ln w="3076" cap="flat">
            <a:noFill/>
            <a:prstDash val="solid"/>
            <a:miter/>
          </a:ln>
        </p:spPr>
        <p:txBody>
          <a:bodyPr lIns="91440" tIns="45720" rIns="91440" bIns="45720" rtlCol="0" anchor="ctr">
            <a:noAutofit/>
          </a:bodyPr>
          <a:lstStyle/>
          <a:p>
            <a:endParaRPr lang="zh-CN" altLang="en-US" dirty="0">
              <a:ea typeface="思源黑体 CN Heavy" panose="020B0A00000000000000" pitchFamily="34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7B7218B-158D-93D2-3DED-9069500DD961}"/>
              </a:ext>
            </a:extLst>
          </p:cNvPr>
          <p:cNvSpPr txBox="1"/>
          <p:nvPr/>
        </p:nvSpPr>
        <p:spPr>
          <a:xfrm>
            <a:off x="854585" y="2626938"/>
            <a:ext cx="4579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000" b="1" kern="1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合法的运算符</a:t>
            </a:r>
            <a:r>
              <a:rPr lang="zh-CN" altLang="zh-CN" sz="2000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！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~ &amp; ^ | + &lt;&lt; &gt;&gt;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5891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98000">
                <a:schemeClr val="accent1">
                  <a:lumMod val="81000"/>
                </a:schemeClr>
              </a:gs>
            </a:gsLst>
            <a:lin ang="18900000" scaled="1"/>
            <a:tileRect/>
          </a:gra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874713" y="944562"/>
            <a:ext cx="10442575" cy="4968875"/>
          </a:xfrm>
          <a:prstGeom prst="roundRect">
            <a:avLst>
              <a:gd name="adj" fmla="val 5293"/>
            </a:avLst>
          </a:prstGeom>
          <a:solidFill>
            <a:schemeClr val="bg1"/>
          </a:solidFill>
          <a:ln>
            <a:noFill/>
          </a:ln>
          <a:effectLst>
            <a:outerShdw blurRad="546100" dist="876300" dir="5400000" sx="91000" sy="91000" algn="t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79887" y="1930597"/>
            <a:ext cx="1015663" cy="296491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srgbClr val="1B4F80">
                    <a:lumMod val="20000"/>
                    <a:lumOff val="80000"/>
                  </a:srgbClr>
                </a:solidFill>
                <a:effectLst/>
                <a:uLnTx/>
                <a:uFillTx/>
                <a:latin typeface="+mj-lt"/>
                <a:ea typeface="思源黑体 CN Heavy" panose="020B0A00000000000000" pitchFamily="34" charset="-122"/>
                <a:cs typeface="+mn-ea"/>
                <a:sym typeface="+mn-lt"/>
              </a:rPr>
              <a:t>CONTENT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1B4F80">
                  <a:lumMod val="20000"/>
                  <a:lumOff val="80000"/>
                </a:srgbClr>
              </a:solidFill>
              <a:effectLst/>
              <a:uLnTx/>
              <a:uFillTx/>
              <a:latin typeface="+mj-lt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47288" y="2016881"/>
            <a:ext cx="492443" cy="60529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B4F80"/>
                </a:solidFill>
                <a:effectLst/>
                <a:uLnTx/>
                <a:uFillTx/>
                <a:ea typeface="思源黑体 CN Heavy" panose="020B0A00000000000000" pitchFamily="34" charset="-122"/>
                <a:cs typeface="+mn-ea"/>
                <a:sym typeface="+mn-lt"/>
              </a:rPr>
              <a:t>目录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2376336" y="2062131"/>
            <a:ext cx="0" cy="4355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178824" y="944562"/>
            <a:ext cx="2159566" cy="6199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2000" dirty="0">
                <a:solidFill>
                  <a:srgbClr val="1B4F80">
                    <a:alpha val="50000"/>
                  </a:srgbClr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01 conditional</a:t>
            </a:r>
            <a:endParaRPr lang="zh-CN" altLang="en-US" sz="2000" dirty="0">
              <a:solidFill>
                <a:srgbClr val="1B4F80">
                  <a:alpha val="50000"/>
                </a:srgbClr>
              </a:solidFill>
              <a:latin typeface="Consolas" panose="020B0609020204030204" pitchFamily="49" charset="0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170808" y="1636240"/>
            <a:ext cx="2441694" cy="6199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2000" dirty="0">
                <a:solidFill>
                  <a:srgbClr val="1B4F80">
                    <a:alpha val="50000"/>
                  </a:srgbClr>
                </a:solidFill>
                <a:effectLst/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02 </a:t>
            </a:r>
            <a:r>
              <a:rPr lang="en-US" altLang="zh-CN" sz="2000" dirty="0" err="1">
                <a:solidFill>
                  <a:srgbClr val="1B4F80">
                    <a:alpha val="50000"/>
                  </a:srgbClr>
                </a:solidFill>
                <a:effectLst/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isNonNegative</a:t>
            </a:r>
            <a:endParaRPr lang="zh-CN" altLang="en-US" sz="2000" dirty="0">
              <a:solidFill>
                <a:srgbClr val="1B4F80">
                  <a:alpha val="50000"/>
                </a:srgbClr>
              </a:solidFill>
              <a:effectLst/>
              <a:latin typeface="Consolas" panose="020B0609020204030204" pitchFamily="49" charset="0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170808" y="2325611"/>
            <a:ext cx="1877437" cy="6199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zh-CN" sz="2000" dirty="0">
                <a:solidFill>
                  <a:srgbClr val="1B4F80">
                    <a:alpha val="50000"/>
                  </a:srgbClr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03 </a:t>
            </a:r>
            <a:r>
              <a:rPr lang="en-US" altLang="zh-CN" sz="2000" dirty="0" err="1">
                <a:solidFill>
                  <a:srgbClr val="1B4F80">
                    <a:alpha val="50000"/>
                  </a:srgbClr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isGreater</a:t>
            </a:r>
            <a:endParaRPr lang="zh-CN" altLang="en-US" sz="2000" dirty="0">
              <a:solidFill>
                <a:srgbClr val="1B4F80">
                  <a:alpha val="50000"/>
                </a:srgbClr>
              </a:solidFill>
              <a:latin typeface="Consolas" panose="020B0609020204030204" pitchFamily="49" charset="0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170808" y="3014982"/>
            <a:ext cx="1454244" cy="6199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2000" dirty="0">
                <a:solidFill>
                  <a:srgbClr val="1B4F80">
                    <a:alpha val="50000"/>
                  </a:srgbClr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04 </a:t>
            </a:r>
            <a:r>
              <a:rPr lang="en-US" altLang="zh-CN" sz="2000" dirty="0" err="1">
                <a:solidFill>
                  <a:srgbClr val="1B4F80">
                    <a:alpha val="50000"/>
                  </a:srgbClr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absVal</a:t>
            </a:r>
            <a:endParaRPr lang="zh-CN" altLang="en-US" sz="2000" dirty="0">
              <a:solidFill>
                <a:srgbClr val="1B4F80">
                  <a:alpha val="50000"/>
                </a:srgbClr>
              </a:solidFill>
              <a:latin typeface="Consolas" panose="020B0609020204030204" pitchFamily="49" charset="0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170808" y="3704353"/>
            <a:ext cx="1736373" cy="6199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zh-CN" sz="2000" dirty="0">
                <a:solidFill>
                  <a:srgbClr val="1B4F80">
                    <a:alpha val="50000"/>
                  </a:srgbClr>
                </a:solidFill>
                <a:effectLst/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05 isPower2</a:t>
            </a:r>
            <a:endParaRPr lang="zh-CN" altLang="en-US" sz="2000" dirty="0">
              <a:solidFill>
                <a:srgbClr val="1B4F80">
                  <a:alpha val="50000"/>
                </a:srgbClr>
              </a:solidFill>
              <a:effectLst/>
              <a:latin typeface="Consolas" panose="020B0609020204030204" pitchFamily="49" charset="0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53A2B2-3806-DA39-B4AB-D3D2AE41AE6F}"/>
              </a:ext>
            </a:extLst>
          </p:cNvPr>
          <p:cNvSpPr/>
          <p:nvPr/>
        </p:nvSpPr>
        <p:spPr>
          <a:xfrm>
            <a:off x="5178824" y="4393724"/>
            <a:ext cx="1877437" cy="6199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zh-CN" sz="2000" dirty="0">
                <a:solidFill>
                  <a:srgbClr val="1B4F8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06 </a:t>
            </a:r>
            <a:r>
              <a:rPr lang="en-US" altLang="zh-CN" sz="2000" dirty="0" err="1">
                <a:solidFill>
                  <a:srgbClr val="1B4F8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float_neg</a:t>
            </a:r>
            <a:endParaRPr lang="zh-CN" altLang="en-US" sz="2000" dirty="0">
              <a:solidFill>
                <a:srgbClr val="1B4F80"/>
              </a:solidFill>
              <a:latin typeface="Consolas" panose="020B0609020204030204" pitchFamily="49" charset="0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C747366-6DDD-8B87-DFA9-A660A987F794}"/>
              </a:ext>
            </a:extLst>
          </p:cNvPr>
          <p:cNvSpPr/>
          <p:nvPr/>
        </p:nvSpPr>
        <p:spPr>
          <a:xfrm>
            <a:off x="5170807" y="5083095"/>
            <a:ext cx="1877437" cy="6199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zh-CN" sz="2000" dirty="0">
                <a:solidFill>
                  <a:srgbClr val="1B4F80">
                    <a:alpha val="50000"/>
                  </a:srgbClr>
                </a:solidFill>
                <a:effectLst/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07 float_i2f</a:t>
            </a:r>
            <a:endParaRPr lang="zh-CN" altLang="en-US" sz="2000" dirty="0">
              <a:solidFill>
                <a:srgbClr val="1B4F80">
                  <a:alpha val="50000"/>
                </a:srgbClr>
              </a:solidFill>
              <a:effectLst/>
              <a:latin typeface="Consolas" panose="020B0609020204030204" pitchFamily="49" charset="0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358046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med" p14:dur="700">
        <p15:prstTrans prst="pageCurlDouble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25400"/>
            <a:ext cx="12192000" cy="49088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rcRect l="19755" t="11612" r="18584" b="11296"/>
          <a:stretch>
            <a:fillRect/>
          </a:stretch>
        </p:blipFill>
        <p:spPr>
          <a:xfrm flipH="1">
            <a:off x="145330" y="4894"/>
            <a:ext cx="461696" cy="460594"/>
          </a:xfrm>
          <a:custGeom>
            <a:avLst/>
            <a:gdLst>
              <a:gd name="connsiteX0" fmla="*/ 1470659 w 2941319"/>
              <a:gd name="connsiteY0" fmla="*/ 0 h 2934286"/>
              <a:gd name="connsiteX1" fmla="*/ 2941319 w 2941319"/>
              <a:gd name="connsiteY1" fmla="*/ 1467143 h 2934286"/>
              <a:gd name="connsiteX2" fmla="*/ 1470659 w 2941319"/>
              <a:gd name="connsiteY2" fmla="*/ 2934286 h 2934286"/>
              <a:gd name="connsiteX3" fmla="*/ 0 w 2941319"/>
              <a:gd name="connsiteY3" fmla="*/ 1467143 h 2934286"/>
              <a:gd name="connsiteX4" fmla="*/ 1470659 w 2941319"/>
              <a:gd name="connsiteY4" fmla="*/ 0 h 2934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1319" h="2934286">
                <a:moveTo>
                  <a:pt x="1470659" y="0"/>
                </a:moveTo>
                <a:cubicBezTo>
                  <a:pt x="2282882" y="0"/>
                  <a:pt x="2941319" y="656862"/>
                  <a:pt x="2941319" y="1467143"/>
                </a:cubicBezTo>
                <a:cubicBezTo>
                  <a:pt x="2941319" y="2277424"/>
                  <a:pt x="2282882" y="2934286"/>
                  <a:pt x="1470659" y="2934286"/>
                </a:cubicBezTo>
                <a:cubicBezTo>
                  <a:pt x="658436" y="2934286"/>
                  <a:pt x="0" y="2277424"/>
                  <a:pt x="0" y="1467143"/>
                </a:cubicBezTo>
                <a:cubicBezTo>
                  <a:pt x="0" y="656862"/>
                  <a:pt x="658436" y="0"/>
                  <a:pt x="1470659" y="0"/>
                </a:cubicBezTo>
                <a:close/>
              </a:path>
            </a:pathLst>
          </a:custGeom>
        </p:spPr>
      </p:pic>
      <p:sp>
        <p:nvSpPr>
          <p:cNvPr id="28" name="Graphic 11+++" descr="蜂鸟 纯色填充">
            <a:extLst>
              <a:ext uri="{FF2B5EF4-FFF2-40B4-BE49-F238E27FC236}">
                <a16:creationId xmlns:a16="http://schemas.microsoft.com/office/drawing/2014/main" id="{C598BFCE-DE8B-D111-1D06-CF5863D91E46}"/>
              </a:ext>
            </a:extLst>
          </p:cNvPr>
          <p:cNvSpPr/>
          <p:nvPr/>
        </p:nvSpPr>
        <p:spPr>
          <a:xfrm>
            <a:off x="6757839" y="1616856"/>
            <a:ext cx="222058" cy="296834"/>
          </a:xfrm>
          <a:custGeom>
            <a:avLst/>
            <a:gdLst>
              <a:gd name="connsiteX0" fmla="*/ 245292 w 245986"/>
              <a:gd name="connsiteY0" fmla="*/ 53404 h 190064"/>
              <a:gd name="connsiteX1" fmla="*/ 197860 w 245986"/>
              <a:gd name="connsiteY1" fmla="*/ 54889 h 190064"/>
              <a:gd name="connsiteX2" fmla="*/ 175412 w 245986"/>
              <a:gd name="connsiteY2" fmla="*/ 48704 h 190064"/>
              <a:gd name="connsiteX3" fmla="*/ 137009 w 245986"/>
              <a:gd name="connsiteY3" fmla="*/ 73688 h 190064"/>
              <a:gd name="connsiteX4" fmla="*/ 82652 w 245986"/>
              <a:gd name="connsiteY4" fmla="*/ 995 h 190064"/>
              <a:gd name="connsiteX5" fmla="*/ 76097 w 245986"/>
              <a:gd name="connsiteY5" fmla="*/ 1789 h 190064"/>
              <a:gd name="connsiteX6" fmla="*/ 75107 w 245986"/>
              <a:gd name="connsiteY6" fmla="*/ 4458 h 190064"/>
              <a:gd name="connsiteX7" fmla="*/ 79560 w 245986"/>
              <a:gd name="connsiteY7" fmla="*/ 45056 h 190064"/>
              <a:gd name="connsiteX8" fmla="*/ 124487 w 245986"/>
              <a:gd name="connsiteY8" fmla="*/ 83799 h 190064"/>
              <a:gd name="connsiteX9" fmla="*/ 119261 w 245986"/>
              <a:gd name="connsiteY9" fmla="*/ 87200 h 190064"/>
              <a:gd name="connsiteX10" fmla="*/ 18430 w 245986"/>
              <a:gd name="connsiteY10" fmla="*/ 26133 h 190064"/>
              <a:gd name="connsiteX11" fmla="*/ 12927 w 245986"/>
              <a:gd name="connsiteY11" fmla="*/ 29781 h 190064"/>
              <a:gd name="connsiteX12" fmla="*/ 13205 w 245986"/>
              <a:gd name="connsiteY12" fmla="*/ 32533 h 190064"/>
              <a:gd name="connsiteX13" fmla="*/ 77210 w 245986"/>
              <a:gd name="connsiteY13" fmla="*/ 109339 h 190064"/>
              <a:gd name="connsiteX14" fmla="*/ 713 w 245986"/>
              <a:gd name="connsiteY14" fmla="*/ 185465 h 190064"/>
              <a:gd name="connsiteX15" fmla="*/ 904 w 245986"/>
              <a:gd name="connsiteY15" fmla="*/ 189352 h 190064"/>
              <a:gd name="connsiteX16" fmla="*/ 3805 w 245986"/>
              <a:gd name="connsiteY16" fmla="*/ 189855 h 190064"/>
              <a:gd name="connsiteX17" fmla="*/ 95360 w 245986"/>
              <a:gd name="connsiteY17" fmla="*/ 157080 h 190064"/>
              <a:gd name="connsiteX18" fmla="*/ 199406 w 245986"/>
              <a:gd name="connsiteY18" fmla="*/ 63113 h 190064"/>
              <a:gd name="connsiteX19" fmla="*/ 245416 w 245986"/>
              <a:gd name="connsiteY19" fmla="*/ 54919 h 190064"/>
              <a:gd name="connsiteX20" fmla="*/ 245960 w 245986"/>
              <a:gd name="connsiteY20" fmla="*/ 53971 h 190064"/>
              <a:gd name="connsiteX21" fmla="*/ 245292 w 245986"/>
              <a:gd name="connsiteY21" fmla="*/ 53404 h 190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45986" h="190064">
                <a:moveTo>
                  <a:pt x="245292" y="53404"/>
                </a:moveTo>
                <a:lnTo>
                  <a:pt x="197860" y="54889"/>
                </a:lnTo>
                <a:cubicBezTo>
                  <a:pt x="194428" y="52168"/>
                  <a:pt x="187440" y="48426"/>
                  <a:pt x="175412" y="48704"/>
                </a:cubicBezTo>
                <a:cubicBezTo>
                  <a:pt x="159303" y="49199"/>
                  <a:pt x="151666" y="60671"/>
                  <a:pt x="137009" y="73688"/>
                </a:cubicBezTo>
                <a:cubicBezTo>
                  <a:pt x="124951" y="46571"/>
                  <a:pt x="102626" y="16857"/>
                  <a:pt x="82652" y="995"/>
                </a:cubicBezTo>
                <a:cubicBezTo>
                  <a:pt x="80622" y="-596"/>
                  <a:pt x="77687" y="-241"/>
                  <a:pt x="76097" y="1789"/>
                </a:cubicBezTo>
                <a:cubicBezTo>
                  <a:pt x="75497" y="2554"/>
                  <a:pt x="75151" y="3487"/>
                  <a:pt x="75107" y="4458"/>
                </a:cubicBezTo>
                <a:cubicBezTo>
                  <a:pt x="75035" y="18116"/>
                  <a:pt x="76529" y="31738"/>
                  <a:pt x="79560" y="45056"/>
                </a:cubicBezTo>
                <a:cubicBezTo>
                  <a:pt x="98112" y="56249"/>
                  <a:pt x="114963" y="69792"/>
                  <a:pt x="124487" y="83799"/>
                </a:cubicBezTo>
                <a:cubicBezTo>
                  <a:pt x="122848" y="84943"/>
                  <a:pt x="121085" y="86087"/>
                  <a:pt x="119261" y="87200"/>
                </a:cubicBezTo>
                <a:cubicBezTo>
                  <a:pt x="100925" y="60949"/>
                  <a:pt x="52257" y="33152"/>
                  <a:pt x="18430" y="26133"/>
                </a:cubicBezTo>
                <a:cubicBezTo>
                  <a:pt x="15903" y="25620"/>
                  <a:pt x="13439" y="27254"/>
                  <a:pt x="12927" y="29781"/>
                </a:cubicBezTo>
                <a:cubicBezTo>
                  <a:pt x="12739" y="30705"/>
                  <a:pt x="12836" y="31665"/>
                  <a:pt x="13205" y="32533"/>
                </a:cubicBezTo>
                <a:cubicBezTo>
                  <a:pt x="22759" y="53806"/>
                  <a:pt x="50928" y="89365"/>
                  <a:pt x="77210" y="109339"/>
                </a:cubicBezTo>
                <a:lnTo>
                  <a:pt x="713" y="185465"/>
                </a:lnTo>
                <a:cubicBezTo>
                  <a:pt x="-308" y="186591"/>
                  <a:pt x="-222" y="188331"/>
                  <a:pt x="904" y="189352"/>
                </a:cubicBezTo>
                <a:cubicBezTo>
                  <a:pt x="1692" y="190066"/>
                  <a:pt x="2822" y="190262"/>
                  <a:pt x="3805" y="189855"/>
                </a:cubicBezTo>
                <a:cubicBezTo>
                  <a:pt x="25697" y="178291"/>
                  <a:pt x="64254" y="160141"/>
                  <a:pt x="95360" y="157080"/>
                </a:cubicBezTo>
                <a:cubicBezTo>
                  <a:pt x="155129" y="151205"/>
                  <a:pt x="188120" y="115152"/>
                  <a:pt x="199406" y="63113"/>
                </a:cubicBezTo>
                <a:lnTo>
                  <a:pt x="245416" y="54919"/>
                </a:lnTo>
                <a:cubicBezTo>
                  <a:pt x="245828" y="54808"/>
                  <a:pt x="246071" y="54383"/>
                  <a:pt x="245960" y="53971"/>
                </a:cubicBezTo>
                <a:cubicBezTo>
                  <a:pt x="245876" y="53662"/>
                  <a:pt x="245610" y="53437"/>
                  <a:pt x="245292" y="5340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100000"/>
                </a:schemeClr>
              </a:gs>
            </a:gsLst>
            <a:lin ang="5400000" scaled="1"/>
            <a:tileRect/>
          </a:gradFill>
          <a:ln w="3076" cap="flat">
            <a:noFill/>
            <a:prstDash val="solid"/>
            <a:miter/>
          </a:ln>
        </p:spPr>
        <p:txBody>
          <a:bodyPr lIns="91440" tIns="45720" rIns="91440" bIns="45720" rtlCol="0" anchor="ctr">
            <a:noAutofit/>
          </a:bodyPr>
          <a:lstStyle/>
          <a:p>
            <a:endParaRPr lang="zh-CN" altLang="en-US" dirty="0">
              <a:ea typeface="思源黑体 CN Heavy" panose="020B0A00000000000000" pitchFamily="34" charset="-122"/>
            </a:endParaRPr>
          </a:p>
        </p:txBody>
      </p:sp>
      <p:sp>
        <p:nvSpPr>
          <p:cNvPr id="29" name="Graphic 11+++" descr="蜂鸟 纯色填充">
            <a:extLst>
              <a:ext uri="{FF2B5EF4-FFF2-40B4-BE49-F238E27FC236}">
                <a16:creationId xmlns:a16="http://schemas.microsoft.com/office/drawing/2014/main" id="{F330DF0B-0DB3-FD47-2D7B-5416B0A971D3}"/>
              </a:ext>
            </a:extLst>
          </p:cNvPr>
          <p:cNvSpPr/>
          <p:nvPr/>
        </p:nvSpPr>
        <p:spPr>
          <a:xfrm>
            <a:off x="492484" y="1635896"/>
            <a:ext cx="222058" cy="296834"/>
          </a:xfrm>
          <a:custGeom>
            <a:avLst/>
            <a:gdLst>
              <a:gd name="connsiteX0" fmla="*/ 245292 w 245986"/>
              <a:gd name="connsiteY0" fmla="*/ 53404 h 190064"/>
              <a:gd name="connsiteX1" fmla="*/ 197860 w 245986"/>
              <a:gd name="connsiteY1" fmla="*/ 54889 h 190064"/>
              <a:gd name="connsiteX2" fmla="*/ 175412 w 245986"/>
              <a:gd name="connsiteY2" fmla="*/ 48704 h 190064"/>
              <a:gd name="connsiteX3" fmla="*/ 137009 w 245986"/>
              <a:gd name="connsiteY3" fmla="*/ 73688 h 190064"/>
              <a:gd name="connsiteX4" fmla="*/ 82652 w 245986"/>
              <a:gd name="connsiteY4" fmla="*/ 995 h 190064"/>
              <a:gd name="connsiteX5" fmla="*/ 76097 w 245986"/>
              <a:gd name="connsiteY5" fmla="*/ 1789 h 190064"/>
              <a:gd name="connsiteX6" fmla="*/ 75107 w 245986"/>
              <a:gd name="connsiteY6" fmla="*/ 4458 h 190064"/>
              <a:gd name="connsiteX7" fmla="*/ 79560 w 245986"/>
              <a:gd name="connsiteY7" fmla="*/ 45056 h 190064"/>
              <a:gd name="connsiteX8" fmla="*/ 124487 w 245986"/>
              <a:gd name="connsiteY8" fmla="*/ 83799 h 190064"/>
              <a:gd name="connsiteX9" fmla="*/ 119261 w 245986"/>
              <a:gd name="connsiteY9" fmla="*/ 87200 h 190064"/>
              <a:gd name="connsiteX10" fmla="*/ 18430 w 245986"/>
              <a:gd name="connsiteY10" fmla="*/ 26133 h 190064"/>
              <a:gd name="connsiteX11" fmla="*/ 12927 w 245986"/>
              <a:gd name="connsiteY11" fmla="*/ 29781 h 190064"/>
              <a:gd name="connsiteX12" fmla="*/ 13205 w 245986"/>
              <a:gd name="connsiteY12" fmla="*/ 32533 h 190064"/>
              <a:gd name="connsiteX13" fmla="*/ 77210 w 245986"/>
              <a:gd name="connsiteY13" fmla="*/ 109339 h 190064"/>
              <a:gd name="connsiteX14" fmla="*/ 713 w 245986"/>
              <a:gd name="connsiteY14" fmla="*/ 185465 h 190064"/>
              <a:gd name="connsiteX15" fmla="*/ 904 w 245986"/>
              <a:gd name="connsiteY15" fmla="*/ 189352 h 190064"/>
              <a:gd name="connsiteX16" fmla="*/ 3805 w 245986"/>
              <a:gd name="connsiteY16" fmla="*/ 189855 h 190064"/>
              <a:gd name="connsiteX17" fmla="*/ 95360 w 245986"/>
              <a:gd name="connsiteY17" fmla="*/ 157080 h 190064"/>
              <a:gd name="connsiteX18" fmla="*/ 199406 w 245986"/>
              <a:gd name="connsiteY18" fmla="*/ 63113 h 190064"/>
              <a:gd name="connsiteX19" fmla="*/ 245416 w 245986"/>
              <a:gd name="connsiteY19" fmla="*/ 54919 h 190064"/>
              <a:gd name="connsiteX20" fmla="*/ 245960 w 245986"/>
              <a:gd name="connsiteY20" fmla="*/ 53971 h 190064"/>
              <a:gd name="connsiteX21" fmla="*/ 245292 w 245986"/>
              <a:gd name="connsiteY21" fmla="*/ 53404 h 190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45986" h="190064">
                <a:moveTo>
                  <a:pt x="245292" y="53404"/>
                </a:moveTo>
                <a:lnTo>
                  <a:pt x="197860" y="54889"/>
                </a:lnTo>
                <a:cubicBezTo>
                  <a:pt x="194428" y="52168"/>
                  <a:pt x="187440" y="48426"/>
                  <a:pt x="175412" y="48704"/>
                </a:cubicBezTo>
                <a:cubicBezTo>
                  <a:pt x="159303" y="49199"/>
                  <a:pt x="151666" y="60671"/>
                  <a:pt x="137009" y="73688"/>
                </a:cubicBezTo>
                <a:cubicBezTo>
                  <a:pt x="124951" y="46571"/>
                  <a:pt x="102626" y="16857"/>
                  <a:pt x="82652" y="995"/>
                </a:cubicBezTo>
                <a:cubicBezTo>
                  <a:pt x="80622" y="-596"/>
                  <a:pt x="77687" y="-241"/>
                  <a:pt x="76097" y="1789"/>
                </a:cubicBezTo>
                <a:cubicBezTo>
                  <a:pt x="75497" y="2554"/>
                  <a:pt x="75151" y="3487"/>
                  <a:pt x="75107" y="4458"/>
                </a:cubicBezTo>
                <a:cubicBezTo>
                  <a:pt x="75035" y="18116"/>
                  <a:pt x="76529" y="31738"/>
                  <a:pt x="79560" y="45056"/>
                </a:cubicBezTo>
                <a:cubicBezTo>
                  <a:pt x="98112" y="56249"/>
                  <a:pt x="114963" y="69792"/>
                  <a:pt x="124487" y="83799"/>
                </a:cubicBezTo>
                <a:cubicBezTo>
                  <a:pt x="122848" y="84943"/>
                  <a:pt x="121085" y="86087"/>
                  <a:pt x="119261" y="87200"/>
                </a:cubicBezTo>
                <a:cubicBezTo>
                  <a:pt x="100925" y="60949"/>
                  <a:pt x="52257" y="33152"/>
                  <a:pt x="18430" y="26133"/>
                </a:cubicBezTo>
                <a:cubicBezTo>
                  <a:pt x="15903" y="25620"/>
                  <a:pt x="13439" y="27254"/>
                  <a:pt x="12927" y="29781"/>
                </a:cubicBezTo>
                <a:cubicBezTo>
                  <a:pt x="12739" y="30705"/>
                  <a:pt x="12836" y="31665"/>
                  <a:pt x="13205" y="32533"/>
                </a:cubicBezTo>
                <a:cubicBezTo>
                  <a:pt x="22759" y="53806"/>
                  <a:pt x="50928" y="89365"/>
                  <a:pt x="77210" y="109339"/>
                </a:cubicBezTo>
                <a:lnTo>
                  <a:pt x="713" y="185465"/>
                </a:lnTo>
                <a:cubicBezTo>
                  <a:pt x="-308" y="186591"/>
                  <a:pt x="-222" y="188331"/>
                  <a:pt x="904" y="189352"/>
                </a:cubicBezTo>
                <a:cubicBezTo>
                  <a:pt x="1692" y="190066"/>
                  <a:pt x="2822" y="190262"/>
                  <a:pt x="3805" y="189855"/>
                </a:cubicBezTo>
                <a:cubicBezTo>
                  <a:pt x="25697" y="178291"/>
                  <a:pt x="64254" y="160141"/>
                  <a:pt x="95360" y="157080"/>
                </a:cubicBezTo>
                <a:cubicBezTo>
                  <a:pt x="155129" y="151205"/>
                  <a:pt x="188120" y="115152"/>
                  <a:pt x="199406" y="63113"/>
                </a:cubicBezTo>
                <a:lnTo>
                  <a:pt x="245416" y="54919"/>
                </a:lnTo>
                <a:cubicBezTo>
                  <a:pt x="245828" y="54808"/>
                  <a:pt x="246071" y="54383"/>
                  <a:pt x="245960" y="53971"/>
                </a:cubicBezTo>
                <a:cubicBezTo>
                  <a:pt x="245876" y="53662"/>
                  <a:pt x="245610" y="53437"/>
                  <a:pt x="245292" y="5340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000">
                <a:schemeClr val="accent1">
                  <a:lumMod val="100000"/>
                </a:schemeClr>
              </a:gs>
            </a:gsLst>
            <a:lin ang="5400000" scaled="1"/>
            <a:tileRect/>
          </a:gradFill>
          <a:ln w="3076" cap="flat">
            <a:noFill/>
            <a:prstDash val="solid"/>
            <a:miter/>
          </a:ln>
        </p:spPr>
        <p:txBody>
          <a:bodyPr lIns="91440" tIns="45720" rIns="91440" bIns="45720" rtlCol="0" anchor="ctr">
            <a:noAutofit/>
          </a:bodyPr>
          <a:lstStyle/>
          <a:p>
            <a:endParaRPr lang="zh-CN" altLang="en-US" dirty="0">
              <a:ea typeface="思源黑体 CN Heavy" panose="020B0A00000000000000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F6BC639-D51F-D947-7FAB-1C40E7BFF19E}"/>
              </a:ext>
            </a:extLst>
          </p:cNvPr>
          <p:cNvSpPr txBox="1"/>
          <p:nvPr/>
        </p:nvSpPr>
        <p:spPr>
          <a:xfrm>
            <a:off x="752522" y="1617941"/>
            <a:ext cx="4579576" cy="587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ts val="1680"/>
              </a:lnSpc>
              <a:buSzPts val="1000"/>
              <a:tabLst>
                <a:tab pos="457200" algn="l"/>
              </a:tabLst>
            </a:pPr>
            <a:r>
              <a:rPr lang="zh-CN" altLang="zh-CN" sz="2000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功能：</a:t>
            </a:r>
            <a:r>
              <a:rPr lang="zh-CN" altLang="zh-CN" sz="1800" kern="10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求浮点数</a:t>
            </a:r>
            <a:r>
              <a:rPr lang="en-US" altLang="zh-CN" sz="1800" kern="10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zh-CN" sz="1800" kern="10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的相反数</a:t>
            </a:r>
          </a:p>
          <a:p>
            <a:endParaRPr lang="zh-CN" altLang="en-US" dirty="0"/>
          </a:p>
        </p:txBody>
      </p:sp>
      <p:sp>
        <p:nvSpPr>
          <p:cNvPr id="33" name="Graphic 11+++" descr="蜂鸟 纯色填充">
            <a:extLst>
              <a:ext uri="{FF2B5EF4-FFF2-40B4-BE49-F238E27FC236}">
                <a16:creationId xmlns:a16="http://schemas.microsoft.com/office/drawing/2014/main" id="{D5F20833-B13F-3290-FD05-E605A42EC918}"/>
              </a:ext>
            </a:extLst>
          </p:cNvPr>
          <p:cNvSpPr/>
          <p:nvPr/>
        </p:nvSpPr>
        <p:spPr>
          <a:xfrm>
            <a:off x="472516" y="3658726"/>
            <a:ext cx="222058" cy="296834"/>
          </a:xfrm>
          <a:custGeom>
            <a:avLst/>
            <a:gdLst>
              <a:gd name="connsiteX0" fmla="*/ 245292 w 245986"/>
              <a:gd name="connsiteY0" fmla="*/ 53404 h 190064"/>
              <a:gd name="connsiteX1" fmla="*/ 197860 w 245986"/>
              <a:gd name="connsiteY1" fmla="*/ 54889 h 190064"/>
              <a:gd name="connsiteX2" fmla="*/ 175412 w 245986"/>
              <a:gd name="connsiteY2" fmla="*/ 48704 h 190064"/>
              <a:gd name="connsiteX3" fmla="*/ 137009 w 245986"/>
              <a:gd name="connsiteY3" fmla="*/ 73688 h 190064"/>
              <a:gd name="connsiteX4" fmla="*/ 82652 w 245986"/>
              <a:gd name="connsiteY4" fmla="*/ 995 h 190064"/>
              <a:gd name="connsiteX5" fmla="*/ 76097 w 245986"/>
              <a:gd name="connsiteY5" fmla="*/ 1789 h 190064"/>
              <a:gd name="connsiteX6" fmla="*/ 75107 w 245986"/>
              <a:gd name="connsiteY6" fmla="*/ 4458 h 190064"/>
              <a:gd name="connsiteX7" fmla="*/ 79560 w 245986"/>
              <a:gd name="connsiteY7" fmla="*/ 45056 h 190064"/>
              <a:gd name="connsiteX8" fmla="*/ 124487 w 245986"/>
              <a:gd name="connsiteY8" fmla="*/ 83799 h 190064"/>
              <a:gd name="connsiteX9" fmla="*/ 119261 w 245986"/>
              <a:gd name="connsiteY9" fmla="*/ 87200 h 190064"/>
              <a:gd name="connsiteX10" fmla="*/ 18430 w 245986"/>
              <a:gd name="connsiteY10" fmla="*/ 26133 h 190064"/>
              <a:gd name="connsiteX11" fmla="*/ 12927 w 245986"/>
              <a:gd name="connsiteY11" fmla="*/ 29781 h 190064"/>
              <a:gd name="connsiteX12" fmla="*/ 13205 w 245986"/>
              <a:gd name="connsiteY12" fmla="*/ 32533 h 190064"/>
              <a:gd name="connsiteX13" fmla="*/ 77210 w 245986"/>
              <a:gd name="connsiteY13" fmla="*/ 109339 h 190064"/>
              <a:gd name="connsiteX14" fmla="*/ 713 w 245986"/>
              <a:gd name="connsiteY14" fmla="*/ 185465 h 190064"/>
              <a:gd name="connsiteX15" fmla="*/ 904 w 245986"/>
              <a:gd name="connsiteY15" fmla="*/ 189352 h 190064"/>
              <a:gd name="connsiteX16" fmla="*/ 3805 w 245986"/>
              <a:gd name="connsiteY16" fmla="*/ 189855 h 190064"/>
              <a:gd name="connsiteX17" fmla="*/ 95360 w 245986"/>
              <a:gd name="connsiteY17" fmla="*/ 157080 h 190064"/>
              <a:gd name="connsiteX18" fmla="*/ 199406 w 245986"/>
              <a:gd name="connsiteY18" fmla="*/ 63113 h 190064"/>
              <a:gd name="connsiteX19" fmla="*/ 245416 w 245986"/>
              <a:gd name="connsiteY19" fmla="*/ 54919 h 190064"/>
              <a:gd name="connsiteX20" fmla="*/ 245960 w 245986"/>
              <a:gd name="connsiteY20" fmla="*/ 53971 h 190064"/>
              <a:gd name="connsiteX21" fmla="*/ 245292 w 245986"/>
              <a:gd name="connsiteY21" fmla="*/ 53404 h 190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45986" h="190064">
                <a:moveTo>
                  <a:pt x="245292" y="53404"/>
                </a:moveTo>
                <a:lnTo>
                  <a:pt x="197860" y="54889"/>
                </a:lnTo>
                <a:cubicBezTo>
                  <a:pt x="194428" y="52168"/>
                  <a:pt x="187440" y="48426"/>
                  <a:pt x="175412" y="48704"/>
                </a:cubicBezTo>
                <a:cubicBezTo>
                  <a:pt x="159303" y="49199"/>
                  <a:pt x="151666" y="60671"/>
                  <a:pt x="137009" y="73688"/>
                </a:cubicBezTo>
                <a:cubicBezTo>
                  <a:pt x="124951" y="46571"/>
                  <a:pt x="102626" y="16857"/>
                  <a:pt x="82652" y="995"/>
                </a:cubicBezTo>
                <a:cubicBezTo>
                  <a:pt x="80622" y="-596"/>
                  <a:pt x="77687" y="-241"/>
                  <a:pt x="76097" y="1789"/>
                </a:cubicBezTo>
                <a:cubicBezTo>
                  <a:pt x="75497" y="2554"/>
                  <a:pt x="75151" y="3487"/>
                  <a:pt x="75107" y="4458"/>
                </a:cubicBezTo>
                <a:cubicBezTo>
                  <a:pt x="75035" y="18116"/>
                  <a:pt x="76529" y="31738"/>
                  <a:pt x="79560" y="45056"/>
                </a:cubicBezTo>
                <a:cubicBezTo>
                  <a:pt x="98112" y="56249"/>
                  <a:pt x="114963" y="69792"/>
                  <a:pt x="124487" y="83799"/>
                </a:cubicBezTo>
                <a:cubicBezTo>
                  <a:pt x="122848" y="84943"/>
                  <a:pt x="121085" y="86087"/>
                  <a:pt x="119261" y="87200"/>
                </a:cubicBezTo>
                <a:cubicBezTo>
                  <a:pt x="100925" y="60949"/>
                  <a:pt x="52257" y="33152"/>
                  <a:pt x="18430" y="26133"/>
                </a:cubicBezTo>
                <a:cubicBezTo>
                  <a:pt x="15903" y="25620"/>
                  <a:pt x="13439" y="27254"/>
                  <a:pt x="12927" y="29781"/>
                </a:cubicBezTo>
                <a:cubicBezTo>
                  <a:pt x="12739" y="30705"/>
                  <a:pt x="12836" y="31665"/>
                  <a:pt x="13205" y="32533"/>
                </a:cubicBezTo>
                <a:cubicBezTo>
                  <a:pt x="22759" y="53806"/>
                  <a:pt x="50928" y="89365"/>
                  <a:pt x="77210" y="109339"/>
                </a:cubicBezTo>
                <a:lnTo>
                  <a:pt x="713" y="185465"/>
                </a:lnTo>
                <a:cubicBezTo>
                  <a:pt x="-308" y="186591"/>
                  <a:pt x="-222" y="188331"/>
                  <a:pt x="904" y="189352"/>
                </a:cubicBezTo>
                <a:cubicBezTo>
                  <a:pt x="1692" y="190066"/>
                  <a:pt x="2822" y="190262"/>
                  <a:pt x="3805" y="189855"/>
                </a:cubicBezTo>
                <a:cubicBezTo>
                  <a:pt x="25697" y="178291"/>
                  <a:pt x="64254" y="160141"/>
                  <a:pt x="95360" y="157080"/>
                </a:cubicBezTo>
                <a:cubicBezTo>
                  <a:pt x="155129" y="151205"/>
                  <a:pt x="188120" y="115152"/>
                  <a:pt x="199406" y="63113"/>
                </a:cubicBezTo>
                <a:lnTo>
                  <a:pt x="245416" y="54919"/>
                </a:lnTo>
                <a:cubicBezTo>
                  <a:pt x="245828" y="54808"/>
                  <a:pt x="246071" y="54383"/>
                  <a:pt x="245960" y="53971"/>
                </a:cubicBezTo>
                <a:cubicBezTo>
                  <a:pt x="245876" y="53662"/>
                  <a:pt x="245610" y="53437"/>
                  <a:pt x="245292" y="5340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000">
                <a:schemeClr val="accent1">
                  <a:lumMod val="100000"/>
                </a:schemeClr>
              </a:gs>
            </a:gsLst>
            <a:lin ang="5400000" scaled="1"/>
            <a:tileRect/>
          </a:gradFill>
          <a:ln w="3076" cap="flat">
            <a:noFill/>
            <a:prstDash val="solid"/>
            <a:miter/>
          </a:ln>
        </p:spPr>
        <p:txBody>
          <a:bodyPr lIns="91440" tIns="45720" rIns="91440" bIns="45720" rtlCol="0" anchor="ctr">
            <a:noAutofit/>
          </a:bodyPr>
          <a:lstStyle/>
          <a:p>
            <a:endParaRPr lang="zh-CN" altLang="en-US" dirty="0">
              <a:ea typeface="思源黑体 CN Heavy" panose="020B0A00000000000000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903F59E-6148-44BB-625F-463DBB0ECBD9}"/>
              </a:ext>
            </a:extLst>
          </p:cNvPr>
          <p:cNvSpPr txBox="1"/>
          <p:nvPr/>
        </p:nvSpPr>
        <p:spPr>
          <a:xfrm>
            <a:off x="813399" y="3630430"/>
            <a:ext cx="4579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可使用运算符数</a:t>
            </a:r>
            <a:r>
              <a:rPr lang="zh-CN" altLang="zh-CN" sz="2000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：</a:t>
            </a:r>
            <a:r>
              <a:rPr lang="en-US" altLang="zh-CN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10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2CE7442-B89B-18FA-E29C-86435FBDC4BD}"/>
              </a:ext>
            </a:extLst>
          </p:cNvPr>
          <p:cNvSpPr txBox="1"/>
          <p:nvPr/>
        </p:nvSpPr>
        <p:spPr>
          <a:xfrm>
            <a:off x="7139908" y="1522314"/>
            <a:ext cx="457957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b="1" kern="100" dirty="0">
                <a:solidFill>
                  <a:schemeClr val="accent2">
                    <a:lumMod val="7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设计思想</a:t>
            </a:r>
            <a:r>
              <a:rPr lang="zh-CN" altLang="zh-CN" sz="2000" b="1" kern="100" dirty="0">
                <a:solidFill>
                  <a:schemeClr val="accent2">
                    <a:lumMod val="7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：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本题要求输出一个浮点数的相反数，核心便是将符号位取反，可以利用与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0x80000000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进行按位异或运算实现，其中要注意输入为</a:t>
            </a:r>
            <a:r>
              <a:rPr lang="en-US" altLang="zh-CN" sz="1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NaN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的情况，需要对输入进行判断，先与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0x7fffffff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进行按位与运算，若结果大于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0x7f800000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，此时输入</a:t>
            </a:r>
            <a:r>
              <a:rPr lang="en-US" altLang="zh-CN" sz="1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NaN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，根据题目要求，返回</a:t>
            </a:r>
            <a:r>
              <a:rPr lang="en-US" altLang="zh-CN" sz="1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uf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，其余情况返回按位异或运算后的结果。</a:t>
            </a:r>
            <a:endParaRPr lang="zh-CN" altLang="zh-CN" sz="18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36" name="Graphic 11+++" descr="蜂鸟 纯色填充">
            <a:extLst>
              <a:ext uri="{FF2B5EF4-FFF2-40B4-BE49-F238E27FC236}">
                <a16:creationId xmlns:a16="http://schemas.microsoft.com/office/drawing/2014/main" id="{01092529-90F8-421A-C9AC-9C4C2B1CCE69}"/>
              </a:ext>
            </a:extLst>
          </p:cNvPr>
          <p:cNvSpPr/>
          <p:nvPr/>
        </p:nvSpPr>
        <p:spPr>
          <a:xfrm>
            <a:off x="1021596" y="4436664"/>
            <a:ext cx="222058" cy="296834"/>
          </a:xfrm>
          <a:custGeom>
            <a:avLst/>
            <a:gdLst>
              <a:gd name="connsiteX0" fmla="*/ 245292 w 245986"/>
              <a:gd name="connsiteY0" fmla="*/ 53404 h 190064"/>
              <a:gd name="connsiteX1" fmla="*/ 197860 w 245986"/>
              <a:gd name="connsiteY1" fmla="*/ 54889 h 190064"/>
              <a:gd name="connsiteX2" fmla="*/ 175412 w 245986"/>
              <a:gd name="connsiteY2" fmla="*/ 48704 h 190064"/>
              <a:gd name="connsiteX3" fmla="*/ 137009 w 245986"/>
              <a:gd name="connsiteY3" fmla="*/ 73688 h 190064"/>
              <a:gd name="connsiteX4" fmla="*/ 82652 w 245986"/>
              <a:gd name="connsiteY4" fmla="*/ 995 h 190064"/>
              <a:gd name="connsiteX5" fmla="*/ 76097 w 245986"/>
              <a:gd name="connsiteY5" fmla="*/ 1789 h 190064"/>
              <a:gd name="connsiteX6" fmla="*/ 75107 w 245986"/>
              <a:gd name="connsiteY6" fmla="*/ 4458 h 190064"/>
              <a:gd name="connsiteX7" fmla="*/ 79560 w 245986"/>
              <a:gd name="connsiteY7" fmla="*/ 45056 h 190064"/>
              <a:gd name="connsiteX8" fmla="*/ 124487 w 245986"/>
              <a:gd name="connsiteY8" fmla="*/ 83799 h 190064"/>
              <a:gd name="connsiteX9" fmla="*/ 119261 w 245986"/>
              <a:gd name="connsiteY9" fmla="*/ 87200 h 190064"/>
              <a:gd name="connsiteX10" fmla="*/ 18430 w 245986"/>
              <a:gd name="connsiteY10" fmla="*/ 26133 h 190064"/>
              <a:gd name="connsiteX11" fmla="*/ 12927 w 245986"/>
              <a:gd name="connsiteY11" fmla="*/ 29781 h 190064"/>
              <a:gd name="connsiteX12" fmla="*/ 13205 w 245986"/>
              <a:gd name="connsiteY12" fmla="*/ 32533 h 190064"/>
              <a:gd name="connsiteX13" fmla="*/ 77210 w 245986"/>
              <a:gd name="connsiteY13" fmla="*/ 109339 h 190064"/>
              <a:gd name="connsiteX14" fmla="*/ 713 w 245986"/>
              <a:gd name="connsiteY14" fmla="*/ 185465 h 190064"/>
              <a:gd name="connsiteX15" fmla="*/ 904 w 245986"/>
              <a:gd name="connsiteY15" fmla="*/ 189352 h 190064"/>
              <a:gd name="connsiteX16" fmla="*/ 3805 w 245986"/>
              <a:gd name="connsiteY16" fmla="*/ 189855 h 190064"/>
              <a:gd name="connsiteX17" fmla="*/ 95360 w 245986"/>
              <a:gd name="connsiteY17" fmla="*/ 157080 h 190064"/>
              <a:gd name="connsiteX18" fmla="*/ 199406 w 245986"/>
              <a:gd name="connsiteY18" fmla="*/ 63113 h 190064"/>
              <a:gd name="connsiteX19" fmla="*/ 245416 w 245986"/>
              <a:gd name="connsiteY19" fmla="*/ 54919 h 190064"/>
              <a:gd name="connsiteX20" fmla="*/ 245960 w 245986"/>
              <a:gd name="connsiteY20" fmla="*/ 53971 h 190064"/>
              <a:gd name="connsiteX21" fmla="*/ 245292 w 245986"/>
              <a:gd name="connsiteY21" fmla="*/ 53404 h 190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45986" h="190064">
                <a:moveTo>
                  <a:pt x="245292" y="53404"/>
                </a:moveTo>
                <a:lnTo>
                  <a:pt x="197860" y="54889"/>
                </a:lnTo>
                <a:cubicBezTo>
                  <a:pt x="194428" y="52168"/>
                  <a:pt x="187440" y="48426"/>
                  <a:pt x="175412" y="48704"/>
                </a:cubicBezTo>
                <a:cubicBezTo>
                  <a:pt x="159303" y="49199"/>
                  <a:pt x="151666" y="60671"/>
                  <a:pt x="137009" y="73688"/>
                </a:cubicBezTo>
                <a:cubicBezTo>
                  <a:pt x="124951" y="46571"/>
                  <a:pt x="102626" y="16857"/>
                  <a:pt x="82652" y="995"/>
                </a:cubicBezTo>
                <a:cubicBezTo>
                  <a:pt x="80622" y="-596"/>
                  <a:pt x="77687" y="-241"/>
                  <a:pt x="76097" y="1789"/>
                </a:cubicBezTo>
                <a:cubicBezTo>
                  <a:pt x="75497" y="2554"/>
                  <a:pt x="75151" y="3487"/>
                  <a:pt x="75107" y="4458"/>
                </a:cubicBezTo>
                <a:cubicBezTo>
                  <a:pt x="75035" y="18116"/>
                  <a:pt x="76529" y="31738"/>
                  <a:pt x="79560" y="45056"/>
                </a:cubicBezTo>
                <a:cubicBezTo>
                  <a:pt x="98112" y="56249"/>
                  <a:pt x="114963" y="69792"/>
                  <a:pt x="124487" y="83799"/>
                </a:cubicBezTo>
                <a:cubicBezTo>
                  <a:pt x="122848" y="84943"/>
                  <a:pt x="121085" y="86087"/>
                  <a:pt x="119261" y="87200"/>
                </a:cubicBezTo>
                <a:cubicBezTo>
                  <a:pt x="100925" y="60949"/>
                  <a:pt x="52257" y="33152"/>
                  <a:pt x="18430" y="26133"/>
                </a:cubicBezTo>
                <a:cubicBezTo>
                  <a:pt x="15903" y="25620"/>
                  <a:pt x="13439" y="27254"/>
                  <a:pt x="12927" y="29781"/>
                </a:cubicBezTo>
                <a:cubicBezTo>
                  <a:pt x="12739" y="30705"/>
                  <a:pt x="12836" y="31665"/>
                  <a:pt x="13205" y="32533"/>
                </a:cubicBezTo>
                <a:cubicBezTo>
                  <a:pt x="22759" y="53806"/>
                  <a:pt x="50928" y="89365"/>
                  <a:pt x="77210" y="109339"/>
                </a:cubicBezTo>
                <a:lnTo>
                  <a:pt x="713" y="185465"/>
                </a:lnTo>
                <a:cubicBezTo>
                  <a:pt x="-308" y="186591"/>
                  <a:pt x="-222" y="188331"/>
                  <a:pt x="904" y="189352"/>
                </a:cubicBezTo>
                <a:cubicBezTo>
                  <a:pt x="1692" y="190066"/>
                  <a:pt x="2822" y="190262"/>
                  <a:pt x="3805" y="189855"/>
                </a:cubicBezTo>
                <a:cubicBezTo>
                  <a:pt x="25697" y="178291"/>
                  <a:pt x="64254" y="160141"/>
                  <a:pt x="95360" y="157080"/>
                </a:cubicBezTo>
                <a:cubicBezTo>
                  <a:pt x="155129" y="151205"/>
                  <a:pt x="188120" y="115152"/>
                  <a:pt x="199406" y="63113"/>
                </a:cubicBezTo>
                <a:lnTo>
                  <a:pt x="245416" y="54919"/>
                </a:lnTo>
                <a:cubicBezTo>
                  <a:pt x="245828" y="54808"/>
                  <a:pt x="246071" y="54383"/>
                  <a:pt x="245960" y="53971"/>
                </a:cubicBezTo>
                <a:cubicBezTo>
                  <a:pt x="245876" y="53662"/>
                  <a:pt x="245610" y="53437"/>
                  <a:pt x="245292" y="5340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100000"/>
                </a:schemeClr>
              </a:gs>
            </a:gsLst>
            <a:lin ang="5400000" scaled="1"/>
            <a:tileRect/>
          </a:gradFill>
          <a:ln w="3076" cap="flat">
            <a:noFill/>
            <a:prstDash val="solid"/>
            <a:miter/>
          </a:ln>
        </p:spPr>
        <p:txBody>
          <a:bodyPr lIns="91440" tIns="45720" rIns="91440" bIns="45720" rtlCol="0" anchor="ctr">
            <a:noAutofit/>
          </a:bodyPr>
          <a:lstStyle/>
          <a:p>
            <a:endParaRPr lang="zh-CN" altLang="en-US" dirty="0">
              <a:ea typeface="思源黑体 CN Heavy" panose="020B0A00000000000000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79896D1-9354-708B-4B83-BB13E1AAAFE3}"/>
              </a:ext>
            </a:extLst>
          </p:cNvPr>
          <p:cNvSpPr txBox="1"/>
          <p:nvPr/>
        </p:nvSpPr>
        <p:spPr>
          <a:xfrm>
            <a:off x="1323659" y="4436664"/>
            <a:ext cx="1039582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kern="100" dirty="0">
                <a:solidFill>
                  <a:schemeClr val="accent6">
                    <a:lumMod val="7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代码片段：</a:t>
            </a:r>
            <a:endParaRPr lang="en-US" altLang="zh-CN" sz="2000" b="1" kern="100" dirty="0">
              <a:solidFill>
                <a:schemeClr val="accent6">
                  <a:lumMod val="75000"/>
                </a:schemeClr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unsigned </a:t>
            </a:r>
            <a:r>
              <a:rPr lang="en-US" altLang="zh-CN" b="1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float_neg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(unsigned </a:t>
            </a:r>
            <a:r>
              <a:rPr lang="en-US" altLang="zh-CN" b="1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uf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unsigned a = </a:t>
            </a:r>
            <a:r>
              <a:rPr lang="en-US" altLang="zh-CN" b="1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uf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^ 0x80000000;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将符号位取反</a:t>
            </a:r>
          </a:p>
          <a:p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unsigned b = </a:t>
            </a:r>
            <a:r>
              <a:rPr lang="en-US" altLang="zh-CN" b="1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uf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&amp; 0x7fffffff;</a:t>
            </a:r>
          </a:p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if(b &gt; 0x7f800000) return </a:t>
            </a:r>
            <a:r>
              <a:rPr lang="en-US" altLang="zh-CN" b="1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uf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此时为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NaN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，返回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uf</a:t>
            </a:r>
            <a:endParaRPr lang="en-US" altLang="zh-CN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return a;</a:t>
            </a:r>
          </a:p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zh-CN" altLang="en-US" b="1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99C63E3-87C3-C50C-DB00-07BE63AC6EAE}"/>
              </a:ext>
            </a:extLst>
          </p:cNvPr>
          <p:cNvSpPr/>
          <p:nvPr/>
        </p:nvSpPr>
        <p:spPr>
          <a:xfrm>
            <a:off x="782597" y="664764"/>
            <a:ext cx="26073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B4F80"/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rPr>
              <a:t>06 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1B4F80"/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rPr>
              <a:t>float_neg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1B4F80"/>
              </a:solidFill>
              <a:effectLst/>
              <a:uLnTx/>
              <a:uFillTx/>
              <a:latin typeface="思源黑体 CN Heavy" panose="020B0A00000000000000" pitchFamily="34" charset="-122"/>
              <a:ea typeface="思源黑体 CN Heavy" panose="020B0A00000000000000" pitchFamily="3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7C3CD0A-C156-1A3D-1EF8-FCC214210348}"/>
              </a:ext>
            </a:extLst>
          </p:cNvPr>
          <p:cNvSpPr txBox="1"/>
          <p:nvPr/>
        </p:nvSpPr>
        <p:spPr>
          <a:xfrm>
            <a:off x="1323659" y="45429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01 </a:t>
            </a:r>
            <a:r>
              <a:rPr lang="en-US" altLang="zh-CN" dirty="0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conditional</a:t>
            </a:r>
            <a:endParaRPr lang="zh-CN" altLang="en-US" dirty="0">
              <a:solidFill>
                <a:schemeClr val="bg1">
                  <a:alpha val="30000"/>
                </a:schemeClr>
              </a:solidFill>
              <a:latin typeface="Times New Roman" panose="02020603050405020304" pitchFamily="18" charset="0"/>
              <a:ea typeface="思源黑体 CN Regular" panose="020B0500000000000000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3480B18-951B-2ED4-F511-1C9A5F6B4989}"/>
              </a:ext>
            </a:extLst>
          </p:cNvPr>
          <p:cNvSpPr txBox="1"/>
          <p:nvPr/>
        </p:nvSpPr>
        <p:spPr>
          <a:xfrm>
            <a:off x="2870023" y="46012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  <a:sym typeface="+mn-ea"/>
              </a:rPr>
              <a:t>02 </a:t>
            </a:r>
            <a:r>
              <a:rPr lang="en-US" altLang="zh-CN" dirty="0" err="1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  <a:sym typeface="+mn-ea"/>
              </a:rPr>
              <a:t>inNonNegative</a:t>
            </a:r>
            <a:endParaRPr lang="zh-CN" altLang="en-US" dirty="0">
              <a:solidFill>
                <a:schemeClr val="bg1">
                  <a:alpha val="30000"/>
                </a:schemeClr>
              </a:solidFill>
              <a:latin typeface="Times New Roman" panose="02020603050405020304" pitchFamily="18" charset="0"/>
              <a:ea typeface="思源黑体 CN Regular" panose="020B0500000000000000" pitchFamily="34" charset="-122"/>
              <a:sym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8768710-C68C-3492-3826-BEEC795235E1}"/>
              </a:ext>
            </a:extLst>
          </p:cNvPr>
          <p:cNvSpPr txBox="1"/>
          <p:nvPr/>
        </p:nvSpPr>
        <p:spPr>
          <a:xfrm>
            <a:off x="4776408" y="34702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03 </a:t>
            </a:r>
            <a:r>
              <a:rPr lang="en-US" altLang="zh-CN" dirty="0" err="1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isGreater</a:t>
            </a:r>
            <a:endParaRPr lang="zh-CN" altLang="en-US" dirty="0">
              <a:solidFill>
                <a:schemeClr val="bg1">
                  <a:alpha val="30000"/>
                </a:schemeClr>
              </a:solidFill>
              <a:latin typeface="Times New Roman" panose="02020603050405020304" pitchFamily="18" charset="0"/>
              <a:ea typeface="思源黑体 CN Regular" panose="020B0500000000000000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116BD87-C060-E293-1B25-5768051C904B}"/>
              </a:ext>
            </a:extLst>
          </p:cNvPr>
          <p:cNvSpPr txBox="1"/>
          <p:nvPr/>
        </p:nvSpPr>
        <p:spPr>
          <a:xfrm>
            <a:off x="6202375" y="20552"/>
            <a:ext cx="1088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04 </a:t>
            </a:r>
            <a:r>
              <a:rPr lang="en-US" altLang="zh-CN" dirty="0" err="1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absVal</a:t>
            </a:r>
            <a:endParaRPr lang="zh-CN" altLang="en-US" dirty="0">
              <a:solidFill>
                <a:schemeClr val="bg1">
                  <a:alpha val="30000"/>
                </a:schemeClr>
              </a:solidFill>
              <a:latin typeface="Times New Roman" panose="02020603050405020304" pitchFamily="18" charset="0"/>
              <a:ea typeface="思源黑体 CN Regular" panose="020B0500000000000000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0DA8E1D-CD24-D157-23AC-D48DA5D043BC}"/>
              </a:ext>
            </a:extLst>
          </p:cNvPr>
          <p:cNvSpPr txBox="1"/>
          <p:nvPr/>
        </p:nvSpPr>
        <p:spPr>
          <a:xfrm>
            <a:off x="7426488" y="45429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05 isPower2</a:t>
            </a:r>
            <a:endParaRPr lang="zh-CN" altLang="en-US" dirty="0">
              <a:solidFill>
                <a:schemeClr val="bg1">
                  <a:alpha val="30000"/>
                </a:schemeClr>
              </a:solidFill>
              <a:latin typeface="Times New Roman" panose="02020603050405020304" pitchFamily="18" charset="0"/>
              <a:ea typeface="思源黑体 CN Regular" panose="020B0500000000000000" pitchFamily="34" charset="-122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1A413B9-B9DB-4F21-1AA6-134C2961531A}"/>
              </a:ext>
            </a:extLst>
          </p:cNvPr>
          <p:cNvCxnSpPr/>
          <p:nvPr/>
        </p:nvCxnSpPr>
        <p:spPr>
          <a:xfrm flipH="1">
            <a:off x="2812835" y="65679"/>
            <a:ext cx="57188" cy="307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6B31F56-90A6-1493-0B52-5569BE6EC15F}"/>
              </a:ext>
            </a:extLst>
          </p:cNvPr>
          <p:cNvCxnSpPr/>
          <p:nvPr/>
        </p:nvCxnSpPr>
        <p:spPr>
          <a:xfrm flipH="1">
            <a:off x="4712771" y="51528"/>
            <a:ext cx="57188" cy="307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61EA3F9F-CED9-05D5-802F-1DE409566C17}"/>
              </a:ext>
            </a:extLst>
          </p:cNvPr>
          <p:cNvCxnSpPr/>
          <p:nvPr/>
        </p:nvCxnSpPr>
        <p:spPr>
          <a:xfrm flipH="1">
            <a:off x="6125620" y="54353"/>
            <a:ext cx="57188" cy="307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82A8C8DD-BE48-A06F-799C-B1D52F14BCF8}"/>
              </a:ext>
            </a:extLst>
          </p:cNvPr>
          <p:cNvCxnSpPr/>
          <p:nvPr/>
        </p:nvCxnSpPr>
        <p:spPr>
          <a:xfrm flipH="1">
            <a:off x="7346764" y="65365"/>
            <a:ext cx="57188" cy="307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EE8D401C-AB24-3524-BFF0-E65D27C07F5E}"/>
              </a:ext>
            </a:extLst>
          </p:cNvPr>
          <p:cNvCxnSpPr/>
          <p:nvPr/>
        </p:nvCxnSpPr>
        <p:spPr>
          <a:xfrm flipH="1">
            <a:off x="8714209" y="71533"/>
            <a:ext cx="57188" cy="307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9648A316-950B-5BC9-D56C-62363D1D5E92}"/>
              </a:ext>
            </a:extLst>
          </p:cNvPr>
          <p:cNvSpPr txBox="1"/>
          <p:nvPr/>
        </p:nvSpPr>
        <p:spPr>
          <a:xfrm>
            <a:off x="8742803" y="34388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06 </a:t>
            </a:r>
            <a:r>
              <a:rPr lang="en-US" altLang="zh-CN" dirty="0" err="1">
                <a:solidFill>
                  <a:schemeClr val="bg1"/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float_neg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思源黑体 CN Regular" panose="020B0500000000000000" pitchFamily="34" charset="-122"/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FB1CEA12-9452-BD22-13D1-A02E95FC80AA}"/>
              </a:ext>
            </a:extLst>
          </p:cNvPr>
          <p:cNvCxnSpPr/>
          <p:nvPr/>
        </p:nvCxnSpPr>
        <p:spPr>
          <a:xfrm flipH="1">
            <a:off x="10068996" y="67481"/>
            <a:ext cx="57188" cy="307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CFC84580-4FC0-E30B-97A2-50E9C20303AB}"/>
              </a:ext>
            </a:extLst>
          </p:cNvPr>
          <p:cNvSpPr txBox="1"/>
          <p:nvPr/>
        </p:nvSpPr>
        <p:spPr>
          <a:xfrm>
            <a:off x="10114861" y="50010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07 float_i2f</a:t>
            </a:r>
            <a:endParaRPr lang="zh-CN" altLang="en-US" dirty="0">
              <a:solidFill>
                <a:schemeClr val="bg1">
                  <a:alpha val="30000"/>
                </a:schemeClr>
              </a:solidFill>
              <a:latin typeface="Times New Roman" panose="02020603050405020304" pitchFamily="18" charset="0"/>
              <a:ea typeface="思源黑体 CN Regular" panose="020B0500000000000000" pitchFamily="34" charset="-122"/>
            </a:endParaRPr>
          </a:p>
        </p:txBody>
      </p:sp>
      <p:sp>
        <p:nvSpPr>
          <p:cNvPr id="39" name="Graphic 11+++" descr="蜂鸟 纯色填充">
            <a:extLst>
              <a:ext uri="{FF2B5EF4-FFF2-40B4-BE49-F238E27FC236}">
                <a16:creationId xmlns:a16="http://schemas.microsoft.com/office/drawing/2014/main" id="{A2BD0277-F343-B63A-F08B-1A7853140A9D}"/>
              </a:ext>
            </a:extLst>
          </p:cNvPr>
          <p:cNvSpPr/>
          <p:nvPr/>
        </p:nvSpPr>
        <p:spPr>
          <a:xfrm>
            <a:off x="507421" y="2498894"/>
            <a:ext cx="222058" cy="296834"/>
          </a:xfrm>
          <a:custGeom>
            <a:avLst/>
            <a:gdLst>
              <a:gd name="connsiteX0" fmla="*/ 245292 w 245986"/>
              <a:gd name="connsiteY0" fmla="*/ 53404 h 190064"/>
              <a:gd name="connsiteX1" fmla="*/ 197860 w 245986"/>
              <a:gd name="connsiteY1" fmla="*/ 54889 h 190064"/>
              <a:gd name="connsiteX2" fmla="*/ 175412 w 245986"/>
              <a:gd name="connsiteY2" fmla="*/ 48704 h 190064"/>
              <a:gd name="connsiteX3" fmla="*/ 137009 w 245986"/>
              <a:gd name="connsiteY3" fmla="*/ 73688 h 190064"/>
              <a:gd name="connsiteX4" fmla="*/ 82652 w 245986"/>
              <a:gd name="connsiteY4" fmla="*/ 995 h 190064"/>
              <a:gd name="connsiteX5" fmla="*/ 76097 w 245986"/>
              <a:gd name="connsiteY5" fmla="*/ 1789 h 190064"/>
              <a:gd name="connsiteX6" fmla="*/ 75107 w 245986"/>
              <a:gd name="connsiteY6" fmla="*/ 4458 h 190064"/>
              <a:gd name="connsiteX7" fmla="*/ 79560 w 245986"/>
              <a:gd name="connsiteY7" fmla="*/ 45056 h 190064"/>
              <a:gd name="connsiteX8" fmla="*/ 124487 w 245986"/>
              <a:gd name="connsiteY8" fmla="*/ 83799 h 190064"/>
              <a:gd name="connsiteX9" fmla="*/ 119261 w 245986"/>
              <a:gd name="connsiteY9" fmla="*/ 87200 h 190064"/>
              <a:gd name="connsiteX10" fmla="*/ 18430 w 245986"/>
              <a:gd name="connsiteY10" fmla="*/ 26133 h 190064"/>
              <a:gd name="connsiteX11" fmla="*/ 12927 w 245986"/>
              <a:gd name="connsiteY11" fmla="*/ 29781 h 190064"/>
              <a:gd name="connsiteX12" fmla="*/ 13205 w 245986"/>
              <a:gd name="connsiteY12" fmla="*/ 32533 h 190064"/>
              <a:gd name="connsiteX13" fmla="*/ 77210 w 245986"/>
              <a:gd name="connsiteY13" fmla="*/ 109339 h 190064"/>
              <a:gd name="connsiteX14" fmla="*/ 713 w 245986"/>
              <a:gd name="connsiteY14" fmla="*/ 185465 h 190064"/>
              <a:gd name="connsiteX15" fmla="*/ 904 w 245986"/>
              <a:gd name="connsiteY15" fmla="*/ 189352 h 190064"/>
              <a:gd name="connsiteX16" fmla="*/ 3805 w 245986"/>
              <a:gd name="connsiteY16" fmla="*/ 189855 h 190064"/>
              <a:gd name="connsiteX17" fmla="*/ 95360 w 245986"/>
              <a:gd name="connsiteY17" fmla="*/ 157080 h 190064"/>
              <a:gd name="connsiteX18" fmla="*/ 199406 w 245986"/>
              <a:gd name="connsiteY18" fmla="*/ 63113 h 190064"/>
              <a:gd name="connsiteX19" fmla="*/ 245416 w 245986"/>
              <a:gd name="connsiteY19" fmla="*/ 54919 h 190064"/>
              <a:gd name="connsiteX20" fmla="*/ 245960 w 245986"/>
              <a:gd name="connsiteY20" fmla="*/ 53971 h 190064"/>
              <a:gd name="connsiteX21" fmla="*/ 245292 w 245986"/>
              <a:gd name="connsiteY21" fmla="*/ 53404 h 190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45986" h="190064">
                <a:moveTo>
                  <a:pt x="245292" y="53404"/>
                </a:moveTo>
                <a:lnTo>
                  <a:pt x="197860" y="54889"/>
                </a:lnTo>
                <a:cubicBezTo>
                  <a:pt x="194428" y="52168"/>
                  <a:pt x="187440" y="48426"/>
                  <a:pt x="175412" y="48704"/>
                </a:cubicBezTo>
                <a:cubicBezTo>
                  <a:pt x="159303" y="49199"/>
                  <a:pt x="151666" y="60671"/>
                  <a:pt x="137009" y="73688"/>
                </a:cubicBezTo>
                <a:cubicBezTo>
                  <a:pt x="124951" y="46571"/>
                  <a:pt x="102626" y="16857"/>
                  <a:pt x="82652" y="995"/>
                </a:cubicBezTo>
                <a:cubicBezTo>
                  <a:pt x="80622" y="-596"/>
                  <a:pt x="77687" y="-241"/>
                  <a:pt x="76097" y="1789"/>
                </a:cubicBezTo>
                <a:cubicBezTo>
                  <a:pt x="75497" y="2554"/>
                  <a:pt x="75151" y="3487"/>
                  <a:pt x="75107" y="4458"/>
                </a:cubicBezTo>
                <a:cubicBezTo>
                  <a:pt x="75035" y="18116"/>
                  <a:pt x="76529" y="31738"/>
                  <a:pt x="79560" y="45056"/>
                </a:cubicBezTo>
                <a:cubicBezTo>
                  <a:pt x="98112" y="56249"/>
                  <a:pt x="114963" y="69792"/>
                  <a:pt x="124487" y="83799"/>
                </a:cubicBezTo>
                <a:cubicBezTo>
                  <a:pt x="122848" y="84943"/>
                  <a:pt x="121085" y="86087"/>
                  <a:pt x="119261" y="87200"/>
                </a:cubicBezTo>
                <a:cubicBezTo>
                  <a:pt x="100925" y="60949"/>
                  <a:pt x="52257" y="33152"/>
                  <a:pt x="18430" y="26133"/>
                </a:cubicBezTo>
                <a:cubicBezTo>
                  <a:pt x="15903" y="25620"/>
                  <a:pt x="13439" y="27254"/>
                  <a:pt x="12927" y="29781"/>
                </a:cubicBezTo>
                <a:cubicBezTo>
                  <a:pt x="12739" y="30705"/>
                  <a:pt x="12836" y="31665"/>
                  <a:pt x="13205" y="32533"/>
                </a:cubicBezTo>
                <a:cubicBezTo>
                  <a:pt x="22759" y="53806"/>
                  <a:pt x="50928" y="89365"/>
                  <a:pt x="77210" y="109339"/>
                </a:cubicBezTo>
                <a:lnTo>
                  <a:pt x="713" y="185465"/>
                </a:lnTo>
                <a:cubicBezTo>
                  <a:pt x="-308" y="186591"/>
                  <a:pt x="-222" y="188331"/>
                  <a:pt x="904" y="189352"/>
                </a:cubicBezTo>
                <a:cubicBezTo>
                  <a:pt x="1692" y="190066"/>
                  <a:pt x="2822" y="190262"/>
                  <a:pt x="3805" y="189855"/>
                </a:cubicBezTo>
                <a:cubicBezTo>
                  <a:pt x="25697" y="178291"/>
                  <a:pt x="64254" y="160141"/>
                  <a:pt x="95360" y="157080"/>
                </a:cubicBezTo>
                <a:cubicBezTo>
                  <a:pt x="155129" y="151205"/>
                  <a:pt x="188120" y="115152"/>
                  <a:pt x="199406" y="63113"/>
                </a:cubicBezTo>
                <a:lnTo>
                  <a:pt x="245416" y="54919"/>
                </a:lnTo>
                <a:cubicBezTo>
                  <a:pt x="245828" y="54808"/>
                  <a:pt x="246071" y="54383"/>
                  <a:pt x="245960" y="53971"/>
                </a:cubicBezTo>
                <a:cubicBezTo>
                  <a:pt x="245876" y="53662"/>
                  <a:pt x="245610" y="53437"/>
                  <a:pt x="245292" y="5340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000">
                <a:schemeClr val="accent1">
                  <a:lumMod val="100000"/>
                </a:schemeClr>
              </a:gs>
            </a:gsLst>
            <a:lin ang="5400000" scaled="1"/>
            <a:tileRect/>
          </a:gradFill>
          <a:ln w="3076" cap="flat">
            <a:noFill/>
            <a:prstDash val="solid"/>
            <a:miter/>
          </a:ln>
        </p:spPr>
        <p:txBody>
          <a:bodyPr lIns="91440" tIns="45720" rIns="91440" bIns="45720" rtlCol="0" anchor="ctr">
            <a:noAutofit/>
          </a:bodyPr>
          <a:lstStyle/>
          <a:p>
            <a:endParaRPr lang="zh-CN" altLang="en-US" dirty="0">
              <a:ea typeface="思源黑体 CN Heavy" panose="020B0A00000000000000" pitchFamily="34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7B7218B-158D-93D2-3DED-9069500DD961}"/>
              </a:ext>
            </a:extLst>
          </p:cNvPr>
          <p:cNvSpPr txBox="1"/>
          <p:nvPr/>
        </p:nvSpPr>
        <p:spPr>
          <a:xfrm>
            <a:off x="782597" y="2404827"/>
            <a:ext cx="45795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kern="1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合法的运算符</a:t>
            </a:r>
            <a:r>
              <a:rPr lang="zh-CN" altLang="zh-CN" sz="2000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：</a:t>
            </a:r>
            <a:r>
              <a:rPr lang="zh-CN" altLang="zh-CN" sz="1800" kern="10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全部有符号数和无符号数的运算符、</a:t>
            </a:r>
            <a:r>
              <a:rPr lang="en-US" altLang="zh-CN" sz="1800" kern="10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||</a:t>
            </a:r>
            <a:r>
              <a:rPr lang="zh-CN" altLang="zh-CN" sz="1800" kern="10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kern="10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&amp;&amp;</a:t>
            </a:r>
            <a:r>
              <a:rPr lang="zh-CN" altLang="zh-CN" sz="1800" kern="10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kern="10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if </a:t>
            </a:r>
            <a:r>
              <a:rPr lang="zh-CN" altLang="zh-CN" sz="1800" kern="10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 kern="10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while</a:t>
            </a:r>
            <a:endParaRPr lang="zh-CN" altLang="zh-CN" sz="1800" kern="100" dirty="0">
              <a:solidFill>
                <a:srgbClr val="22222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52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98000">
                <a:schemeClr val="accent1">
                  <a:lumMod val="81000"/>
                </a:schemeClr>
              </a:gs>
            </a:gsLst>
            <a:lin ang="18900000" scaled="1"/>
            <a:tileRect/>
          </a:gra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874713" y="944562"/>
            <a:ext cx="10442575" cy="4968875"/>
          </a:xfrm>
          <a:prstGeom prst="roundRect">
            <a:avLst>
              <a:gd name="adj" fmla="val 5293"/>
            </a:avLst>
          </a:prstGeom>
          <a:solidFill>
            <a:schemeClr val="bg1"/>
          </a:solidFill>
          <a:ln>
            <a:noFill/>
          </a:ln>
          <a:effectLst>
            <a:outerShdw blurRad="546100" dist="876300" dir="5400000" sx="91000" sy="91000" algn="t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79887" y="1930597"/>
            <a:ext cx="1015663" cy="296491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srgbClr val="1B4F80">
                    <a:lumMod val="20000"/>
                    <a:lumOff val="80000"/>
                  </a:srgbClr>
                </a:solidFill>
                <a:effectLst/>
                <a:uLnTx/>
                <a:uFillTx/>
                <a:latin typeface="+mj-lt"/>
                <a:ea typeface="思源黑体 CN Heavy" panose="020B0A00000000000000" pitchFamily="34" charset="-122"/>
                <a:cs typeface="+mn-ea"/>
                <a:sym typeface="+mn-lt"/>
              </a:rPr>
              <a:t>CONTENT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1B4F80">
                  <a:lumMod val="20000"/>
                  <a:lumOff val="80000"/>
                </a:srgbClr>
              </a:solidFill>
              <a:effectLst/>
              <a:uLnTx/>
              <a:uFillTx/>
              <a:latin typeface="+mj-lt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47288" y="2016881"/>
            <a:ext cx="492443" cy="60529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B4F80"/>
                </a:solidFill>
                <a:effectLst/>
                <a:uLnTx/>
                <a:uFillTx/>
                <a:ea typeface="思源黑体 CN Heavy" panose="020B0A00000000000000" pitchFamily="34" charset="-122"/>
                <a:cs typeface="+mn-ea"/>
                <a:sym typeface="+mn-lt"/>
              </a:rPr>
              <a:t>目录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2376336" y="2062131"/>
            <a:ext cx="0" cy="4355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178824" y="944562"/>
            <a:ext cx="2159566" cy="6199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2000" dirty="0">
                <a:solidFill>
                  <a:srgbClr val="1B4F80">
                    <a:alpha val="50000"/>
                  </a:srgbClr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01 conditional</a:t>
            </a:r>
            <a:endParaRPr lang="zh-CN" altLang="en-US" sz="2000" dirty="0">
              <a:solidFill>
                <a:srgbClr val="1B4F80">
                  <a:alpha val="50000"/>
                </a:srgbClr>
              </a:solidFill>
              <a:latin typeface="Consolas" panose="020B0609020204030204" pitchFamily="49" charset="0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170808" y="1636240"/>
            <a:ext cx="2441694" cy="6199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2000" dirty="0">
                <a:solidFill>
                  <a:srgbClr val="1B4F80">
                    <a:alpha val="50000"/>
                  </a:srgbClr>
                </a:solidFill>
                <a:effectLst/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02 </a:t>
            </a:r>
            <a:r>
              <a:rPr lang="en-US" altLang="zh-CN" sz="2000" dirty="0" err="1">
                <a:solidFill>
                  <a:srgbClr val="1B4F80">
                    <a:alpha val="50000"/>
                  </a:srgbClr>
                </a:solidFill>
                <a:effectLst/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isNonNegative</a:t>
            </a:r>
            <a:endParaRPr lang="zh-CN" altLang="en-US" sz="2000" dirty="0">
              <a:solidFill>
                <a:srgbClr val="1B4F80">
                  <a:alpha val="50000"/>
                </a:srgbClr>
              </a:solidFill>
              <a:effectLst/>
              <a:latin typeface="Consolas" panose="020B0609020204030204" pitchFamily="49" charset="0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170808" y="2325611"/>
            <a:ext cx="1877437" cy="6199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zh-CN" sz="2000" dirty="0">
                <a:solidFill>
                  <a:srgbClr val="1B4F80">
                    <a:alpha val="50000"/>
                  </a:srgbClr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03 </a:t>
            </a:r>
            <a:r>
              <a:rPr lang="en-US" altLang="zh-CN" sz="2000" dirty="0" err="1">
                <a:solidFill>
                  <a:srgbClr val="1B4F80">
                    <a:alpha val="50000"/>
                  </a:srgbClr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isGreater</a:t>
            </a:r>
            <a:endParaRPr lang="zh-CN" altLang="en-US" sz="2000" dirty="0">
              <a:solidFill>
                <a:srgbClr val="1B4F80">
                  <a:alpha val="50000"/>
                </a:srgbClr>
              </a:solidFill>
              <a:latin typeface="Consolas" panose="020B0609020204030204" pitchFamily="49" charset="0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170808" y="3014982"/>
            <a:ext cx="1454244" cy="6199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2000" dirty="0">
                <a:solidFill>
                  <a:srgbClr val="1B4F80">
                    <a:alpha val="50000"/>
                  </a:srgbClr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04 </a:t>
            </a:r>
            <a:r>
              <a:rPr lang="en-US" altLang="zh-CN" sz="2000" dirty="0" err="1">
                <a:solidFill>
                  <a:srgbClr val="1B4F80">
                    <a:alpha val="50000"/>
                  </a:srgbClr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absVal</a:t>
            </a:r>
            <a:endParaRPr lang="zh-CN" altLang="en-US" sz="2000" dirty="0">
              <a:solidFill>
                <a:srgbClr val="1B4F80">
                  <a:alpha val="50000"/>
                </a:srgbClr>
              </a:solidFill>
              <a:latin typeface="Consolas" panose="020B0609020204030204" pitchFamily="49" charset="0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170808" y="3704353"/>
            <a:ext cx="1736373" cy="6199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zh-CN" sz="2000" dirty="0">
                <a:solidFill>
                  <a:srgbClr val="1B4F80">
                    <a:alpha val="50000"/>
                  </a:srgbClr>
                </a:solidFill>
                <a:effectLst/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05 isPower2</a:t>
            </a:r>
            <a:endParaRPr lang="zh-CN" altLang="en-US" sz="2000" dirty="0">
              <a:solidFill>
                <a:srgbClr val="1B4F80">
                  <a:alpha val="50000"/>
                </a:srgbClr>
              </a:solidFill>
              <a:effectLst/>
              <a:latin typeface="Consolas" panose="020B0609020204030204" pitchFamily="49" charset="0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53A2B2-3806-DA39-B4AB-D3D2AE41AE6F}"/>
              </a:ext>
            </a:extLst>
          </p:cNvPr>
          <p:cNvSpPr/>
          <p:nvPr/>
        </p:nvSpPr>
        <p:spPr>
          <a:xfrm>
            <a:off x="5178824" y="4393724"/>
            <a:ext cx="1877437" cy="6199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zh-CN" sz="2000" dirty="0">
                <a:solidFill>
                  <a:srgbClr val="1B4F80">
                    <a:alpha val="50000"/>
                  </a:srgbClr>
                </a:solidFill>
                <a:effectLst/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06 </a:t>
            </a:r>
            <a:r>
              <a:rPr lang="en-US" altLang="zh-CN" sz="2000" dirty="0" err="1">
                <a:solidFill>
                  <a:srgbClr val="1B4F80">
                    <a:alpha val="50000"/>
                  </a:srgbClr>
                </a:solidFill>
                <a:effectLst/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float_neg</a:t>
            </a:r>
            <a:endParaRPr lang="zh-CN" altLang="en-US" sz="2000" dirty="0">
              <a:solidFill>
                <a:srgbClr val="1B4F80">
                  <a:alpha val="50000"/>
                </a:srgbClr>
              </a:solidFill>
              <a:effectLst/>
              <a:latin typeface="Consolas" panose="020B0609020204030204" pitchFamily="49" charset="0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C747366-6DDD-8B87-DFA9-A660A987F794}"/>
              </a:ext>
            </a:extLst>
          </p:cNvPr>
          <p:cNvSpPr/>
          <p:nvPr/>
        </p:nvSpPr>
        <p:spPr>
          <a:xfrm>
            <a:off x="5170807" y="5083095"/>
            <a:ext cx="1877437" cy="6199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zh-CN" sz="2000" dirty="0">
                <a:solidFill>
                  <a:srgbClr val="1B4F8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07 float_i2f</a:t>
            </a:r>
            <a:endParaRPr lang="zh-CN" altLang="en-US" sz="2000" dirty="0">
              <a:solidFill>
                <a:srgbClr val="1B4F80"/>
              </a:solidFill>
              <a:latin typeface="Consolas" panose="020B0609020204030204" pitchFamily="49" charset="0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92994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med" p14:dur="700">
        <p15:prstTrans prst="pageCurlDouble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25400"/>
            <a:ext cx="12192000" cy="49088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rcRect l="19755" t="11612" r="18584" b="11296"/>
          <a:stretch>
            <a:fillRect/>
          </a:stretch>
        </p:blipFill>
        <p:spPr>
          <a:xfrm flipH="1">
            <a:off x="145330" y="4894"/>
            <a:ext cx="461696" cy="460594"/>
          </a:xfrm>
          <a:custGeom>
            <a:avLst/>
            <a:gdLst>
              <a:gd name="connsiteX0" fmla="*/ 1470659 w 2941319"/>
              <a:gd name="connsiteY0" fmla="*/ 0 h 2934286"/>
              <a:gd name="connsiteX1" fmla="*/ 2941319 w 2941319"/>
              <a:gd name="connsiteY1" fmla="*/ 1467143 h 2934286"/>
              <a:gd name="connsiteX2" fmla="*/ 1470659 w 2941319"/>
              <a:gd name="connsiteY2" fmla="*/ 2934286 h 2934286"/>
              <a:gd name="connsiteX3" fmla="*/ 0 w 2941319"/>
              <a:gd name="connsiteY3" fmla="*/ 1467143 h 2934286"/>
              <a:gd name="connsiteX4" fmla="*/ 1470659 w 2941319"/>
              <a:gd name="connsiteY4" fmla="*/ 0 h 2934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1319" h="2934286">
                <a:moveTo>
                  <a:pt x="1470659" y="0"/>
                </a:moveTo>
                <a:cubicBezTo>
                  <a:pt x="2282882" y="0"/>
                  <a:pt x="2941319" y="656862"/>
                  <a:pt x="2941319" y="1467143"/>
                </a:cubicBezTo>
                <a:cubicBezTo>
                  <a:pt x="2941319" y="2277424"/>
                  <a:pt x="2282882" y="2934286"/>
                  <a:pt x="1470659" y="2934286"/>
                </a:cubicBezTo>
                <a:cubicBezTo>
                  <a:pt x="658436" y="2934286"/>
                  <a:pt x="0" y="2277424"/>
                  <a:pt x="0" y="1467143"/>
                </a:cubicBezTo>
                <a:cubicBezTo>
                  <a:pt x="0" y="656862"/>
                  <a:pt x="658436" y="0"/>
                  <a:pt x="1470659" y="0"/>
                </a:cubicBezTo>
                <a:close/>
              </a:path>
            </a:pathLst>
          </a:custGeom>
        </p:spPr>
      </p:pic>
      <p:sp>
        <p:nvSpPr>
          <p:cNvPr id="28" name="Graphic 11+++" descr="蜂鸟 纯色填充">
            <a:extLst>
              <a:ext uri="{FF2B5EF4-FFF2-40B4-BE49-F238E27FC236}">
                <a16:creationId xmlns:a16="http://schemas.microsoft.com/office/drawing/2014/main" id="{6EB4D57A-A058-DA67-57A6-E29D12F9C7AA}"/>
              </a:ext>
            </a:extLst>
          </p:cNvPr>
          <p:cNvSpPr/>
          <p:nvPr/>
        </p:nvSpPr>
        <p:spPr>
          <a:xfrm>
            <a:off x="6158258" y="1101122"/>
            <a:ext cx="222058" cy="296834"/>
          </a:xfrm>
          <a:custGeom>
            <a:avLst/>
            <a:gdLst>
              <a:gd name="connsiteX0" fmla="*/ 245292 w 245986"/>
              <a:gd name="connsiteY0" fmla="*/ 53404 h 190064"/>
              <a:gd name="connsiteX1" fmla="*/ 197860 w 245986"/>
              <a:gd name="connsiteY1" fmla="*/ 54889 h 190064"/>
              <a:gd name="connsiteX2" fmla="*/ 175412 w 245986"/>
              <a:gd name="connsiteY2" fmla="*/ 48704 h 190064"/>
              <a:gd name="connsiteX3" fmla="*/ 137009 w 245986"/>
              <a:gd name="connsiteY3" fmla="*/ 73688 h 190064"/>
              <a:gd name="connsiteX4" fmla="*/ 82652 w 245986"/>
              <a:gd name="connsiteY4" fmla="*/ 995 h 190064"/>
              <a:gd name="connsiteX5" fmla="*/ 76097 w 245986"/>
              <a:gd name="connsiteY5" fmla="*/ 1789 h 190064"/>
              <a:gd name="connsiteX6" fmla="*/ 75107 w 245986"/>
              <a:gd name="connsiteY6" fmla="*/ 4458 h 190064"/>
              <a:gd name="connsiteX7" fmla="*/ 79560 w 245986"/>
              <a:gd name="connsiteY7" fmla="*/ 45056 h 190064"/>
              <a:gd name="connsiteX8" fmla="*/ 124487 w 245986"/>
              <a:gd name="connsiteY8" fmla="*/ 83799 h 190064"/>
              <a:gd name="connsiteX9" fmla="*/ 119261 w 245986"/>
              <a:gd name="connsiteY9" fmla="*/ 87200 h 190064"/>
              <a:gd name="connsiteX10" fmla="*/ 18430 w 245986"/>
              <a:gd name="connsiteY10" fmla="*/ 26133 h 190064"/>
              <a:gd name="connsiteX11" fmla="*/ 12927 w 245986"/>
              <a:gd name="connsiteY11" fmla="*/ 29781 h 190064"/>
              <a:gd name="connsiteX12" fmla="*/ 13205 w 245986"/>
              <a:gd name="connsiteY12" fmla="*/ 32533 h 190064"/>
              <a:gd name="connsiteX13" fmla="*/ 77210 w 245986"/>
              <a:gd name="connsiteY13" fmla="*/ 109339 h 190064"/>
              <a:gd name="connsiteX14" fmla="*/ 713 w 245986"/>
              <a:gd name="connsiteY14" fmla="*/ 185465 h 190064"/>
              <a:gd name="connsiteX15" fmla="*/ 904 w 245986"/>
              <a:gd name="connsiteY15" fmla="*/ 189352 h 190064"/>
              <a:gd name="connsiteX16" fmla="*/ 3805 w 245986"/>
              <a:gd name="connsiteY16" fmla="*/ 189855 h 190064"/>
              <a:gd name="connsiteX17" fmla="*/ 95360 w 245986"/>
              <a:gd name="connsiteY17" fmla="*/ 157080 h 190064"/>
              <a:gd name="connsiteX18" fmla="*/ 199406 w 245986"/>
              <a:gd name="connsiteY18" fmla="*/ 63113 h 190064"/>
              <a:gd name="connsiteX19" fmla="*/ 245416 w 245986"/>
              <a:gd name="connsiteY19" fmla="*/ 54919 h 190064"/>
              <a:gd name="connsiteX20" fmla="*/ 245960 w 245986"/>
              <a:gd name="connsiteY20" fmla="*/ 53971 h 190064"/>
              <a:gd name="connsiteX21" fmla="*/ 245292 w 245986"/>
              <a:gd name="connsiteY21" fmla="*/ 53404 h 190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45986" h="190064">
                <a:moveTo>
                  <a:pt x="245292" y="53404"/>
                </a:moveTo>
                <a:lnTo>
                  <a:pt x="197860" y="54889"/>
                </a:lnTo>
                <a:cubicBezTo>
                  <a:pt x="194428" y="52168"/>
                  <a:pt x="187440" y="48426"/>
                  <a:pt x="175412" y="48704"/>
                </a:cubicBezTo>
                <a:cubicBezTo>
                  <a:pt x="159303" y="49199"/>
                  <a:pt x="151666" y="60671"/>
                  <a:pt x="137009" y="73688"/>
                </a:cubicBezTo>
                <a:cubicBezTo>
                  <a:pt x="124951" y="46571"/>
                  <a:pt x="102626" y="16857"/>
                  <a:pt x="82652" y="995"/>
                </a:cubicBezTo>
                <a:cubicBezTo>
                  <a:pt x="80622" y="-596"/>
                  <a:pt x="77687" y="-241"/>
                  <a:pt x="76097" y="1789"/>
                </a:cubicBezTo>
                <a:cubicBezTo>
                  <a:pt x="75497" y="2554"/>
                  <a:pt x="75151" y="3487"/>
                  <a:pt x="75107" y="4458"/>
                </a:cubicBezTo>
                <a:cubicBezTo>
                  <a:pt x="75035" y="18116"/>
                  <a:pt x="76529" y="31738"/>
                  <a:pt x="79560" y="45056"/>
                </a:cubicBezTo>
                <a:cubicBezTo>
                  <a:pt x="98112" y="56249"/>
                  <a:pt x="114963" y="69792"/>
                  <a:pt x="124487" y="83799"/>
                </a:cubicBezTo>
                <a:cubicBezTo>
                  <a:pt x="122848" y="84943"/>
                  <a:pt x="121085" y="86087"/>
                  <a:pt x="119261" y="87200"/>
                </a:cubicBezTo>
                <a:cubicBezTo>
                  <a:pt x="100925" y="60949"/>
                  <a:pt x="52257" y="33152"/>
                  <a:pt x="18430" y="26133"/>
                </a:cubicBezTo>
                <a:cubicBezTo>
                  <a:pt x="15903" y="25620"/>
                  <a:pt x="13439" y="27254"/>
                  <a:pt x="12927" y="29781"/>
                </a:cubicBezTo>
                <a:cubicBezTo>
                  <a:pt x="12739" y="30705"/>
                  <a:pt x="12836" y="31665"/>
                  <a:pt x="13205" y="32533"/>
                </a:cubicBezTo>
                <a:cubicBezTo>
                  <a:pt x="22759" y="53806"/>
                  <a:pt x="50928" y="89365"/>
                  <a:pt x="77210" y="109339"/>
                </a:cubicBezTo>
                <a:lnTo>
                  <a:pt x="713" y="185465"/>
                </a:lnTo>
                <a:cubicBezTo>
                  <a:pt x="-308" y="186591"/>
                  <a:pt x="-222" y="188331"/>
                  <a:pt x="904" y="189352"/>
                </a:cubicBezTo>
                <a:cubicBezTo>
                  <a:pt x="1692" y="190066"/>
                  <a:pt x="2822" y="190262"/>
                  <a:pt x="3805" y="189855"/>
                </a:cubicBezTo>
                <a:cubicBezTo>
                  <a:pt x="25697" y="178291"/>
                  <a:pt x="64254" y="160141"/>
                  <a:pt x="95360" y="157080"/>
                </a:cubicBezTo>
                <a:cubicBezTo>
                  <a:pt x="155129" y="151205"/>
                  <a:pt x="188120" y="115152"/>
                  <a:pt x="199406" y="63113"/>
                </a:cubicBezTo>
                <a:lnTo>
                  <a:pt x="245416" y="54919"/>
                </a:lnTo>
                <a:cubicBezTo>
                  <a:pt x="245828" y="54808"/>
                  <a:pt x="246071" y="54383"/>
                  <a:pt x="245960" y="53971"/>
                </a:cubicBezTo>
                <a:cubicBezTo>
                  <a:pt x="245876" y="53662"/>
                  <a:pt x="245610" y="53437"/>
                  <a:pt x="245292" y="5340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100000"/>
                </a:schemeClr>
              </a:gs>
            </a:gsLst>
            <a:lin ang="5400000" scaled="1"/>
            <a:tileRect/>
          </a:gradFill>
          <a:ln w="3076" cap="flat">
            <a:noFill/>
            <a:prstDash val="solid"/>
            <a:miter/>
          </a:ln>
        </p:spPr>
        <p:txBody>
          <a:bodyPr lIns="91440" tIns="45720" rIns="91440" bIns="45720" rtlCol="0" anchor="ctr">
            <a:noAutofit/>
          </a:bodyPr>
          <a:lstStyle/>
          <a:p>
            <a:endParaRPr lang="zh-CN" altLang="en-US" dirty="0">
              <a:ea typeface="思源黑体 CN Heavy" panose="020B0A00000000000000" pitchFamily="34" charset="-122"/>
            </a:endParaRPr>
          </a:p>
        </p:txBody>
      </p:sp>
      <p:sp>
        <p:nvSpPr>
          <p:cNvPr id="29" name="Graphic 11+++" descr="蜂鸟 纯色填充">
            <a:extLst>
              <a:ext uri="{FF2B5EF4-FFF2-40B4-BE49-F238E27FC236}">
                <a16:creationId xmlns:a16="http://schemas.microsoft.com/office/drawing/2014/main" id="{D12077F7-34A5-B485-7157-061B5CD2ADB0}"/>
              </a:ext>
            </a:extLst>
          </p:cNvPr>
          <p:cNvSpPr/>
          <p:nvPr/>
        </p:nvSpPr>
        <p:spPr>
          <a:xfrm>
            <a:off x="492484" y="1635896"/>
            <a:ext cx="222058" cy="296834"/>
          </a:xfrm>
          <a:custGeom>
            <a:avLst/>
            <a:gdLst>
              <a:gd name="connsiteX0" fmla="*/ 245292 w 245986"/>
              <a:gd name="connsiteY0" fmla="*/ 53404 h 190064"/>
              <a:gd name="connsiteX1" fmla="*/ 197860 w 245986"/>
              <a:gd name="connsiteY1" fmla="*/ 54889 h 190064"/>
              <a:gd name="connsiteX2" fmla="*/ 175412 w 245986"/>
              <a:gd name="connsiteY2" fmla="*/ 48704 h 190064"/>
              <a:gd name="connsiteX3" fmla="*/ 137009 w 245986"/>
              <a:gd name="connsiteY3" fmla="*/ 73688 h 190064"/>
              <a:gd name="connsiteX4" fmla="*/ 82652 w 245986"/>
              <a:gd name="connsiteY4" fmla="*/ 995 h 190064"/>
              <a:gd name="connsiteX5" fmla="*/ 76097 w 245986"/>
              <a:gd name="connsiteY5" fmla="*/ 1789 h 190064"/>
              <a:gd name="connsiteX6" fmla="*/ 75107 w 245986"/>
              <a:gd name="connsiteY6" fmla="*/ 4458 h 190064"/>
              <a:gd name="connsiteX7" fmla="*/ 79560 w 245986"/>
              <a:gd name="connsiteY7" fmla="*/ 45056 h 190064"/>
              <a:gd name="connsiteX8" fmla="*/ 124487 w 245986"/>
              <a:gd name="connsiteY8" fmla="*/ 83799 h 190064"/>
              <a:gd name="connsiteX9" fmla="*/ 119261 w 245986"/>
              <a:gd name="connsiteY9" fmla="*/ 87200 h 190064"/>
              <a:gd name="connsiteX10" fmla="*/ 18430 w 245986"/>
              <a:gd name="connsiteY10" fmla="*/ 26133 h 190064"/>
              <a:gd name="connsiteX11" fmla="*/ 12927 w 245986"/>
              <a:gd name="connsiteY11" fmla="*/ 29781 h 190064"/>
              <a:gd name="connsiteX12" fmla="*/ 13205 w 245986"/>
              <a:gd name="connsiteY12" fmla="*/ 32533 h 190064"/>
              <a:gd name="connsiteX13" fmla="*/ 77210 w 245986"/>
              <a:gd name="connsiteY13" fmla="*/ 109339 h 190064"/>
              <a:gd name="connsiteX14" fmla="*/ 713 w 245986"/>
              <a:gd name="connsiteY14" fmla="*/ 185465 h 190064"/>
              <a:gd name="connsiteX15" fmla="*/ 904 w 245986"/>
              <a:gd name="connsiteY15" fmla="*/ 189352 h 190064"/>
              <a:gd name="connsiteX16" fmla="*/ 3805 w 245986"/>
              <a:gd name="connsiteY16" fmla="*/ 189855 h 190064"/>
              <a:gd name="connsiteX17" fmla="*/ 95360 w 245986"/>
              <a:gd name="connsiteY17" fmla="*/ 157080 h 190064"/>
              <a:gd name="connsiteX18" fmla="*/ 199406 w 245986"/>
              <a:gd name="connsiteY18" fmla="*/ 63113 h 190064"/>
              <a:gd name="connsiteX19" fmla="*/ 245416 w 245986"/>
              <a:gd name="connsiteY19" fmla="*/ 54919 h 190064"/>
              <a:gd name="connsiteX20" fmla="*/ 245960 w 245986"/>
              <a:gd name="connsiteY20" fmla="*/ 53971 h 190064"/>
              <a:gd name="connsiteX21" fmla="*/ 245292 w 245986"/>
              <a:gd name="connsiteY21" fmla="*/ 53404 h 190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45986" h="190064">
                <a:moveTo>
                  <a:pt x="245292" y="53404"/>
                </a:moveTo>
                <a:lnTo>
                  <a:pt x="197860" y="54889"/>
                </a:lnTo>
                <a:cubicBezTo>
                  <a:pt x="194428" y="52168"/>
                  <a:pt x="187440" y="48426"/>
                  <a:pt x="175412" y="48704"/>
                </a:cubicBezTo>
                <a:cubicBezTo>
                  <a:pt x="159303" y="49199"/>
                  <a:pt x="151666" y="60671"/>
                  <a:pt x="137009" y="73688"/>
                </a:cubicBezTo>
                <a:cubicBezTo>
                  <a:pt x="124951" y="46571"/>
                  <a:pt x="102626" y="16857"/>
                  <a:pt x="82652" y="995"/>
                </a:cubicBezTo>
                <a:cubicBezTo>
                  <a:pt x="80622" y="-596"/>
                  <a:pt x="77687" y="-241"/>
                  <a:pt x="76097" y="1789"/>
                </a:cubicBezTo>
                <a:cubicBezTo>
                  <a:pt x="75497" y="2554"/>
                  <a:pt x="75151" y="3487"/>
                  <a:pt x="75107" y="4458"/>
                </a:cubicBezTo>
                <a:cubicBezTo>
                  <a:pt x="75035" y="18116"/>
                  <a:pt x="76529" y="31738"/>
                  <a:pt x="79560" y="45056"/>
                </a:cubicBezTo>
                <a:cubicBezTo>
                  <a:pt x="98112" y="56249"/>
                  <a:pt x="114963" y="69792"/>
                  <a:pt x="124487" y="83799"/>
                </a:cubicBezTo>
                <a:cubicBezTo>
                  <a:pt x="122848" y="84943"/>
                  <a:pt x="121085" y="86087"/>
                  <a:pt x="119261" y="87200"/>
                </a:cubicBezTo>
                <a:cubicBezTo>
                  <a:pt x="100925" y="60949"/>
                  <a:pt x="52257" y="33152"/>
                  <a:pt x="18430" y="26133"/>
                </a:cubicBezTo>
                <a:cubicBezTo>
                  <a:pt x="15903" y="25620"/>
                  <a:pt x="13439" y="27254"/>
                  <a:pt x="12927" y="29781"/>
                </a:cubicBezTo>
                <a:cubicBezTo>
                  <a:pt x="12739" y="30705"/>
                  <a:pt x="12836" y="31665"/>
                  <a:pt x="13205" y="32533"/>
                </a:cubicBezTo>
                <a:cubicBezTo>
                  <a:pt x="22759" y="53806"/>
                  <a:pt x="50928" y="89365"/>
                  <a:pt x="77210" y="109339"/>
                </a:cubicBezTo>
                <a:lnTo>
                  <a:pt x="713" y="185465"/>
                </a:lnTo>
                <a:cubicBezTo>
                  <a:pt x="-308" y="186591"/>
                  <a:pt x="-222" y="188331"/>
                  <a:pt x="904" y="189352"/>
                </a:cubicBezTo>
                <a:cubicBezTo>
                  <a:pt x="1692" y="190066"/>
                  <a:pt x="2822" y="190262"/>
                  <a:pt x="3805" y="189855"/>
                </a:cubicBezTo>
                <a:cubicBezTo>
                  <a:pt x="25697" y="178291"/>
                  <a:pt x="64254" y="160141"/>
                  <a:pt x="95360" y="157080"/>
                </a:cubicBezTo>
                <a:cubicBezTo>
                  <a:pt x="155129" y="151205"/>
                  <a:pt x="188120" y="115152"/>
                  <a:pt x="199406" y="63113"/>
                </a:cubicBezTo>
                <a:lnTo>
                  <a:pt x="245416" y="54919"/>
                </a:lnTo>
                <a:cubicBezTo>
                  <a:pt x="245828" y="54808"/>
                  <a:pt x="246071" y="54383"/>
                  <a:pt x="245960" y="53971"/>
                </a:cubicBezTo>
                <a:cubicBezTo>
                  <a:pt x="245876" y="53662"/>
                  <a:pt x="245610" y="53437"/>
                  <a:pt x="245292" y="5340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000">
                <a:schemeClr val="accent1">
                  <a:lumMod val="100000"/>
                </a:schemeClr>
              </a:gs>
            </a:gsLst>
            <a:lin ang="5400000" scaled="1"/>
            <a:tileRect/>
          </a:gradFill>
          <a:ln w="3076" cap="flat">
            <a:noFill/>
            <a:prstDash val="solid"/>
            <a:miter/>
          </a:ln>
        </p:spPr>
        <p:txBody>
          <a:bodyPr lIns="91440" tIns="45720" rIns="91440" bIns="45720" rtlCol="0" anchor="ctr">
            <a:noAutofit/>
          </a:bodyPr>
          <a:lstStyle/>
          <a:p>
            <a:endParaRPr lang="zh-CN" altLang="en-US" dirty="0">
              <a:ea typeface="思源黑体 CN Heavy" panose="020B0A00000000000000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F401C6E-F934-7740-9790-D8FC69A90C5C}"/>
              </a:ext>
            </a:extLst>
          </p:cNvPr>
          <p:cNvSpPr txBox="1"/>
          <p:nvPr/>
        </p:nvSpPr>
        <p:spPr>
          <a:xfrm>
            <a:off x="874553" y="1548973"/>
            <a:ext cx="4579576" cy="1377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zh-CN" sz="2000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功能：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返回浮点数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(float)x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在计算机中的二进制编码所对应的无符号数</a:t>
            </a:r>
            <a:endParaRPr lang="zh-CN" altLang="zh-CN" sz="18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zh-CN" altLang="zh-CN" kern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33" name="Graphic 11+++" descr="蜂鸟 纯色填充">
            <a:extLst>
              <a:ext uri="{FF2B5EF4-FFF2-40B4-BE49-F238E27FC236}">
                <a16:creationId xmlns:a16="http://schemas.microsoft.com/office/drawing/2014/main" id="{F9946C0D-7CF9-4316-E8C3-7106C39F2545}"/>
              </a:ext>
            </a:extLst>
          </p:cNvPr>
          <p:cNvSpPr/>
          <p:nvPr/>
        </p:nvSpPr>
        <p:spPr>
          <a:xfrm>
            <a:off x="492484" y="4953567"/>
            <a:ext cx="222058" cy="296834"/>
          </a:xfrm>
          <a:custGeom>
            <a:avLst/>
            <a:gdLst>
              <a:gd name="connsiteX0" fmla="*/ 245292 w 245986"/>
              <a:gd name="connsiteY0" fmla="*/ 53404 h 190064"/>
              <a:gd name="connsiteX1" fmla="*/ 197860 w 245986"/>
              <a:gd name="connsiteY1" fmla="*/ 54889 h 190064"/>
              <a:gd name="connsiteX2" fmla="*/ 175412 w 245986"/>
              <a:gd name="connsiteY2" fmla="*/ 48704 h 190064"/>
              <a:gd name="connsiteX3" fmla="*/ 137009 w 245986"/>
              <a:gd name="connsiteY3" fmla="*/ 73688 h 190064"/>
              <a:gd name="connsiteX4" fmla="*/ 82652 w 245986"/>
              <a:gd name="connsiteY4" fmla="*/ 995 h 190064"/>
              <a:gd name="connsiteX5" fmla="*/ 76097 w 245986"/>
              <a:gd name="connsiteY5" fmla="*/ 1789 h 190064"/>
              <a:gd name="connsiteX6" fmla="*/ 75107 w 245986"/>
              <a:gd name="connsiteY6" fmla="*/ 4458 h 190064"/>
              <a:gd name="connsiteX7" fmla="*/ 79560 w 245986"/>
              <a:gd name="connsiteY7" fmla="*/ 45056 h 190064"/>
              <a:gd name="connsiteX8" fmla="*/ 124487 w 245986"/>
              <a:gd name="connsiteY8" fmla="*/ 83799 h 190064"/>
              <a:gd name="connsiteX9" fmla="*/ 119261 w 245986"/>
              <a:gd name="connsiteY9" fmla="*/ 87200 h 190064"/>
              <a:gd name="connsiteX10" fmla="*/ 18430 w 245986"/>
              <a:gd name="connsiteY10" fmla="*/ 26133 h 190064"/>
              <a:gd name="connsiteX11" fmla="*/ 12927 w 245986"/>
              <a:gd name="connsiteY11" fmla="*/ 29781 h 190064"/>
              <a:gd name="connsiteX12" fmla="*/ 13205 w 245986"/>
              <a:gd name="connsiteY12" fmla="*/ 32533 h 190064"/>
              <a:gd name="connsiteX13" fmla="*/ 77210 w 245986"/>
              <a:gd name="connsiteY13" fmla="*/ 109339 h 190064"/>
              <a:gd name="connsiteX14" fmla="*/ 713 w 245986"/>
              <a:gd name="connsiteY14" fmla="*/ 185465 h 190064"/>
              <a:gd name="connsiteX15" fmla="*/ 904 w 245986"/>
              <a:gd name="connsiteY15" fmla="*/ 189352 h 190064"/>
              <a:gd name="connsiteX16" fmla="*/ 3805 w 245986"/>
              <a:gd name="connsiteY16" fmla="*/ 189855 h 190064"/>
              <a:gd name="connsiteX17" fmla="*/ 95360 w 245986"/>
              <a:gd name="connsiteY17" fmla="*/ 157080 h 190064"/>
              <a:gd name="connsiteX18" fmla="*/ 199406 w 245986"/>
              <a:gd name="connsiteY18" fmla="*/ 63113 h 190064"/>
              <a:gd name="connsiteX19" fmla="*/ 245416 w 245986"/>
              <a:gd name="connsiteY19" fmla="*/ 54919 h 190064"/>
              <a:gd name="connsiteX20" fmla="*/ 245960 w 245986"/>
              <a:gd name="connsiteY20" fmla="*/ 53971 h 190064"/>
              <a:gd name="connsiteX21" fmla="*/ 245292 w 245986"/>
              <a:gd name="connsiteY21" fmla="*/ 53404 h 190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45986" h="190064">
                <a:moveTo>
                  <a:pt x="245292" y="53404"/>
                </a:moveTo>
                <a:lnTo>
                  <a:pt x="197860" y="54889"/>
                </a:lnTo>
                <a:cubicBezTo>
                  <a:pt x="194428" y="52168"/>
                  <a:pt x="187440" y="48426"/>
                  <a:pt x="175412" y="48704"/>
                </a:cubicBezTo>
                <a:cubicBezTo>
                  <a:pt x="159303" y="49199"/>
                  <a:pt x="151666" y="60671"/>
                  <a:pt x="137009" y="73688"/>
                </a:cubicBezTo>
                <a:cubicBezTo>
                  <a:pt x="124951" y="46571"/>
                  <a:pt x="102626" y="16857"/>
                  <a:pt x="82652" y="995"/>
                </a:cubicBezTo>
                <a:cubicBezTo>
                  <a:pt x="80622" y="-596"/>
                  <a:pt x="77687" y="-241"/>
                  <a:pt x="76097" y="1789"/>
                </a:cubicBezTo>
                <a:cubicBezTo>
                  <a:pt x="75497" y="2554"/>
                  <a:pt x="75151" y="3487"/>
                  <a:pt x="75107" y="4458"/>
                </a:cubicBezTo>
                <a:cubicBezTo>
                  <a:pt x="75035" y="18116"/>
                  <a:pt x="76529" y="31738"/>
                  <a:pt x="79560" y="45056"/>
                </a:cubicBezTo>
                <a:cubicBezTo>
                  <a:pt x="98112" y="56249"/>
                  <a:pt x="114963" y="69792"/>
                  <a:pt x="124487" y="83799"/>
                </a:cubicBezTo>
                <a:cubicBezTo>
                  <a:pt x="122848" y="84943"/>
                  <a:pt x="121085" y="86087"/>
                  <a:pt x="119261" y="87200"/>
                </a:cubicBezTo>
                <a:cubicBezTo>
                  <a:pt x="100925" y="60949"/>
                  <a:pt x="52257" y="33152"/>
                  <a:pt x="18430" y="26133"/>
                </a:cubicBezTo>
                <a:cubicBezTo>
                  <a:pt x="15903" y="25620"/>
                  <a:pt x="13439" y="27254"/>
                  <a:pt x="12927" y="29781"/>
                </a:cubicBezTo>
                <a:cubicBezTo>
                  <a:pt x="12739" y="30705"/>
                  <a:pt x="12836" y="31665"/>
                  <a:pt x="13205" y="32533"/>
                </a:cubicBezTo>
                <a:cubicBezTo>
                  <a:pt x="22759" y="53806"/>
                  <a:pt x="50928" y="89365"/>
                  <a:pt x="77210" y="109339"/>
                </a:cubicBezTo>
                <a:lnTo>
                  <a:pt x="713" y="185465"/>
                </a:lnTo>
                <a:cubicBezTo>
                  <a:pt x="-308" y="186591"/>
                  <a:pt x="-222" y="188331"/>
                  <a:pt x="904" y="189352"/>
                </a:cubicBezTo>
                <a:cubicBezTo>
                  <a:pt x="1692" y="190066"/>
                  <a:pt x="2822" y="190262"/>
                  <a:pt x="3805" y="189855"/>
                </a:cubicBezTo>
                <a:cubicBezTo>
                  <a:pt x="25697" y="178291"/>
                  <a:pt x="64254" y="160141"/>
                  <a:pt x="95360" y="157080"/>
                </a:cubicBezTo>
                <a:cubicBezTo>
                  <a:pt x="155129" y="151205"/>
                  <a:pt x="188120" y="115152"/>
                  <a:pt x="199406" y="63113"/>
                </a:cubicBezTo>
                <a:lnTo>
                  <a:pt x="245416" y="54919"/>
                </a:lnTo>
                <a:cubicBezTo>
                  <a:pt x="245828" y="54808"/>
                  <a:pt x="246071" y="54383"/>
                  <a:pt x="245960" y="53971"/>
                </a:cubicBezTo>
                <a:cubicBezTo>
                  <a:pt x="245876" y="53662"/>
                  <a:pt x="245610" y="53437"/>
                  <a:pt x="245292" y="5340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000">
                <a:schemeClr val="accent1">
                  <a:lumMod val="100000"/>
                </a:schemeClr>
              </a:gs>
            </a:gsLst>
            <a:lin ang="5400000" scaled="1"/>
            <a:tileRect/>
          </a:gradFill>
          <a:ln w="3076" cap="flat">
            <a:noFill/>
            <a:prstDash val="solid"/>
            <a:miter/>
          </a:ln>
        </p:spPr>
        <p:txBody>
          <a:bodyPr lIns="91440" tIns="45720" rIns="91440" bIns="45720" rtlCol="0" anchor="ctr">
            <a:noAutofit/>
          </a:bodyPr>
          <a:lstStyle/>
          <a:p>
            <a:endParaRPr lang="zh-CN" altLang="en-US" dirty="0">
              <a:ea typeface="思源黑体 CN Heavy" panose="020B0A00000000000000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B81231F-42C4-F21E-918A-A9EBBF965DD4}"/>
              </a:ext>
            </a:extLst>
          </p:cNvPr>
          <p:cNvSpPr txBox="1"/>
          <p:nvPr/>
        </p:nvSpPr>
        <p:spPr>
          <a:xfrm>
            <a:off x="833367" y="4925271"/>
            <a:ext cx="4579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可使用运算符数</a:t>
            </a:r>
            <a:r>
              <a:rPr lang="zh-CN" altLang="zh-CN" sz="2000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：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30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DB7B876-9B99-E028-4C64-27F5AE722519}"/>
              </a:ext>
            </a:extLst>
          </p:cNvPr>
          <p:cNvSpPr txBox="1"/>
          <p:nvPr/>
        </p:nvSpPr>
        <p:spPr>
          <a:xfrm>
            <a:off x="6453651" y="1101122"/>
            <a:ext cx="5479269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b="1" kern="100" dirty="0">
                <a:solidFill>
                  <a:schemeClr val="accent2">
                    <a:lumMod val="7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设计思想</a:t>
            </a:r>
            <a:r>
              <a:rPr lang="zh-CN" altLang="zh-CN" sz="2000" b="1" kern="100" dirty="0">
                <a:solidFill>
                  <a:schemeClr val="accent2">
                    <a:lumMod val="7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：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本题首先对类型范围进行考虑，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x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为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int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类型，故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x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的所有可取范围除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0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外，都在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float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规格编码的可表示范围内。若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x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等于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0x80000000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，返回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int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类型的最小值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0xcf00000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，若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x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等于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0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，返回其本身，其余情况需要对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x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的正负进行判断，利用算术右移的性质取出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x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的符号位，由于返回的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float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型为无符号数，于是若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x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为负数，需要取其相反数；随后要求出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所在的最高位</a:t>
            </a:r>
            <a:r>
              <a:rPr lang="en-US" altLang="zh-CN" sz="1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ebit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，利用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while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循环每次将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x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多右移一位，当右移</a:t>
            </a:r>
            <a:r>
              <a:rPr lang="en-US" altLang="zh-CN" sz="1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ebit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位为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0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，而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ebit-1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位时为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，说明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ebit-1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为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所在最高位，从而得到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exp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的值为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127+31-ebit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。接着关注尾数部分，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fraction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通过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x&gt;&gt;8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得到，需要考虑右移的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8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位是否大于等于一半，若大于一半应进位，等于一半而被进位置为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0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则不进位。最后对实现全部的尾数进位操作，在进位后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fraction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会发生变化，如果超出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23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位，就应该向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exp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进位，且进位后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fraction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与掩码需要重置，最后通过三部分按位或运算得到最终结果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(a&lt;&lt;31)|frac|(exp&lt;&lt;23)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zh-CN" altLang="zh-CN" sz="18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972A2A4-DDA7-11C1-E6BA-F658AD718132}"/>
              </a:ext>
            </a:extLst>
          </p:cNvPr>
          <p:cNvSpPr/>
          <p:nvPr/>
        </p:nvSpPr>
        <p:spPr>
          <a:xfrm>
            <a:off x="782597" y="664764"/>
            <a:ext cx="23509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B4F80"/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rPr>
              <a:t>07 float_i2f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1B4F80"/>
              </a:solidFill>
              <a:effectLst/>
              <a:uLnTx/>
              <a:uFillTx/>
              <a:latin typeface="思源黑体 CN Heavy" panose="020B0A00000000000000" pitchFamily="34" charset="-122"/>
              <a:ea typeface="思源黑体 CN Heavy" panose="020B0A00000000000000" pitchFamily="34" charset="-122"/>
              <a:cs typeface="+mn-cs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3FA2E89-0D46-0005-1058-4413C4A10277}"/>
              </a:ext>
            </a:extLst>
          </p:cNvPr>
          <p:cNvSpPr txBox="1"/>
          <p:nvPr/>
        </p:nvSpPr>
        <p:spPr>
          <a:xfrm>
            <a:off x="1323659" y="45429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01 </a:t>
            </a:r>
            <a:r>
              <a:rPr lang="en-US" altLang="zh-CN" dirty="0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conditional</a:t>
            </a:r>
            <a:endParaRPr lang="zh-CN" altLang="en-US" dirty="0">
              <a:solidFill>
                <a:schemeClr val="bg1">
                  <a:alpha val="30000"/>
                </a:schemeClr>
              </a:solidFill>
              <a:latin typeface="Times New Roman" panose="02020603050405020304" pitchFamily="18" charset="0"/>
              <a:ea typeface="思源黑体 CN Regular" panose="020B0500000000000000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4C9C23A-910B-2198-F372-25AFD520C8DC}"/>
              </a:ext>
            </a:extLst>
          </p:cNvPr>
          <p:cNvSpPr txBox="1"/>
          <p:nvPr/>
        </p:nvSpPr>
        <p:spPr>
          <a:xfrm>
            <a:off x="2870023" y="46012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  <a:sym typeface="+mn-ea"/>
              </a:rPr>
              <a:t>02 </a:t>
            </a:r>
            <a:r>
              <a:rPr lang="en-US" altLang="zh-CN" dirty="0" err="1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  <a:sym typeface="+mn-ea"/>
              </a:rPr>
              <a:t>inNonNegative</a:t>
            </a:r>
            <a:endParaRPr lang="zh-CN" altLang="en-US" dirty="0">
              <a:solidFill>
                <a:schemeClr val="bg1">
                  <a:alpha val="30000"/>
                </a:schemeClr>
              </a:solidFill>
              <a:latin typeface="Times New Roman" panose="02020603050405020304" pitchFamily="18" charset="0"/>
              <a:ea typeface="思源黑体 CN Regular" panose="020B0500000000000000" pitchFamily="34" charset="-122"/>
              <a:sym typeface="+mn-ea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9766AA8-A6EF-9BD6-861B-2C757DE11DB8}"/>
              </a:ext>
            </a:extLst>
          </p:cNvPr>
          <p:cNvSpPr txBox="1"/>
          <p:nvPr/>
        </p:nvSpPr>
        <p:spPr>
          <a:xfrm>
            <a:off x="4776408" y="34702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03 </a:t>
            </a:r>
            <a:r>
              <a:rPr lang="en-US" altLang="zh-CN" dirty="0" err="1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isGreater</a:t>
            </a:r>
            <a:endParaRPr lang="zh-CN" altLang="en-US" dirty="0">
              <a:solidFill>
                <a:schemeClr val="bg1">
                  <a:alpha val="30000"/>
                </a:schemeClr>
              </a:solidFill>
              <a:latin typeface="Times New Roman" panose="02020603050405020304" pitchFamily="18" charset="0"/>
              <a:ea typeface="思源黑体 CN Regular" panose="020B0500000000000000" pitchFamily="34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D8C499A-7D6D-2867-86FA-8AE1C6171E1E}"/>
              </a:ext>
            </a:extLst>
          </p:cNvPr>
          <p:cNvSpPr txBox="1"/>
          <p:nvPr/>
        </p:nvSpPr>
        <p:spPr>
          <a:xfrm>
            <a:off x="6202375" y="20552"/>
            <a:ext cx="1088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04 </a:t>
            </a:r>
            <a:r>
              <a:rPr lang="en-US" altLang="zh-CN" dirty="0" err="1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absVal</a:t>
            </a:r>
            <a:endParaRPr lang="zh-CN" altLang="en-US" dirty="0">
              <a:solidFill>
                <a:schemeClr val="bg1">
                  <a:alpha val="30000"/>
                </a:schemeClr>
              </a:solidFill>
              <a:latin typeface="Times New Roman" panose="02020603050405020304" pitchFamily="18" charset="0"/>
              <a:ea typeface="思源黑体 CN Regular" panose="020B0500000000000000" pitchFamily="34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DA540B2-524A-90F2-0B94-18B27D2A4AAF}"/>
              </a:ext>
            </a:extLst>
          </p:cNvPr>
          <p:cNvSpPr txBox="1"/>
          <p:nvPr/>
        </p:nvSpPr>
        <p:spPr>
          <a:xfrm>
            <a:off x="7426488" y="45429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05 isPower2</a:t>
            </a:r>
            <a:endParaRPr lang="zh-CN" altLang="en-US" dirty="0">
              <a:solidFill>
                <a:schemeClr val="bg1">
                  <a:alpha val="30000"/>
                </a:schemeClr>
              </a:solidFill>
              <a:latin typeface="Times New Roman" panose="02020603050405020304" pitchFamily="18" charset="0"/>
              <a:ea typeface="思源黑体 CN Regular" panose="020B0500000000000000" pitchFamily="34" charset="-122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CE6B7BDE-8AA3-7FD6-81F7-AAFC11678253}"/>
              </a:ext>
            </a:extLst>
          </p:cNvPr>
          <p:cNvCxnSpPr/>
          <p:nvPr/>
        </p:nvCxnSpPr>
        <p:spPr>
          <a:xfrm flipH="1">
            <a:off x="2812835" y="65679"/>
            <a:ext cx="57188" cy="307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BDBD51B9-7D33-FD59-DC05-A1669049CBD1}"/>
              </a:ext>
            </a:extLst>
          </p:cNvPr>
          <p:cNvCxnSpPr/>
          <p:nvPr/>
        </p:nvCxnSpPr>
        <p:spPr>
          <a:xfrm flipH="1">
            <a:off x="4712771" y="51528"/>
            <a:ext cx="57188" cy="307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A92A6B76-BE43-92B4-425B-4C161CAC5CAC}"/>
              </a:ext>
            </a:extLst>
          </p:cNvPr>
          <p:cNvCxnSpPr/>
          <p:nvPr/>
        </p:nvCxnSpPr>
        <p:spPr>
          <a:xfrm flipH="1">
            <a:off x="6125620" y="54353"/>
            <a:ext cx="57188" cy="307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23312DE7-7390-85EF-60D7-6696AD8B97E3}"/>
              </a:ext>
            </a:extLst>
          </p:cNvPr>
          <p:cNvCxnSpPr/>
          <p:nvPr/>
        </p:nvCxnSpPr>
        <p:spPr>
          <a:xfrm flipH="1">
            <a:off x="7346764" y="65365"/>
            <a:ext cx="57188" cy="307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7C75EFCD-C792-0D27-6E68-8299D340DFF2}"/>
              </a:ext>
            </a:extLst>
          </p:cNvPr>
          <p:cNvCxnSpPr/>
          <p:nvPr/>
        </p:nvCxnSpPr>
        <p:spPr>
          <a:xfrm flipH="1">
            <a:off x="8714209" y="71533"/>
            <a:ext cx="57188" cy="307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70688BD7-7B62-5BE3-A292-5EE323879896}"/>
              </a:ext>
            </a:extLst>
          </p:cNvPr>
          <p:cNvSpPr txBox="1"/>
          <p:nvPr/>
        </p:nvSpPr>
        <p:spPr>
          <a:xfrm>
            <a:off x="8742803" y="34388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06 </a:t>
            </a:r>
            <a:r>
              <a:rPr lang="en-US" altLang="zh-CN" dirty="0" err="1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float_neg</a:t>
            </a:r>
            <a:endParaRPr lang="zh-CN" altLang="en-US" dirty="0">
              <a:solidFill>
                <a:schemeClr val="bg1">
                  <a:alpha val="30000"/>
                </a:schemeClr>
              </a:solidFill>
              <a:latin typeface="Times New Roman" panose="02020603050405020304" pitchFamily="18" charset="0"/>
              <a:ea typeface="思源黑体 CN Regular" panose="020B0500000000000000" pitchFamily="34" charset="-122"/>
            </a:endParaRP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34D67705-32C5-0E46-10A5-949D8132FE7F}"/>
              </a:ext>
            </a:extLst>
          </p:cNvPr>
          <p:cNvCxnSpPr/>
          <p:nvPr/>
        </p:nvCxnSpPr>
        <p:spPr>
          <a:xfrm flipH="1">
            <a:off x="10068996" y="67481"/>
            <a:ext cx="57188" cy="307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E933D4A3-7B64-8F9A-6B41-4238F7DAB259}"/>
              </a:ext>
            </a:extLst>
          </p:cNvPr>
          <p:cNvSpPr txBox="1"/>
          <p:nvPr/>
        </p:nvSpPr>
        <p:spPr>
          <a:xfrm>
            <a:off x="10114861" y="50010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07 float_i2f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思源黑体 CN Regular" panose="020B0500000000000000" pitchFamily="34" charset="-122"/>
            </a:endParaRPr>
          </a:p>
        </p:txBody>
      </p:sp>
      <p:sp>
        <p:nvSpPr>
          <p:cNvPr id="50" name="Graphic 11+++" descr="蜂鸟 纯色填充">
            <a:extLst>
              <a:ext uri="{FF2B5EF4-FFF2-40B4-BE49-F238E27FC236}">
                <a16:creationId xmlns:a16="http://schemas.microsoft.com/office/drawing/2014/main" id="{2C5A1F68-A8E7-2E21-98FA-6B9C09034500}"/>
              </a:ext>
            </a:extLst>
          </p:cNvPr>
          <p:cNvSpPr/>
          <p:nvPr/>
        </p:nvSpPr>
        <p:spPr>
          <a:xfrm>
            <a:off x="455333" y="3410336"/>
            <a:ext cx="222058" cy="296834"/>
          </a:xfrm>
          <a:custGeom>
            <a:avLst/>
            <a:gdLst>
              <a:gd name="connsiteX0" fmla="*/ 245292 w 245986"/>
              <a:gd name="connsiteY0" fmla="*/ 53404 h 190064"/>
              <a:gd name="connsiteX1" fmla="*/ 197860 w 245986"/>
              <a:gd name="connsiteY1" fmla="*/ 54889 h 190064"/>
              <a:gd name="connsiteX2" fmla="*/ 175412 w 245986"/>
              <a:gd name="connsiteY2" fmla="*/ 48704 h 190064"/>
              <a:gd name="connsiteX3" fmla="*/ 137009 w 245986"/>
              <a:gd name="connsiteY3" fmla="*/ 73688 h 190064"/>
              <a:gd name="connsiteX4" fmla="*/ 82652 w 245986"/>
              <a:gd name="connsiteY4" fmla="*/ 995 h 190064"/>
              <a:gd name="connsiteX5" fmla="*/ 76097 w 245986"/>
              <a:gd name="connsiteY5" fmla="*/ 1789 h 190064"/>
              <a:gd name="connsiteX6" fmla="*/ 75107 w 245986"/>
              <a:gd name="connsiteY6" fmla="*/ 4458 h 190064"/>
              <a:gd name="connsiteX7" fmla="*/ 79560 w 245986"/>
              <a:gd name="connsiteY7" fmla="*/ 45056 h 190064"/>
              <a:gd name="connsiteX8" fmla="*/ 124487 w 245986"/>
              <a:gd name="connsiteY8" fmla="*/ 83799 h 190064"/>
              <a:gd name="connsiteX9" fmla="*/ 119261 w 245986"/>
              <a:gd name="connsiteY9" fmla="*/ 87200 h 190064"/>
              <a:gd name="connsiteX10" fmla="*/ 18430 w 245986"/>
              <a:gd name="connsiteY10" fmla="*/ 26133 h 190064"/>
              <a:gd name="connsiteX11" fmla="*/ 12927 w 245986"/>
              <a:gd name="connsiteY11" fmla="*/ 29781 h 190064"/>
              <a:gd name="connsiteX12" fmla="*/ 13205 w 245986"/>
              <a:gd name="connsiteY12" fmla="*/ 32533 h 190064"/>
              <a:gd name="connsiteX13" fmla="*/ 77210 w 245986"/>
              <a:gd name="connsiteY13" fmla="*/ 109339 h 190064"/>
              <a:gd name="connsiteX14" fmla="*/ 713 w 245986"/>
              <a:gd name="connsiteY14" fmla="*/ 185465 h 190064"/>
              <a:gd name="connsiteX15" fmla="*/ 904 w 245986"/>
              <a:gd name="connsiteY15" fmla="*/ 189352 h 190064"/>
              <a:gd name="connsiteX16" fmla="*/ 3805 w 245986"/>
              <a:gd name="connsiteY16" fmla="*/ 189855 h 190064"/>
              <a:gd name="connsiteX17" fmla="*/ 95360 w 245986"/>
              <a:gd name="connsiteY17" fmla="*/ 157080 h 190064"/>
              <a:gd name="connsiteX18" fmla="*/ 199406 w 245986"/>
              <a:gd name="connsiteY18" fmla="*/ 63113 h 190064"/>
              <a:gd name="connsiteX19" fmla="*/ 245416 w 245986"/>
              <a:gd name="connsiteY19" fmla="*/ 54919 h 190064"/>
              <a:gd name="connsiteX20" fmla="*/ 245960 w 245986"/>
              <a:gd name="connsiteY20" fmla="*/ 53971 h 190064"/>
              <a:gd name="connsiteX21" fmla="*/ 245292 w 245986"/>
              <a:gd name="connsiteY21" fmla="*/ 53404 h 190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45986" h="190064">
                <a:moveTo>
                  <a:pt x="245292" y="53404"/>
                </a:moveTo>
                <a:lnTo>
                  <a:pt x="197860" y="54889"/>
                </a:lnTo>
                <a:cubicBezTo>
                  <a:pt x="194428" y="52168"/>
                  <a:pt x="187440" y="48426"/>
                  <a:pt x="175412" y="48704"/>
                </a:cubicBezTo>
                <a:cubicBezTo>
                  <a:pt x="159303" y="49199"/>
                  <a:pt x="151666" y="60671"/>
                  <a:pt x="137009" y="73688"/>
                </a:cubicBezTo>
                <a:cubicBezTo>
                  <a:pt x="124951" y="46571"/>
                  <a:pt x="102626" y="16857"/>
                  <a:pt x="82652" y="995"/>
                </a:cubicBezTo>
                <a:cubicBezTo>
                  <a:pt x="80622" y="-596"/>
                  <a:pt x="77687" y="-241"/>
                  <a:pt x="76097" y="1789"/>
                </a:cubicBezTo>
                <a:cubicBezTo>
                  <a:pt x="75497" y="2554"/>
                  <a:pt x="75151" y="3487"/>
                  <a:pt x="75107" y="4458"/>
                </a:cubicBezTo>
                <a:cubicBezTo>
                  <a:pt x="75035" y="18116"/>
                  <a:pt x="76529" y="31738"/>
                  <a:pt x="79560" y="45056"/>
                </a:cubicBezTo>
                <a:cubicBezTo>
                  <a:pt x="98112" y="56249"/>
                  <a:pt x="114963" y="69792"/>
                  <a:pt x="124487" y="83799"/>
                </a:cubicBezTo>
                <a:cubicBezTo>
                  <a:pt x="122848" y="84943"/>
                  <a:pt x="121085" y="86087"/>
                  <a:pt x="119261" y="87200"/>
                </a:cubicBezTo>
                <a:cubicBezTo>
                  <a:pt x="100925" y="60949"/>
                  <a:pt x="52257" y="33152"/>
                  <a:pt x="18430" y="26133"/>
                </a:cubicBezTo>
                <a:cubicBezTo>
                  <a:pt x="15903" y="25620"/>
                  <a:pt x="13439" y="27254"/>
                  <a:pt x="12927" y="29781"/>
                </a:cubicBezTo>
                <a:cubicBezTo>
                  <a:pt x="12739" y="30705"/>
                  <a:pt x="12836" y="31665"/>
                  <a:pt x="13205" y="32533"/>
                </a:cubicBezTo>
                <a:cubicBezTo>
                  <a:pt x="22759" y="53806"/>
                  <a:pt x="50928" y="89365"/>
                  <a:pt x="77210" y="109339"/>
                </a:cubicBezTo>
                <a:lnTo>
                  <a:pt x="713" y="185465"/>
                </a:lnTo>
                <a:cubicBezTo>
                  <a:pt x="-308" y="186591"/>
                  <a:pt x="-222" y="188331"/>
                  <a:pt x="904" y="189352"/>
                </a:cubicBezTo>
                <a:cubicBezTo>
                  <a:pt x="1692" y="190066"/>
                  <a:pt x="2822" y="190262"/>
                  <a:pt x="3805" y="189855"/>
                </a:cubicBezTo>
                <a:cubicBezTo>
                  <a:pt x="25697" y="178291"/>
                  <a:pt x="64254" y="160141"/>
                  <a:pt x="95360" y="157080"/>
                </a:cubicBezTo>
                <a:cubicBezTo>
                  <a:pt x="155129" y="151205"/>
                  <a:pt x="188120" y="115152"/>
                  <a:pt x="199406" y="63113"/>
                </a:cubicBezTo>
                <a:lnTo>
                  <a:pt x="245416" y="54919"/>
                </a:lnTo>
                <a:cubicBezTo>
                  <a:pt x="245828" y="54808"/>
                  <a:pt x="246071" y="54383"/>
                  <a:pt x="245960" y="53971"/>
                </a:cubicBezTo>
                <a:cubicBezTo>
                  <a:pt x="245876" y="53662"/>
                  <a:pt x="245610" y="53437"/>
                  <a:pt x="245292" y="5340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000">
                <a:schemeClr val="accent1">
                  <a:lumMod val="100000"/>
                </a:schemeClr>
              </a:gs>
            </a:gsLst>
            <a:lin ang="5400000" scaled="1"/>
            <a:tileRect/>
          </a:gradFill>
          <a:ln w="3076" cap="flat">
            <a:noFill/>
            <a:prstDash val="solid"/>
            <a:miter/>
          </a:ln>
        </p:spPr>
        <p:txBody>
          <a:bodyPr lIns="91440" tIns="45720" rIns="91440" bIns="45720" rtlCol="0" anchor="ctr">
            <a:noAutofit/>
          </a:bodyPr>
          <a:lstStyle/>
          <a:p>
            <a:endParaRPr lang="zh-CN" altLang="en-US" dirty="0">
              <a:ea typeface="思源黑体 CN Heavy" panose="020B0A00000000000000" pitchFamily="34" charset="-122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FF76F562-6FFA-BCFC-C210-14951DA1F779}"/>
              </a:ext>
            </a:extLst>
          </p:cNvPr>
          <p:cNvSpPr txBox="1"/>
          <p:nvPr/>
        </p:nvSpPr>
        <p:spPr>
          <a:xfrm>
            <a:off x="730509" y="3316269"/>
            <a:ext cx="45795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kern="1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合法的运算符</a:t>
            </a:r>
            <a:r>
              <a:rPr lang="zh-CN" altLang="zh-CN" sz="2000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：</a:t>
            </a:r>
            <a:r>
              <a:rPr lang="zh-CN" altLang="zh-CN" sz="1800" kern="10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全部有符号数和无符号数的运算符、</a:t>
            </a:r>
            <a:r>
              <a:rPr lang="en-US" altLang="zh-CN" sz="1800" kern="10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||</a:t>
            </a:r>
            <a:r>
              <a:rPr lang="zh-CN" altLang="zh-CN" sz="1800" kern="10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kern="10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&amp;&amp;</a:t>
            </a:r>
            <a:r>
              <a:rPr lang="zh-CN" altLang="zh-CN" sz="1800" kern="10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kern="10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if </a:t>
            </a:r>
            <a:r>
              <a:rPr lang="zh-CN" altLang="zh-CN" sz="1800" kern="10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 kern="10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while</a:t>
            </a:r>
            <a:endParaRPr lang="zh-CN" altLang="zh-CN" sz="1800" kern="100" dirty="0">
              <a:solidFill>
                <a:srgbClr val="22222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54971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25400"/>
            <a:ext cx="12192000" cy="49088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rcRect l="19755" t="11612" r="18584" b="11296"/>
          <a:stretch>
            <a:fillRect/>
          </a:stretch>
        </p:blipFill>
        <p:spPr>
          <a:xfrm flipH="1">
            <a:off x="145330" y="4894"/>
            <a:ext cx="461696" cy="460594"/>
          </a:xfrm>
          <a:custGeom>
            <a:avLst/>
            <a:gdLst>
              <a:gd name="connsiteX0" fmla="*/ 1470659 w 2941319"/>
              <a:gd name="connsiteY0" fmla="*/ 0 h 2934286"/>
              <a:gd name="connsiteX1" fmla="*/ 2941319 w 2941319"/>
              <a:gd name="connsiteY1" fmla="*/ 1467143 h 2934286"/>
              <a:gd name="connsiteX2" fmla="*/ 1470659 w 2941319"/>
              <a:gd name="connsiteY2" fmla="*/ 2934286 h 2934286"/>
              <a:gd name="connsiteX3" fmla="*/ 0 w 2941319"/>
              <a:gd name="connsiteY3" fmla="*/ 1467143 h 2934286"/>
              <a:gd name="connsiteX4" fmla="*/ 1470659 w 2941319"/>
              <a:gd name="connsiteY4" fmla="*/ 0 h 2934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1319" h="2934286">
                <a:moveTo>
                  <a:pt x="1470659" y="0"/>
                </a:moveTo>
                <a:cubicBezTo>
                  <a:pt x="2282882" y="0"/>
                  <a:pt x="2941319" y="656862"/>
                  <a:pt x="2941319" y="1467143"/>
                </a:cubicBezTo>
                <a:cubicBezTo>
                  <a:pt x="2941319" y="2277424"/>
                  <a:pt x="2282882" y="2934286"/>
                  <a:pt x="1470659" y="2934286"/>
                </a:cubicBezTo>
                <a:cubicBezTo>
                  <a:pt x="658436" y="2934286"/>
                  <a:pt x="0" y="2277424"/>
                  <a:pt x="0" y="1467143"/>
                </a:cubicBezTo>
                <a:cubicBezTo>
                  <a:pt x="0" y="656862"/>
                  <a:pt x="658436" y="0"/>
                  <a:pt x="1470659" y="0"/>
                </a:cubicBezTo>
                <a:close/>
              </a:path>
            </a:pathLst>
          </a:custGeom>
        </p:spPr>
      </p:pic>
      <p:sp>
        <p:nvSpPr>
          <p:cNvPr id="36" name="Graphic 11+++" descr="蜂鸟 纯色填充">
            <a:extLst>
              <a:ext uri="{FF2B5EF4-FFF2-40B4-BE49-F238E27FC236}">
                <a16:creationId xmlns:a16="http://schemas.microsoft.com/office/drawing/2014/main" id="{8E9553DC-68BA-B34E-8D33-0EC3AE8EEB8F}"/>
              </a:ext>
            </a:extLst>
          </p:cNvPr>
          <p:cNvSpPr/>
          <p:nvPr/>
        </p:nvSpPr>
        <p:spPr>
          <a:xfrm>
            <a:off x="68870" y="628277"/>
            <a:ext cx="222058" cy="296834"/>
          </a:xfrm>
          <a:custGeom>
            <a:avLst/>
            <a:gdLst>
              <a:gd name="connsiteX0" fmla="*/ 245292 w 245986"/>
              <a:gd name="connsiteY0" fmla="*/ 53404 h 190064"/>
              <a:gd name="connsiteX1" fmla="*/ 197860 w 245986"/>
              <a:gd name="connsiteY1" fmla="*/ 54889 h 190064"/>
              <a:gd name="connsiteX2" fmla="*/ 175412 w 245986"/>
              <a:gd name="connsiteY2" fmla="*/ 48704 h 190064"/>
              <a:gd name="connsiteX3" fmla="*/ 137009 w 245986"/>
              <a:gd name="connsiteY3" fmla="*/ 73688 h 190064"/>
              <a:gd name="connsiteX4" fmla="*/ 82652 w 245986"/>
              <a:gd name="connsiteY4" fmla="*/ 995 h 190064"/>
              <a:gd name="connsiteX5" fmla="*/ 76097 w 245986"/>
              <a:gd name="connsiteY5" fmla="*/ 1789 h 190064"/>
              <a:gd name="connsiteX6" fmla="*/ 75107 w 245986"/>
              <a:gd name="connsiteY6" fmla="*/ 4458 h 190064"/>
              <a:gd name="connsiteX7" fmla="*/ 79560 w 245986"/>
              <a:gd name="connsiteY7" fmla="*/ 45056 h 190064"/>
              <a:gd name="connsiteX8" fmla="*/ 124487 w 245986"/>
              <a:gd name="connsiteY8" fmla="*/ 83799 h 190064"/>
              <a:gd name="connsiteX9" fmla="*/ 119261 w 245986"/>
              <a:gd name="connsiteY9" fmla="*/ 87200 h 190064"/>
              <a:gd name="connsiteX10" fmla="*/ 18430 w 245986"/>
              <a:gd name="connsiteY10" fmla="*/ 26133 h 190064"/>
              <a:gd name="connsiteX11" fmla="*/ 12927 w 245986"/>
              <a:gd name="connsiteY11" fmla="*/ 29781 h 190064"/>
              <a:gd name="connsiteX12" fmla="*/ 13205 w 245986"/>
              <a:gd name="connsiteY12" fmla="*/ 32533 h 190064"/>
              <a:gd name="connsiteX13" fmla="*/ 77210 w 245986"/>
              <a:gd name="connsiteY13" fmla="*/ 109339 h 190064"/>
              <a:gd name="connsiteX14" fmla="*/ 713 w 245986"/>
              <a:gd name="connsiteY14" fmla="*/ 185465 h 190064"/>
              <a:gd name="connsiteX15" fmla="*/ 904 w 245986"/>
              <a:gd name="connsiteY15" fmla="*/ 189352 h 190064"/>
              <a:gd name="connsiteX16" fmla="*/ 3805 w 245986"/>
              <a:gd name="connsiteY16" fmla="*/ 189855 h 190064"/>
              <a:gd name="connsiteX17" fmla="*/ 95360 w 245986"/>
              <a:gd name="connsiteY17" fmla="*/ 157080 h 190064"/>
              <a:gd name="connsiteX18" fmla="*/ 199406 w 245986"/>
              <a:gd name="connsiteY18" fmla="*/ 63113 h 190064"/>
              <a:gd name="connsiteX19" fmla="*/ 245416 w 245986"/>
              <a:gd name="connsiteY19" fmla="*/ 54919 h 190064"/>
              <a:gd name="connsiteX20" fmla="*/ 245960 w 245986"/>
              <a:gd name="connsiteY20" fmla="*/ 53971 h 190064"/>
              <a:gd name="connsiteX21" fmla="*/ 245292 w 245986"/>
              <a:gd name="connsiteY21" fmla="*/ 53404 h 190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45986" h="190064">
                <a:moveTo>
                  <a:pt x="245292" y="53404"/>
                </a:moveTo>
                <a:lnTo>
                  <a:pt x="197860" y="54889"/>
                </a:lnTo>
                <a:cubicBezTo>
                  <a:pt x="194428" y="52168"/>
                  <a:pt x="187440" y="48426"/>
                  <a:pt x="175412" y="48704"/>
                </a:cubicBezTo>
                <a:cubicBezTo>
                  <a:pt x="159303" y="49199"/>
                  <a:pt x="151666" y="60671"/>
                  <a:pt x="137009" y="73688"/>
                </a:cubicBezTo>
                <a:cubicBezTo>
                  <a:pt x="124951" y="46571"/>
                  <a:pt x="102626" y="16857"/>
                  <a:pt x="82652" y="995"/>
                </a:cubicBezTo>
                <a:cubicBezTo>
                  <a:pt x="80622" y="-596"/>
                  <a:pt x="77687" y="-241"/>
                  <a:pt x="76097" y="1789"/>
                </a:cubicBezTo>
                <a:cubicBezTo>
                  <a:pt x="75497" y="2554"/>
                  <a:pt x="75151" y="3487"/>
                  <a:pt x="75107" y="4458"/>
                </a:cubicBezTo>
                <a:cubicBezTo>
                  <a:pt x="75035" y="18116"/>
                  <a:pt x="76529" y="31738"/>
                  <a:pt x="79560" y="45056"/>
                </a:cubicBezTo>
                <a:cubicBezTo>
                  <a:pt x="98112" y="56249"/>
                  <a:pt x="114963" y="69792"/>
                  <a:pt x="124487" y="83799"/>
                </a:cubicBezTo>
                <a:cubicBezTo>
                  <a:pt x="122848" y="84943"/>
                  <a:pt x="121085" y="86087"/>
                  <a:pt x="119261" y="87200"/>
                </a:cubicBezTo>
                <a:cubicBezTo>
                  <a:pt x="100925" y="60949"/>
                  <a:pt x="52257" y="33152"/>
                  <a:pt x="18430" y="26133"/>
                </a:cubicBezTo>
                <a:cubicBezTo>
                  <a:pt x="15903" y="25620"/>
                  <a:pt x="13439" y="27254"/>
                  <a:pt x="12927" y="29781"/>
                </a:cubicBezTo>
                <a:cubicBezTo>
                  <a:pt x="12739" y="30705"/>
                  <a:pt x="12836" y="31665"/>
                  <a:pt x="13205" y="32533"/>
                </a:cubicBezTo>
                <a:cubicBezTo>
                  <a:pt x="22759" y="53806"/>
                  <a:pt x="50928" y="89365"/>
                  <a:pt x="77210" y="109339"/>
                </a:cubicBezTo>
                <a:lnTo>
                  <a:pt x="713" y="185465"/>
                </a:lnTo>
                <a:cubicBezTo>
                  <a:pt x="-308" y="186591"/>
                  <a:pt x="-222" y="188331"/>
                  <a:pt x="904" y="189352"/>
                </a:cubicBezTo>
                <a:cubicBezTo>
                  <a:pt x="1692" y="190066"/>
                  <a:pt x="2822" y="190262"/>
                  <a:pt x="3805" y="189855"/>
                </a:cubicBezTo>
                <a:cubicBezTo>
                  <a:pt x="25697" y="178291"/>
                  <a:pt x="64254" y="160141"/>
                  <a:pt x="95360" y="157080"/>
                </a:cubicBezTo>
                <a:cubicBezTo>
                  <a:pt x="155129" y="151205"/>
                  <a:pt x="188120" y="115152"/>
                  <a:pt x="199406" y="63113"/>
                </a:cubicBezTo>
                <a:lnTo>
                  <a:pt x="245416" y="54919"/>
                </a:lnTo>
                <a:cubicBezTo>
                  <a:pt x="245828" y="54808"/>
                  <a:pt x="246071" y="54383"/>
                  <a:pt x="245960" y="53971"/>
                </a:cubicBezTo>
                <a:cubicBezTo>
                  <a:pt x="245876" y="53662"/>
                  <a:pt x="245610" y="53437"/>
                  <a:pt x="245292" y="5340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100000"/>
                </a:schemeClr>
              </a:gs>
            </a:gsLst>
            <a:lin ang="5400000" scaled="1"/>
            <a:tileRect/>
          </a:gradFill>
          <a:ln w="3076" cap="flat">
            <a:noFill/>
            <a:prstDash val="solid"/>
            <a:miter/>
          </a:ln>
        </p:spPr>
        <p:txBody>
          <a:bodyPr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思源黑体 CN Heavy" panose="020B0A00000000000000" pitchFamily="34" charset="-122"/>
              <a:cs typeface="+mn-cs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C8B9587-7F3E-26D3-ABB8-CC852EDC5617}"/>
              </a:ext>
            </a:extLst>
          </p:cNvPr>
          <p:cNvSpPr txBox="1"/>
          <p:nvPr/>
        </p:nvSpPr>
        <p:spPr>
          <a:xfrm>
            <a:off x="290928" y="536317"/>
            <a:ext cx="11822893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代码片段：</a:t>
            </a:r>
            <a:endParaRPr kumimoji="0" lang="en-US" altLang="zh-CN" sz="2000" b="1" i="0" u="none" strike="noStrike" kern="1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unsigned float_i2f(int x){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   int a = (x &gt;&gt; 31) &amp; 1;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   int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ebit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= 1,frac,exp;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   if(x == 0x80000000) return 0xcf000000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;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//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当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x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为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0x80000000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时，返回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int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型最小值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0xcf000000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   else if(x == 0) return x;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   else{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       if(a) x = -x;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       while(x &gt;&gt;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ebit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)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ebit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++;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       exp = --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ebit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+ 127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;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//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用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ebit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来表示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x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中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1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的最高位，其中右移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ebit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位为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0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，说明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ebit-1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为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1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所在最高位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      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x = x &lt;&lt; (31 -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ebit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       frac = 0x7fffff &amp; (x &gt;&gt; 8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);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//fraction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通过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x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右移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8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位得到，需要考虑右移的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8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位是否大于等于一半，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      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//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若大于一半应进位，等于一半而被进位置为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0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则不进位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      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x &amp;= 0xff;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       if((x &gt; 0x80) || ((frac &amp; 1) &amp;&amp; (x == 0x80))) frac++;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       if(frac &gt;&gt; 23){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           exp++;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           frac &amp;= 0x7fffff;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      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}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//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进位后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fraction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会发生变化，如果超出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23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位，就应该向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exp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进位，且进位后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fraction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与掩码需要重置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  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   return (a &lt;&lt; 31) | frac | (exp &lt;&lt; 23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);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//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得到最终结果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}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75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DD42E71-C6A4-B5BA-7C1E-52672EEC611F}"/>
              </a:ext>
            </a:extLst>
          </p:cNvPr>
          <p:cNvSpPr txBox="1"/>
          <p:nvPr/>
        </p:nvSpPr>
        <p:spPr>
          <a:xfrm>
            <a:off x="1323659" y="45429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01 </a:t>
            </a:r>
            <a:r>
              <a:rPr lang="en-US" altLang="zh-CN" dirty="0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conditional</a:t>
            </a:r>
            <a:endParaRPr lang="zh-CN" altLang="en-US" dirty="0">
              <a:solidFill>
                <a:schemeClr val="bg1">
                  <a:alpha val="30000"/>
                </a:schemeClr>
              </a:solidFill>
              <a:latin typeface="Times New Roman" panose="02020603050405020304" pitchFamily="18" charset="0"/>
              <a:ea typeface="思源黑体 CN Regular" panose="020B0500000000000000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3E421CE-386E-DDAC-A655-10063F0CC6BA}"/>
              </a:ext>
            </a:extLst>
          </p:cNvPr>
          <p:cNvSpPr txBox="1"/>
          <p:nvPr/>
        </p:nvSpPr>
        <p:spPr>
          <a:xfrm>
            <a:off x="2870023" y="46012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  <a:sym typeface="+mn-ea"/>
              </a:rPr>
              <a:t>02 </a:t>
            </a:r>
            <a:r>
              <a:rPr lang="en-US" altLang="zh-CN" dirty="0" err="1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  <a:sym typeface="+mn-ea"/>
              </a:rPr>
              <a:t>inNonNegative</a:t>
            </a:r>
            <a:endParaRPr lang="zh-CN" altLang="en-US" dirty="0">
              <a:solidFill>
                <a:schemeClr val="bg1">
                  <a:alpha val="30000"/>
                </a:schemeClr>
              </a:solidFill>
              <a:latin typeface="Times New Roman" panose="02020603050405020304" pitchFamily="18" charset="0"/>
              <a:ea typeface="思源黑体 CN Regular" panose="020B0500000000000000" pitchFamily="34" charset="-122"/>
              <a:sym typeface="+mn-ea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4C81578-63C9-1EFF-1A1E-82C14BC5ED92}"/>
              </a:ext>
            </a:extLst>
          </p:cNvPr>
          <p:cNvSpPr txBox="1"/>
          <p:nvPr/>
        </p:nvSpPr>
        <p:spPr>
          <a:xfrm>
            <a:off x="4776408" y="34702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03 </a:t>
            </a:r>
            <a:r>
              <a:rPr lang="en-US" altLang="zh-CN" dirty="0" err="1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isGreater</a:t>
            </a:r>
            <a:endParaRPr lang="zh-CN" altLang="en-US" dirty="0">
              <a:solidFill>
                <a:schemeClr val="bg1">
                  <a:alpha val="30000"/>
                </a:schemeClr>
              </a:solidFill>
              <a:latin typeface="Times New Roman" panose="02020603050405020304" pitchFamily="18" charset="0"/>
              <a:ea typeface="思源黑体 CN Regular" panose="020B0500000000000000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B2AAE10-0687-B53F-80D5-310E4DD34D36}"/>
              </a:ext>
            </a:extLst>
          </p:cNvPr>
          <p:cNvSpPr txBox="1"/>
          <p:nvPr/>
        </p:nvSpPr>
        <p:spPr>
          <a:xfrm>
            <a:off x="6202375" y="20552"/>
            <a:ext cx="1088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04 </a:t>
            </a:r>
            <a:r>
              <a:rPr lang="en-US" altLang="zh-CN" dirty="0" err="1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absVal</a:t>
            </a:r>
            <a:endParaRPr lang="zh-CN" altLang="en-US" dirty="0">
              <a:solidFill>
                <a:schemeClr val="bg1">
                  <a:alpha val="30000"/>
                </a:schemeClr>
              </a:solidFill>
              <a:latin typeface="Times New Roman" panose="02020603050405020304" pitchFamily="18" charset="0"/>
              <a:ea typeface="思源黑体 CN Regular" panose="020B0500000000000000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3E7D78F-56E2-01FB-E51E-AB7F50469FAC}"/>
              </a:ext>
            </a:extLst>
          </p:cNvPr>
          <p:cNvSpPr txBox="1"/>
          <p:nvPr/>
        </p:nvSpPr>
        <p:spPr>
          <a:xfrm>
            <a:off x="7426488" y="45429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05 isPower2</a:t>
            </a:r>
            <a:endParaRPr lang="zh-CN" altLang="en-US" dirty="0">
              <a:solidFill>
                <a:schemeClr val="bg1">
                  <a:alpha val="30000"/>
                </a:schemeClr>
              </a:solidFill>
              <a:latin typeface="Times New Roman" panose="02020603050405020304" pitchFamily="18" charset="0"/>
              <a:ea typeface="思源黑体 CN Regular" panose="020B0500000000000000" pitchFamily="34" charset="-122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09AC884E-F5B6-AA81-DD1A-C730C3B8F8F2}"/>
              </a:ext>
            </a:extLst>
          </p:cNvPr>
          <p:cNvCxnSpPr/>
          <p:nvPr/>
        </p:nvCxnSpPr>
        <p:spPr>
          <a:xfrm flipH="1">
            <a:off x="2812835" y="65679"/>
            <a:ext cx="57188" cy="307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60DE738C-2B3F-5C0D-AF9D-3D7A21747338}"/>
              </a:ext>
            </a:extLst>
          </p:cNvPr>
          <p:cNvCxnSpPr/>
          <p:nvPr/>
        </p:nvCxnSpPr>
        <p:spPr>
          <a:xfrm flipH="1">
            <a:off x="4712771" y="51528"/>
            <a:ext cx="57188" cy="307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E3F6E2D3-FE40-CCE1-46CA-62A41FADE5EC}"/>
              </a:ext>
            </a:extLst>
          </p:cNvPr>
          <p:cNvCxnSpPr/>
          <p:nvPr/>
        </p:nvCxnSpPr>
        <p:spPr>
          <a:xfrm flipH="1">
            <a:off x="6125620" y="54353"/>
            <a:ext cx="57188" cy="307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0E72350A-F2BC-5D4B-BD31-17B275A8F9D7}"/>
              </a:ext>
            </a:extLst>
          </p:cNvPr>
          <p:cNvCxnSpPr/>
          <p:nvPr/>
        </p:nvCxnSpPr>
        <p:spPr>
          <a:xfrm flipH="1">
            <a:off x="7346764" y="65365"/>
            <a:ext cx="57188" cy="307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EC860310-1EDA-C854-F279-ED558881886B}"/>
              </a:ext>
            </a:extLst>
          </p:cNvPr>
          <p:cNvCxnSpPr/>
          <p:nvPr/>
        </p:nvCxnSpPr>
        <p:spPr>
          <a:xfrm flipH="1">
            <a:off x="8714209" y="71533"/>
            <a:ext cx="57188" cy="307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59163311-8B2E-1821-230B-59415F3C810D}"/>
              </a:ext>
            </a:extLst>
          </p:cNvPr>
          <p:cNvSpPr txBox="1"/>
          <p:nvPr/>
        </p:nvSpPr>
        <p:spPr>
          <a:xfrm>
            <a:off x="8742803" y="34388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06 </a:t>
            </a:r>
            <a:r>
              <a:rPr lang="en-US" altLang="zh-CN" dirty="0" err="1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float_neg</a:t>
            </a:r>
            <a:endParaRPr lang="zh-CN" altLang="en-US" dirty="0">
              <a:solidFill>
                <a:schemeClr val="bg1">
                  <a:alpha val="30000"/>
                </a:schemeClr>
              </a:solidFill>
              <a:latin typeface="Times New Roman" panose="02020603050405020304" pitchFamily="18" charset="0"/>
              <a:ea typeface="思源黑体 CN Regular" panose="020B0500000000000000" pitchFamily="34" charset="-122"/>
            </a:endParaRP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A2C29C6C-9425-14AB-07AB-503D6B6FA774}"/>
              </a:ext>
            </a:extLst>
          </p:cNvPr>
          <p:cNvCxnSpPr/>
          <p:nvPr/>
        </p:nvCxnSpPr>
        <p:spPr>
          <a:xfrm flipH="1">
            <a:off x="10068996" y="67481"/>
            <a:ext cx="57188" cy="307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C794F2C-E2FD-8F9C-9F33-598E774D88C3}"/>
              </a:ext>
            </a:extLst>
          </p:cNvPr>
          <p:cNvSpPr txBox="1"/>
          <p:nvPr/>
        </p:nvSpPr>
        <p:spPr>
          <a:xfrm>
            <a:off x="10114861" y="50010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07 float_i2f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42755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4" t="8804" r="8804" b="8804"/>
          <a:stretch>
            <a:fillRect/>
          </a:stretch>
        </p:blipFill>
        <p:spPr bwMode="auto">
          <a:xfrm flipH="1">
            <a:off x="0" y="1"/>
            <a:ext cx="12192000" cy="685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8" name="Group 1"/>
          <p:cNvGrpSpPr/>
          <p:nvPr/>
        </p:nvGrpSpPr>
        <p:grpSpPr>
          <a:xfrm rot="9000000">
            <a:off x="639597" y="-12390144"/>
            <a:ext cx="16077776" cy="16322072"/>
            <a:chOff x="2727789" y="-10719254"/>
            <a:chExt cx="16077776" cy="16322072"/>
          </a:xfrm>
        </p:grpSpPr>
        <p:sp>
          <p:nvSpPr>
            <p:cNvPr id="69" name="Freeform 2"/>
            <p:cNvSpPr/>
            <p:nvPr/>
          </p:nvSpPr>
          <p:spPr bwMode="auto">
            <a:xfrm rot="14400000">
              <a:off x="8437935" y="2811699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70" name="Freeform 6"/>
            <p:cNvSpPr/>
            <p:nvPr/>
          </p:nvSpPr>
          <p:spPr bwMode="auto">
            <a:xfrm rot="14400000">
              <a:off x="7276328" y="2147210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71" name="Freeform 7"/>
            <p:cNvSpPr/>
            <p:nvPr/>
          </p:nvSpPr>
          <p:spPr bwMode="auto">
            <a:xfrm rot="14400000">
              <a:off x="8439892" y="1474124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72" name="Freeform 8"/>
            <p:cNvSpPr/>
            <p:nvPr/>
          </p:nvSpPr>
          <p:spPr bwMode="auto">
            <a:xfrm rot="14400000">
              <a:off x="9603456" y="803642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73" name="Freeform 9"/>
            <p:cNvSpPr/>
            <p:nvPr/>
          </p:nvSpPr>
          <p:spPr bwMode="auto">
            <a:xfrm rot="14400000">
              <a:off x="10767021" y="130556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74" name="Freeform 10"/>
            <p:cNvSpPr/>
            <p:nvPr/>
          </p:nvSpPr>
          <p:spPr bwMode="auto">
            <a:xfrm rot="14400000">
              <a:off x="11930585" y="-539926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75" name="Freeform 11"/>
            <p:cNvSpPr/>
            <p:nvPr/>
          </p:nvSpPr>
          <p:spPr bwMode="auto">
            <a:xfrm rot="14400000">
              <a:off x="13094149" y="-1213013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76" name="Freeform 12"/>
            <p:cNvSpPr/>
            <p:nvPr/>
          </p:nvSpPr>
          <p:spPr bwMode="auto">
            <a:xfrm rot="14400000">
              <a:off x="14257713" y="-1883495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77" name="Freeform 13"/>
            <p:cNvSpPr/>
            <p:nvPr/>
          </p:nvSpPr>
          <p:spPr bwMode="auto">
            <a:xfrm rot="14400000">
              <a:off x="15421277" y="-2556581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78" name="Freeform 14"/>
            <p:cNvSpPr/>
            <p:nvPr/>
          </p:nvSpPr>
          <p:spPr bwMode="auto">
            <a:xfrm rot="14400000">
              <a:off x="9601499" y="2141217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79" name="Freeform 15"/>
            <p:cNvSpPr/>
            <p:nvPr/>
          </p:nvSpPr>
          <p:spPr bwMode="auto">
            <a:xfrm rot="14400000">
              <a:off x="10765064" y="1468131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80" name="Freeform 16"/>
            <p:cNvSpPr/>
            <p:nvPr/>
          </p:nvSpPr>
          <p:spPr bwMode="auto">
            <a:xfrm rot="14400000">
              <a:off x="11928628" y="797649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81" name="Freeform 17"/>
            <p:cNvSpPr/>
            <p:nvPr/>
          </p:nvSpPr>
          <p:spPr bwMode="auto">
            <a:xfrm rot="14400000">
              <a:off x="13092192" y="124563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82" name="Freeform 18"/>
            <p:cNvSpPr/>
            <p:nvPr/>
          </p:nvSpPr>
          <p:spPr bwMode="auto">
            <a:xfrm rot="14400000">
              <a:off x="14255756" y="-545920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83" name="Freeform 19"/>
            <p:cNvSpPr/>
            <p:nvPr/>
          </p:nvSpPr>
          <p:spPr bwMode="auto">
            <a:xfrm rot="14400000">
              <a:off x="15419320" y="-1219005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84" name="Freeform 20"/>
            <p:cNvSpPr/>
            <p:nvPr/>
          </p:nvSpPr>
          <p:spPr bwMode="auto">
            <a:xfrm rot="14400000">
              <a:off x="16582885" y="-1889488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85" name="Freeform 21"/>
            <p:cNvSpPr/>
            <p:nvPr/>
          </p:nvSpPr>
          <p:spPr bwMode="auto">
            <a:xfrm rot="14400000">
              <a:off x="7274681" y="796884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86" name="Freeform 22"/>
            <p:cNvSpPr/>
            <p:nvPr/>
          </p:nvSpPr>
          <p:spPr bwMode="auto">
            <a:xfrm rot="14400000">
              <a:off x="6113074" y="132395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87" name="Freeform 23"/>
            <p:cNvSpPr/>
            <p:nvPr/>
          </p:nvSpPr>
          <p:spPr bwMode="auto">
            <a:xfrm rot="14400000">
              <a:off x="7276638" y="-540691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88" name="Freeform 24"/>
            <p:cNvSpPr/>
            <p:nvPr/>
          </p:nvSpPr>
          <p:spPr bwMode="auto">
            <a:xfrm rot="14400000">
              <a:off x="8440202" y="-1211173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89" name="Freeform 25"/>
            <p:cNvSpPr/>
            <p:nvPr/>
          </p:nvSpPr>
          <p:spPr bwMode="auto">
            <a:xfrm rot="14400000">
              <a:off x="9603767" y="-1884260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90" name="Freeform 26"/>
            <p:cNvSpPr/>
            <p:nvPr/>
          </p:nvSpPr>
          <p:spPr bwMode="auto">
            <a:xfrm rot="14400000">
              <a:off x="10767330" y="-2554741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91" name="Freeform 27"/>
            <p:cNvSpPr/>
            <p:nvPr/>
          </p:nvSpPr>
          <p:spPr bwMode="auto">
            <a:xfrm rot="14400000">
              <a:off x="11930895" y="-3227828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92" name="Freeform 28"/>
            <p:cNvSpPr/>
            <p:nvPr/>
          </p:nvSpPr>
          <p:spPr bwMode="auto">
            <a:xfrm rot="14400000">
              <a:off x="13094459" y="-3898310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93" name="Freeform 29"/>
            <p:cNvSpPr/>
            <p:nvPr/>
          </p:nvSpPr>
          <p:spPr bwMode="auto">
            <a:xfrm rot="14400000">
              <a:off x="14258023" y="-4571396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94" name="Freeform 30"/>
            <p:cNvSpPr/>
            <p:nvPr/>
          </p:nvSpPr>
          <p:spPr bwMode="auto">
            <a:xfrm rot="14400000">
              <a:off x="8438245" y="126402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95" name="Freeform 31"/>
            <p:cNvSpPr/>
            <p:nvPr/>
          </p:nvSpPr>
          <p:spPr bwMode="auto">
            <a:xfrm rot="14400000">
              <a:off x="9601810" y="-546684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96" name="Freeform 32"/>
            <p:cNvSpPr/>
            <p:nvPr/>
          </p:nvSpPr>
          <p:spPr bwMode="auto">
            <a:xfrm rot="14400000">
              <a:off x="10765374" y="-1217167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97" name="Freeform 33"/>
            <p:cNvSpPr/>
            <p:nvPr/>
          </p:nvSpPr>
          <p:spPr bwMode="auto">
            <a:xfrm rot="14400000">
              <a:off x="11928938" y="-1890252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98" name="Freeform 34"/>
            <p:cNvSpPr/>
            <p:nvPr/>
          </p:nvSpPr>
          <p:spPr bwMode="auto">
            <a:xfrm rot="14400000">
              <a:off x="13092502" y="-2560735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99" name="Freeform 35"/>
            <p:cNvSpPr/>
            <p:nvPr/>
          </p:nvSpPr>
          <p:spPr bwMode="auto">
            <a:xfrm rot="14400000">
              <a:off x="14256066" y="-3233821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0" name="Freeform 36"/>
            <p:cNvSpPr/>
            <p:nvPr/>
          </p:nvSpPr>
          <p:spPr bwMode="auto">
            <a:xfrm rot="14400000">
              <a:off x="15419631" y="-3904303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1" name="Freeform 37"/>
            <p:cNvSpPr/>
            <p:nvPr/>
          </p:nvSpPr>
          <p:spPr bwMode="auto">
            <a:xfrm rot="14400000">
              <a:off x="6111752" y="-1218495"/>
              <a:ext cx="1550572" cy="1344871"/>
            </a:xfrm>
            <a:custGeom>
              <a:avLst/>
              <a:gdLst>
                <a:gd name="T0" fmla="*/ 297 w 1191"/>
                <a:gd name="T1" fmla="*/ 1033 h 1033"/>
                <a:gd name="T2" fmla="*/ 0 w 1191"/>
                <a:gd name="T3" fmla="*/ 515 h 1033"/>
                <a:gd name="T4" fmla="*/ 297 w 1191"/>
                <a:gd name="T5" fmla="*/ 0 h 1033"/>
                <a:gd name="T6" fmla="*/ 893 w 1191"/>
                <a:gd name="T7" fmla="*/ 0 h 1033"/>
                <a:gd name="T8" fmla="*/ 1191 w 1191"/>
                <a:gd name="T9" fmla="*/ 515 h 1033"/>
                <a:gd name="T10" fmla="*/ 893 w 1191"/>
                <a:gd name="T11" fmla="*/ 1033 h 1033"/>
                <a:gd name="T12" fmla="*/ 297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7" y="1033"/>
                  </a:moveTo>
                  <a:lnTo>
                    <a:pt x="0" y="515"/>
                  </a:lnTo>
                  <a:lnTo>
                    <a:pt x="297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3"/>
                  </a:lnTo>
                  <a:lnTo>
                    <a:pt x="297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2" name="Freeform 38"/>
            <p:cNvSpPr/>
            <p:nvPr/>
          </p:nvSpPr>
          <p:spPr bwMode="auto">
            <a:xfrm rot="14400000">
              <a:off x="4949820" y="-1882420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3" name="Freeform 39"/>
            <p:cNvSpPr/>
            <p:nvPr/>
          </p:nvSpPr>
          <p:spPr bwMode="auto">
            <a:xfrm rot="14400000">
              <a:off x="6113384" y="-2555505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4" name="Freeform 40"/>
            <p:cNvSpPr/>
            <p:nvPr/>
          </p:nvSpPr>
          <p:spPr bwMode="auto">
            <a:xfrm rot="14400000">
              <a:off x="7276948" y="-3225988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5" name="Freeform 41"/>
            <p:cNvSpPr/>
            <p:nvPr/>
          </p:nvSpPr>
          <p:spPr bwMode="auto">
            <a:xfrm rot="14400000">
              <a:off x="8440513" y="-3899074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6" name="Freeform 42"/>
            <p:cNvSpPr/>
            <p:nvPr/>
          </p:nvSpPr>
          <p:spPr bwMode="auto">
            <a:xfrm rot="14400000">
              <a:off x="9604077" y="-4569556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7" name="Freeform 43"/>
            <p:cNvSpPr/>
            <p:nvPr/>
          </p:nvSpPr>
          <p:spPr bwMode="auto">
            <a:xfrm rot="14400000">
              <a:off x="10767641" y="-5242642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8" name="Freeform 44"/>
            <p:cNvSpPr/>
            <p:nvPr/>
          </p:nvSpPr>
          <p:spPr bwMode="auto">
            <a:xfrm rot="14400000">
              <a:off x="11931205" y="-5913124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9" name="Freeform 45"/>
            <p:cNvSpPr/>
            <p:nvPr/>
          </p:nvSpPr>
          <p:spPr bwMode="auto">
            <a:xfrm rot="14400000">
              <a:off x="13094770" y="-6586210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10" name="Freeform 46"/>
            <p:cNvSpPr/>
            <p:nvPr/>
          </p:nvSpPr>
          <p:spPr bwMode="auto">
            <a:xfrm rot="14400000">
              <a:off x="7275316" y="-1888977"/>
              <a:ext cx="1550572" cy="1342267"/>
            </a:xfrm>
            <a:custGeom>
              <a:avLst/>
              <a:gdLst>
                <a:gd name="T0" fmla="*/ 297 w 1191"/>
                <a:gd name="T1" fmla="*/ 1031 h 1031"/>
                <a:gd name="T2" fmla="*/ 0 w 1191"/>
                <a:gd name="T3" fmla="*/ 515 h 1031"/>
                <a:gd name="T4" fmla="*/ 297 w 1191"/>
                <a:gd name="T5" fmla="*/ 0 h 1031"/>
                <a:gd name="T6" fmla="*/ 893 w 1191"/>
                <a:gd name="T7" fmla="*/ 0 h 1031"/>
                <a:gd name="T8" fmla="*/ 1191 w 1191"/>
                <a:gd name="T9" fmla="*/ 515 h 1031"/>
                <a:gd name="T10" fmla="*/ 893 w 1191"/>
                <a:gd name="T11" fmla="*/ 1031 h 1031"/>
                <a:gd name="T12" fmla="*/ 297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7" y="1031"/>
                  </a:moveTo>
                  <a:lnTo>
                    <a:pt x="0" y="515"/>
                  </a:lnTo>
                  <a:lnTo>
                    <a:pt x="297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1"/>
                  </a:lnTo>
                  <a:lnTo>
                    <a:pt x="297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11" name="Freeform 47"/>
            <p:cNvSpPr/>
            <p:nvPr/>
          </p:nvSpPr>
          <p:spPr bwMode="auto">
            <a:xfrm rot="14400000">
              <a:off x="8438881" y="-2562063"/>
              <a:ext cx="1550572" cy="1344871"/>
            </a:xfrm>
            <a:custGeom>
              <a:avLst/>
              <a:gdLst>
                <a:gd name="T0" fmla="*/ 297 w 1191"/>
                <a:gd name="T1" fmla="*/ 1033 h 1033"/>
                <a:gd name="T2" fmla="*/ 0 w 1191"/>
                <a:gd name="T3" fmla="*/ 515 h 1033"/>
                <a:gd name="T4" fmla="*/ 297 w 1191"/>
                <a:gd name="T5" fmla="*/ 0 h 1033"/>
                <a:gd name="T6" fmla="*/ 893 w 1191"/>
                <a:gd name="T7" fmla="*/ 0 h 1033"/>
                <a:gd name="T8" fmla="*/ 1191 w 1191"/>
                <a:gd name="T9" fmla="*/ 515 h 1033"/>
                <a:gd name="T10" fmla="*/ 893 w 1191"/>
                <a:gd name="T11" fmla="*/ 1033 h 1033"/>
                <a:gd name="T12" fmla="*/ 297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7" y="1033"/>
                  </a:moveTo>
                  <a:lnTo>
                    <a:pt x="0" y="515"/>
                  </a:lnTo>
                  <a:lnTo>
                    <a:pt x="297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3"/>
                  </a:lnTo>
                  <a:lnTo>
                    <a:pt x="297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12" name="Freeform 48"/>
            <p:cNvSpPr/>
            <p:nvPr/>
          </p:nvSpPr>
          <p:spPr bwMode="auto">
            <a:xfrm rot="14400000">
              <a:off x="9602445" y="-3232545"/>
              <a:ext cx="1550572" cy="1342267"/>
            </a:xfrm>
            <a:custGeom>
              <a:avLst/>
              <a:gdLst>
                <a:gd name="T0" fmla="*/ 297 w 1191"/>
                <a:gd name="T1" fmla="*/ 1031 h 1031"/>
                <a:gd name="T2" fmla="*/ 0 w 1191"/>
                <a:gd name="T3" fmla="*/ 515 h 1031"/>
                <a:gd name="T4" fmla="*/ 297 w 1191"/>
                <a:gd name="T5" fmla="*/ 0 h 1031"/>
                <a:gd name="T6" fmla="*/ 893 w 1191"/>
                <a:gd name="T7" fmla="*/ 0 h 1031"/>
                <a:gd name="T8" fmla="*/ 1191 w 1191"/>
                <a:gd name="T9" fmla="*/ 515 h 1031"/>
                <a:gd name="T10" fmla="*/ 893 w 1191"/>
                <a:gd name="T11" fmla="*/ 1031 h 1031"/>
                <a:gd name="T12" fmla="*/ 297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7" y="1031"/>
                  </a:moveTo>
                  <a:lnTo>
                    <a:pt x="0" y="515"/>
                  </a:lnTo>
                  <a:lnTo>
                    <a:pt x="297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1"/>
                  </a:lnTo>
                  <a:lnTo>
                    <a:pt x="297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13" name="Freeform 49"/>
            <p:cNvSpPr/>
            <p:nvPr/>
          </p:nvSpPr>
          <p:spPr bwMode="auto">
            <a:xfrm rot="14400000">
              <a:off x="10766009" y="-3905631"/>
              <a:ext cx="1550572" cy="1344871"/>
            </a:xfrm>
            <a:custGeom>
              <a:avLst/>
              <a:gdLst>
                <a:gd name="T0" fmla="*/ 297 w 1191"/>
                <a:gd name="T1" fmla="*/ 1033 h 1033"/>
                <a:gd name="T2" fmla="*/ 0 w 1191"/>
                <a:gd name="T3" fmla="*/ 515 h 1033"/>
                <a:gd name="T4" fmla="*/ 297 w 1191"/>
                <a:gd name="T5" fmla="*/ 0 h 1033"/>
                <a:gd name="T6" fmla="*/ 893 w 1191"/>
                <a:gd name="T7" fmla="*/ 0 h 1033"/>
                <a:gd name="T8" fmla="*/ 1191 w 1191"/>
                <a:gd name="T9" fmla="*/ 515 h 1033"/>
                <a:gd name="T10" fmla="*/ 893 w 1191"/>
                <a:gd name="T11" fmla="*/ 1033 h 1033"/>
                <a:gd name="T12" fmla="*/ 297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7" y="1033"/>
                  </a:moveTo>
                  <a:lnTo>
                    <a:pt x="0" y="515"/>
                  </a:lnTo>
                  <a:lnTo>
                    <a:pt x="297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3"/>
                  </a:lnTo>
                  <a:lnTo>
                    <a:pt x="297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14" name="Freeform 50"/>
            <p:cNvSpPr/>
            <p:nvPr/>
          </p:nvSpPr>
          <p:spPr bwMode="auto">
            <a:xfrm rot="14400000">
              <a:off x="11929574" y="-4576113"/>
              <a:ext cx="1550572" cy="1342267"/>
            </a:xfrm>
            <a:custGeom>
              <a:avLst/>
              <a:gdLst>
                <a:gd name="T0" fmla="*/ 297 w 1191"/>
                <a:gd name="T1" fmla="*/ 1031 h 1031"/>
                <a:gd name="T2" fmla="*/ 0 w 1191"/>
                <a:gd name="T3" fmla="*/ 515 h 1031"/>
                <a:gd name="T4" fmla="*/ 297 w 1191"/>
                <a:gd name="T5" fmla="*/ 0 h 1031"/>
                <a:gd name="T6" fmla="*/ 893 w 1191"/>
                <a:gd name="T7" fmla="*/ 0 h 1031"/>
                <a:gd name="T8" fmla="*/ 1191 w 1191"/>
                <a:gd name="T9" fmla="*/ 515 h 1031"/>
                <a:gd name="T10" fmla="*/ 893 w 1191"/>
                <a:gd name="T11" fmla="*/ 1031 h 1031"/>
                <a:gd name="T12" fmla="*/ 297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7" y="1031"/>
                  </a:moveTo>
                  <a:lnTo>
                    <a:pt x="0" y="515"/>
                  </a:lnTo>
                  <a:lnTo>
                    <a:pt x="297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1"/>
                  </a:lnTo>
                  <a:lnTo>
                    <a:pt x="297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15" name="Freeform 51"/>
            <p:cNvSpPr/>
            <p:nvPr/>
          </p:nvSpPr>
          <p:spPr bwMode="auto">
            <a:xfrm rot="14400000">
              <a:off x="13093138" y="-5249199"/>
              <a:ext cx="1550572" cy="1344871"/>
            </a:xfrm>
            <a:custGeom>
              <a:avLst/>
              <a:gdLst>
                <a:gd name="T0" fmla="*/ 297 w 1191"/>
                <a:gd name="T1" fmla="*/ 1033 h 1033"/>
                <a:gd name="T2" fmla="*/ 0 w 1191"/>
                <a:gd name="T3" fmla="*/ 515 h 1033"/>
                <a:gd name="T4" fmla="*/ 297 w 1191"/>
                <a:gd name="T5" fmla="*/ 0 h 1033"/>
                <a:gd name="T6" fmla="*/ 893 w 1191"/>
                <a:gd name="T7" fmla="*/ 0 h 1033"/>
                <a:gd name="T8" fmla="*/ 1191 w 1191"/>
                <a:gd name="T9" fmla="*/ 515 h 1033"/>
                <a:gd name="T10" fmla="*/ 893 w 1191"/>
                <a:gd name="T11" fmla="*/ 1033 h 1033"/>
                <a:gd name="T12" fmla="*/ 297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7" y="1033"/>
                  </a:moveTo>
                  <a:lnTo>
                    <a:pt x="0" y="515"/>
                  </a:lnTo>
                  <a:lnTo>
                    <a:pt x="297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3"/>
                  </a:lnTo>
                  <a:lnTo>
                    <a:pt x="297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16" name="Freeform 52"/>
            <p:cNvSpPr/>
            <p:nvPr/>
          </p:nvSpPr>
          <p:spPr bwMode="auto">
            <a:xfrm rot="14400000">
              <a:off x="14256702" y="-5919682"/>
              <a:ext cx="1550572" cy="1342267"/>
            </a:xfrm>
            <a:custGeom>
              <a:avLst/>
              <a:gdLst>
                <a:gd name="T0" fmla="*/ 297 w 1191"/>
                <a:gd name="T1" fmla="*/ 1031 h 1031"/>
                <a:gd name="T2" fmla="*/ 0 w 1191"/>
                <a:gd name="T3" fmla="*/ 515 h 1031"/>
                <a:gd name="T4" fmla="*/ 297 w 1191"/>
                <a:gd name="T5" fmla="*/ 0 h 1031"/>
                <a:gd name="T6" fmla="*/ 893 w 1191"/>
                <a:gd name="T7" fmla="*/ 0 h 1031"/>
                <a:gd name="T8" fmla="*/ 1191 w 1191"/>
                <a:gd name="T9" fmla="*/ 515 h 1031"/>
                <a:gd name="T10" fmla="*/ 893 w 1191"/>
                <a:gd name="T11" fmla="*/ 1031 h 1031"/>
                <a:gd name="T12" fmla="*/ 297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7" y="1031"/>
                  </a:moveTo>
                  <a:lnTo>
                    <a:pt x="0" y="515"/>
                  </a:lnTo>
                  <a:lnTo>
                    <a:pt x="297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1"/>
                  </a:lnTo>
                  <a:lnTo>
                    <a:pt x="297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17" name="Freeform 53"/>
            <p:cNvSpPr/>
            <p:nvPr/>
          </p:nvSpPr>
          <p:spPr bwMode="auto">
            <a:xfrm rot="14400000">
              <a:off x="4948498" y="-3233310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5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5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18" name="Freeform 54"/>
            <p:cNvSpPr/>
            <p:nvPr/>
          </p:nvSpPr>
          <p:spPr bwMode="auto">
            <a:xfrm rot="14400000">
              <a:off x="3786566" y="-3897235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19" name="Freeform 55"/>
            <p:cNvSpPr/>
            <p:nvPr/>
          </p:nvSpPr>
          <p:spPr bwMode="auto">
            <a:xfrm rot="14400000">
              <a:off x="4950130" y="-4570320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20" name="Freeform 56"/>
            <p:cNvSpPr/>
            <p:nvPr/>
          </p:nvSpPr>
          <p:spPr bwMode="auto">
            <a:xfrm rot="14400000">
              <a:off x="6113694" y="-5240803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21" name="Freeform 57"/>
            <p:cNvSpPr/>
            <p:nvPr/>
          </p:nvSpPr>
          <p:spPr bwMode="auto">
            <a:xfrm rot="14400000">
              <a:off x="7277259" y="-5913889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22" name="Freeform 58"/>
            <p:cNvSpPr/>
            <p:nvPr/>
          </p:nvSpPr>
          <p:spPr bwMode="auto">
            <a:xfrm rot="14400000">
              <a:off x="8440823" y="-6584371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23" name="Freeform 59"/>
            <p:cNvSpPr/>
            <p:nvPr/>
          </p:nvSpPr>
          <p:spPr bwMode="auto">
            <a:xfrm rot="14400000">
              <a:off x="9604387" y="-7257457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24" name="Freeform 60"/>
            <p:cNvSpPr/>
            <p:nvPr/>
          </p:nvSpPr>
          <p:spPr bwMode="auto">
            <a:xfrm rot="14400000">
              <a:off x="10767951" y="-7927939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25" name="Freeform 61"/>
            <p:cNvSpPr/>
            <p:nvPr/>
          </p:nvSpPr>
          <p:spPr bwMode="auto">
            <a:xfrm rot="14400000">
              <a:off x="11931516" y="-8601025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26" name="Freeform 62"/>
            <p:cNvSpPr/>
            <p:nvPr/>
          </p:nvSpPr>
          <p:spPr bwMode="auto">
            <a:xfrm rot="14400000">
              <a:off x="6112062" y="-3903792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5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5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27" name="Freeform 63"/>
            <p:cNvSpPr/>
            <p:nvPr/>
          </p:nvSpPr>
          <p:spPr bwMode="auto">
            <a:xfrm rot="14400000">
              <a:off x="7275627" y="-4576878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5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5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28" name="Freeform 64"/>
            <p:cNvSpPr/>
            <p:nvPr/>
          </p:nvSpPr>
          <p:spPr bwMode="auto">
            <a:xfrm rot="14400000">
              <a:off x="8439191" y="-5247360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5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5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29" name="Freeform 65"/>
            <p:cNvSpPr/>
            <p:nvPr/>
          </p:nvSpPr>
          <p:spPr bwMode="auto">
            <a:xfrm rot="14400000">
              <a:off x="9602755" y="-5920446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5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5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30" name="Freeform 66"/>
            <p:cNvSpPr/>
            <p:nvPr/>
          </p:nvSpPr>
          <p:spPr bwMode="auto">
            <a:xfrm rot="14400000">
              <a:off x="10766320" y="-6590929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5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5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31" name="Freeform 67"/>
            <p:cNvSpPr/>
            <p:nvPr/>
          </p:nvSpPr>
          <p:spPr bwMode="auto">
            <a:xfrm rot="14400000">
              <a:off x="11929884" y="-7264014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5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5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32" name="Freeform 68"/>
            <p:cNvSpPr/>
            <p:nvPr/>
          </p:nvSpPr>
          <p:spPr bwMode="auto">
            <a:xfrm rot="14400000">
              <a:off x="13093448" y="-7934497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5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5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33" name="Freeform 69"/>
            <p:cNvSpPr/>
            <p:nvPr/>
          </p:nvSpPr>
          <p:spPr bwMode="auto">
            <a:xfrm rot="14400000">
              <a:off x="3785245" y="-5248124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5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5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34" name="Freeform 70"/>
            <p:cNvSpPr/>
            <p:nvPr/>
          </p:nvSpPr>
          <p:spPr bwMode="auto">
            <a:xfrm rot="14400000">
              <a:off x="2623637" y="-5912613"/>
              <a:ext cx="1550572" cy="1342267"/>
            </a:xfrm>
            <a:custGeom>
              <a:avLst/>
              <a:gdLst>
                <a:gd name="T0" fmla="*/ 297 w 1191"/>
                <a:gd name="T1" fmla="*/ 1031 h 1031"/>
                <a:gd name="T2" fmla="*/ 0 w 1191"/>
                <a:gd name="T3" fmla="*/ 516 h 1031"/>
                <a:gd name="T4" fmla="*/ 297 w 1191"/>
                <a:gd name="T5" fmla="*/ 0 h 1031"/>
                <a:gd name="T6" fmla="*/ 893 w 1191"/>
                <a:gd name="T7" fmla="*/ 0 h 1031"/>
                <a:gd name="T8" fmla="*/ 1191 w 1191"/>
                <a:gd name="T9" fmla="*/ 516 h 1031"/>
                <a:gd name="T10" fmla="*/ 893 w 1191"/>
                <a:gd name="T11" fmla="*/ 1031 h 1031"/>
                <a:gd name="T12" fmla="*/ 297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7" y="1031"/>
                  </a:moveTo>
                  <a:lnTo>
                    <a:pt x="0" y="516"/>
                  </a:lnTo>
                  <a:lnTo>
                    <a:pt x="297" y="0"/>
                  </a:lnTo>
                  <a:lnTo>
                    <a:pt x="893" y="0"/>
                  </a:lnTo>
                  <a:lnTo>
                    <a:pt x="1191" y="516"/>
                  </a:lnTo>
                  <a:lnTo>
                    <a:pt x="893" y="1031"/>
                  </a:lnTo>
                  <a:lnTo>
                    <a:pt x="297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35" name="Freeform 71"/>
            <p:cNvSpPr/>
            <p:nvPr/>
          </p:nvSpPr>
          <p:spPr bwMode="auto">
            <a:xfrm rot="14400000">
              <a:off x="3787201" y="-6585699"/>
              <a:ext cx="1550572" cy="1344871"/>
            </a:xfrm>
            <a:custGeom>
              <a:avLst/>
              <a:gdLst>
                <a:gd name="T0" fmla="*/ 297 w 1191"/>
                <a:gd name="T1" fmla="*/ 1033 h 1033"/>
                <a:gd name="T2" fmla="*/ 0 w 1191"/>
                <a:gd name="T3" fmla="*/ 518 h 1033"/>
                <a:gd name="T4" fmla="*/ 297 w 1191"/>
                <a:gd name="T5" fmla="*/ 0 h 1033"/>
                <a:gd name="T6" fmla="*/ 893 w 1191"/>
                <a:gd name="T7" fmla="*/ 0 h 1033"/>
                <a:gd name="T8" fmla="*/ 1191 w 1191"/>
                <a:gd name="T9" fmla="*/ 518 h 1033"/>
                <a:gd name="T10" fmla="*/ 893 w 1191"/>
                <a:gd name="T11" fmla="*/ 1033 h 1033"/>
                <a:gd name="T12" fmla="*/ 297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7" y="1033"/>
                  </a:moveTo>
                  <a:lnTo>
                    <a:pt x="0" y="518"/>
                  </a:lnTo>
                  <a:lnTo>
                    <a:pt x="297" y="0"/>
                  </a:lnTo>
                  <a:lnTo>
                    <a:pt x="893" y="0"/>
                  </a:lnTo>
                  <a:lnTo>
                    <a:pt x="1191" y="518"/>
                  </a:lnTo>
                  <a:lnTo>
                    <a:pt x="893" y="1033"/>
                  </a:lnTo>
                  <a:lnTo>
                    <a:pt x="297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36" name="Freeform 72"/>
            <p:cNvSpPr/>
            <p:nvPr/>
          </p:nvSpPr>
          <p:spPr bwMode="auto">
            <a:xfrm rot="14400000">
              <a:off x="4950766" y="-7256181"/>
              <a:ext cx="1550572" cy="1342267"/>
            </a:xfrm>
            <a:custGeom>
              <a:avLst/>
              <a:gdLst>
                <a:gd name="T0" fmla="*/ 297 w 1191"/>
                <a:gd name="T1" fmla="*/ 1031 h 1031"/>
                <a:gd name="T2" fmla="*/ 0 w 1191"/>
                <a:gd name="T3" fmla="*/ 516 h 1031"/>
                <a:gd name="T4" fmla="*/ 297 w 1191"/>
                <a:gd name="T5" fmla="*/ 0 h 1031"/>
                <a:gd name="T6" fmla="*/ 893 w 1191"/>
                <a:gd name="T7" fmla="*/ 0 h 1031"/>
                <a:gd name="T8" fmla="*/ 1191 w 1191"/>
                <a:gd name="T9" fmla="*/ 516 h 1031"/>
                <a:gd name="T10" fmla="*/ 893 w 1191"/>
                <a:gd name="T11" fmla="*/ 1031 h 1031"/>
                <a:gd name="T12" fmla="*/ 297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7" y="1031"/>
                  </a:moveTo>
                  <a:lnTo>
                    <a:pt x="0" y="516"/>
                  </a:lnTo>
                  <a:lnTo>
                    <a:pt x="297" y="0"/>
                  </a:lnTo>
                  <a:lnTo>
                    <a:pt x="893" y="0"/>
                  </a:lnTo>
                  <a:lnTo>
                    <a:pt x="1191" y="516"/>
                  </a:lnTo>
                  <a:lnTo>
                    <a:pt x="893" y="1031"/>
                  </a:lnTo>
                  <a:lnTo>
                    <a:pt x="297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37" name="Freeform 73"/>
            <p:cNvSpPr/>
            <p:nvPr/>
          </p:nvSpPr>
          <p:spPr bwMode="auto">
            <a:xfrm rot="14400000">
              <a:off x="6114330" y="-7929268"/>
              <a:ext cx="1550572" cy="1344871"/>
            </a:xfrm>
            <a:custGeom>
              <a:avLst/>
              <a:gdLst>
                <a:gd name="T0" fmla="*/ 297 w 1191"/>
                <a:gd name="T1" fmla="*/ 1033 h 1033"/>
                <a:gd name="T2" fmla="*/ 0 w 1191"/>
                <a:gd name="T3" fmla="*/ 518 h 1033"/>
                <a:gd name="T4" fmla="*/ 297 w 1191"/>
                <a:gd name="T5" fmla="*/ 0 h 1033"/>
                <a:gd name="T6" fmla="*/ 893 w 1191"/>
                <a:gd name="T7" fmla="*/ 0 h 1033"/>
                <a:gd name="T8" fmla="*/ 1191 w 1191"/>
                <a:gd name="T9" fmla="*/ 518 h 1033"/>
                <a:gd name="T10" fmla="*/ 893 w 1191"/>
                <a:gd name="T11" fmla="*/ 1033 h 1033"/>
                <a:gd name="T12" fmla="*/ 297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7" y="1033"/>
                  </a:moveTo>
                  <a:lnTo>
                    <a:pt x="0" y="518"/>
                  </a:lnTo>
                  <a:lnTo>
                    <a:pt x="297" y="0"/>
                  </a:lnTo>
                  <a:lnTo>
                    <a:pt x="893" y="0"/>
                  </a:lnTo>
                  <a:lnTo>
                    <a:pt x="1191" y="518"/>
                  </a:lnTo>
                  <a:lnTo>
                    <a:pt x="893" y="1033"/>
                  </a:lnTo>
                  <a:lnTo>
                    <a:pt x="297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38" name="Freeform 74"/>
            <p:cNvSpPr/>
            <p:nvPr/>
          </p:nvSpPr>
          <p:spPr bwMode="auto">
            <a:xfrm rot="14400000">
              <a:off x="7277894" y="-8599750"/>
              <a:ext cx="1550572" cy="1342267"/>
            </a:xfrm>
            <a:custGeom>
              <a:avLst/>
              <a:gdLst>
                <a:gd name="T0" fmla="*/ 297 w 1191"/>
                <a:gd name="T1" fmla="*/ 1031 h 1031"/>
                <a:gd name="T2" fmla="*/ 0 w 1191"/>
                <a:gd name="T3" fmla="*/ 516 h 1031"/>
                <a:gd name="T4" fmla="*/ 297 w 1191"/>
                <a:gd name="T5" fmla="*/ 0 h 1031"/>
                <a:gd name="T6" fmla="*/ 893 w 1191"/>
                <a:gd name="T7" fmla="*/ 0 h 1031"/>
                <a:gd name="T8" fmla="*/ 1191 w 1191"/>
                <a:gd name="T9" fmla="*/ 516 h 1031"/>
                <a:gd name="T10" fmla="*/ 893 w 1191"/>
                <a:gd name="T11" fmla="*/ 1031 h 1031"/>
                <a:gd name="T12" fmla="*/ 297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7" y="1031"/>
                  </a:moveTo>
                  <a:lnTo>
                    <a:pt x="0" y="516"/>
                  </a:lnTo>
                  <a:lnTo>
                    <a:pt x="297" y="0"/>
                  </a:lnTo>
                  <a:lnTo>
                    <a:pt x="893" y="0"/>
                  </a:lnTo>
                  <a:lnTo>
                    <a:pt x="1191" y="516"/>
                  </a:lnTo>
                  <a:lnTo>
                    <a:pt x="893" y="1031"/>
                  </a:lnTo>
                  <a:lnTo>
                    <a:pt x="297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39" name="Freeform 75"/>
            <p:cNvSpPr/>
            <p:nvPr/>
          </p:nvSpPr>
          <p:spPr bwMode="auto">
            <a:xfrm rot="14400000">
              <a:off x="8441459" y="-9272836"/>
              <a:ext cx="1550572" cy="1344871"/>
            </a:xfrm>
            <a:custGeom>
              <a:avLst/>
              <a:gdLst>
                <a:gd name="T0" fmla="*/ 297 w 1191"/>
                <a:gd name="T1" fmla="*/ 1033 h 1033"/>
                <a:gd name="T2" fmla="*/ 0 w 1191"/>
                <a:gd name="T3" fmla="*/ 518 h 1033"/>
                <a:gd name="T4" fmla="*/ 297 w 1191"/>
                <a:gd name="T5" fmla="*/ 0 h 1033"/>
                <a:gd name="T6" fmla="*/ 893 w 1191"/>
                <a:gd name="T7" fmla="*/ 0 h 1033"/>
                <a:gd name="T8" fmla="*/ 1191 w 1191"/>
                <a:gd name="T9" fmla="*/ 518 h 1033"/>
                <a:gd name="T10" fmla="*/ 893 w 1191"/>
                <a:gd name="T11" fmla="*/ 1033 h 1033"/>
                <a:gd name="T12" fmla="*/ 297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7" y="1033"/>
                  </a:moveTo>
                  <a:lnTo>
                    <a:pt x="0" y="518"/>
                  </a:lnTo>
                  <a:lnTo>
                    <a:pt x="297" y="0"/>
                  </a:lnTo>
                  <a:lnTo>
                    <a:pt x="893" y="0"/>
                  </a:lnTo>
                  <a:lnTo>
                    <a:pt x="1191" y="518"/>
                  </a:lnTo>
                  <a:lnTo>
                    <a:pt x="893" y="1033"/>
                  </a:lnTo>
                  <a:lnTo>
                    <a:pt x="297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40" name="Freeform 76"/>
            <p:cNvSpPr/>
            <p:nvPr/>
          </p:nvSpPr>
          <p:spPr bwMode="auto">
            <a:xfrm rot="14400000">
              <a:off x="9605022" y="-9943318"/>
              <a:ext cx="1550572" cy="1342267"/>
            </a:xfrm>
            <a:custGeom>
              <a:avLst/>
              <a:gdLst>
                <a:gd name="T0" fmla="*/ 297 w 1191"/>
                <a:gd name="T1" fmla="*/ 1031 h 1031"/>
                <a:gd name="T2" fmla="*/ 0 w 1191"/>
                <a:gd name="T3" fmla="*/ 516 h 1031"/>
                <a:gd name="T4" fmla="*/ 297 w 1191"/>
                <a:gd name="T5" fmla="*/ 0 h 1031"/>
                <a:gd name="T6" fmla="*/ 893 w 1191"/>
                <a:gd name="T7" fmla="*/ 0 h 1031"/>
                <a:gd name="T8" fmla="*/ 1191 w 1191"/>
                <a:gd name="T9" fmla="*/ 516 h 1031"/>
                <a:gd name="T10" fmla="*/ 893 w 1191"/>
                <a:gd name="T11" fmla="*/ 1031 h 1031"/>
                <a:gd name="T12" fmla="*/ 297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7" y="1031"/>
                  </a:moveTo>
                  <a:lnTo>
                    <a:pt x="0" y="516"/>
                  </a:lnTo>
                  <a:lnTo>
                    <a:pt x="297" y="0"/>
                  </a:lnTo>
                  <a:lnTo>
                    <a:pt x="893" y="0"/>
                  </a:lnTo>
                  <a:lnTo>
                    <a:pt x="1191" y="516"/>
                  </a:lnTo>
                  <a:lnTo>
                    <a:pt x="893" y="1031"/>
                  </a:lnTo>
                  <a:lnTo>
                    <a:pt x="297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41" name="Freeform 77"/>
            <p:cNvSpPr/>
            <p:nvPr/>
          </p:nvSpPr>
          <p:spPr bwMode="auto">
            <a:xfrm rot="14400000">
              <a:off x="10768587" y="-10616404"/>
              <a:ext cx="1550572" cy="1344871"/>
            </a:xfrm>
            <a:custGeom>
              <a:avLst/>
              <a:gdLst>
                <a:gd name="T0" fmla="*/ 297 w 1191"/>
                <a:gd name="T1" fmla="*/ 1033 h 1033"/>
                <a:gd name="T2" fmla="*/ 0 w 1191"/>
                <a:gd name="T3" fmla="*/ 518 h 1033"/>
                <a:gd name="T4" fmla="*/ 297 w 1191"/>
                <a:gd name="T5" fmla="*/ 0 h 1033"/>
                <a:gd name="T6" fmla="*/ 893 w 1191"/>
                <a:gd name="T7" fmla="*/ 0 h 1033"/>
                <a:gd name="T8" fmla="*/ 1191 w 1191"/>
                <a:gd name="T9" fmla="*/ 518 h 1033"/>
                <a:gd name="T10" fmla="*/ 893 w 1191"/>
                <a:gd name="T11" fmla="*/ 1033 h 1033"/>
                <a:gd name="T12" fmla="*/ 297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7" y="1033"/>
                  </a:moveTo>
                  <a:lnTo>
                    <a:pt x="0" y="518"/>
                  </a:lnTo>
                  <a:lnTo>
                    <a:pt x="297" y="0"/>
                  </a:lnTo>
                  <a:lnTo>
                    <a:pt x="893" y="0"/>
                  </a:lnTo>
                  <a:lnTo>
                    <a:pt x="1191" y="518"/>
                  </a:lnTo>
                  <a:lnTo>
                    <a:pt x="893" y="1033"/>
                  </a:lnTo>
                  <a:lnTo>
                    <a:pt x="297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42" name="Freeform 78"/>
            <p:cNvSpPr/>
            <p:nvPr/>
          </p:nvSpPr>
          <p:spPr bwMode="auto">
            <a:xfrm rot="14400000">
              <a:off x="4948809" y="-5918606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5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5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43" name="Freeform 79"/>
            <p:cNvSpPr/>
            <p:nvPr/>
          </p:nvSpPr>
          <p:spPr bwMode="auto">
            <a:xfrm rot="14400000">
              <a:off x="6112373" y="-6591692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5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5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44" name="Freeform 80"/>
            <p:cNvSpPr/>
            <p:nvPr/>
          </p:nvSpPr>
          <p:spPr bwMode="auto">
            <a:xfrm rot="14400000">
              <a:off x="7275938" y="-7262175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5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5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45" name="Freeform 81"/>
            <p:cNvSpPr/>
            <p:nvPr/>
          </p:nvSpPr>
          <p:spPr bwMode="auto">
            <a:xfrm rot="14400000">
              <a:off x="8439502" y="-7935261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5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5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46" name="Freeform 82"/>
            <p:cNvSpPr/>
            <p:nvPr/>
          </p:nvSpPr>
          <p:spPr bwMode="auto">
            <a:xfrm rot="14400000">
              <a:off x="9603066" y="-8605743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5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5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47" name="Freeform 83"/>
            <p:cNvSpPr/>
            <p:nvPr/>
          </p:nvSpPr>
          <p:spPr bwMode="auto">
            <a:xfrm rot="14400000">
              <a:off x="10766630" y="-9278829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5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5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48" name="Freeform 84"/>
            <p:cNvSpPr/>
            <p:nvPr/>
          </p:nvSpPr>
          <p:spPr bwMode="auto">
            <a:xfrm rot="14400000">
              <a:off x="11930194" y="-9949311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5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5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49" name="Freeform 85"/>
            <p:cNvSpPr/>
            <p:nvPr/>
          </p:nvSpPr>
          <p:spPr bwMode="auto">
            <a:xfrm rot="14400000">
              <a:off x="9214197" y="4155096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5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5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50" name="Freeform 86"/>
            <p:cNvSpPr/>
            <p:nvPr/>
          </p:nvSpPr>
          <p:spPr bwMode="auto">
            <a:xfrm rot="14400000">
              <a:off x="8052590" y="3490608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6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6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6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51" name="Freeform 87"/>
            <p:cNvSpPr/>
            <p:nvPr/>
          </p:nvSpPr>
          <p:spPr bwMode="auto">
            <a:xfrm rot="14400000">
              <a:off x="9216154" y="2817522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8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8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8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52" name="Freeform 88"/>
            <p:cNvSpPr/>
            <p:nvPr/>
          </p:nvSpPr>
          <p:spPr bwMode="auto">
            <a:xfrm rot="14400000">
              <a:off x="10379718" y="2147040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6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6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6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53" name="Freeform 89"/>
            <p:cNvSpPr/>
            <p:nvPr/>
          </p:nvSpPr>
          <p:spPr bwMode="auto">
            <a:xfrm rot="14400000">
              <a:off x="11543283" y="1473954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8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8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8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54" name="Freeform 90"/>
            <p:cNvSpPr/>
            <p:nvPr/>
          </p:nvSpPr>
          <p:spPr bwMode="auto">
            <a:xfrm rot="14400000">
              <a:off x="12706846" y="803472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6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6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6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55" name="Freeform 91"/>
            <p:cNvSpPr/>
            <p:nvPr/>
          </p:nvSpPr>
          <p:spPr bwMode="auto">
            <a:xfrm rot="14400000">
              <a:off x="13870411" y="130385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8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8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8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56" name="Freeform 92"/>
            <p:cNvSpPr/>
            <p:nvPr/>
          </p:nvSpPr>
          <p:spPr bwMode="auto">
            <a:xfrm rot="14400000">
              <a:off x="15033975" y="-540097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6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6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6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57" name="Freeform 93"/>
            <p:cNvSpPr/>
            <p:nvPr/>
          </p:nvSpPr>
          <p:spPr bwMode="auto">
            <a:xfrm rot="14400000">
              <a:off x="16197539" y="-1213183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8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8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8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58" name="Freeform 94"/>
            <p:cNvSpPr/>
            <p:nvPr/>
          </p:nvSpPr>
          <p:spPr bwMode="auto">
            <a:xfrm rot="14400000">
              <a:off x="10377761" y="3484614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5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5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59" name="Freeform 95"/>
            <p:cNvSpPr/>
            <p:nvPr/>
          </p:nvSpPr>
          <p:spPr bwMode="auto">
            <a:xfrm rot="14400000">
              <a:off x="11541325" y="2811528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5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5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60" name="Freeform 96"/>
            <p:cNvSpPr/>
            <p:nvPr/>
          </p:nvSpPr>
          <p:spPr bwMode="auto">
            <a:xfrm rot="14400000">
              <a:off x="12704890" y="2141046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5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5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61" name="Freeform 97"/>
            <p:cNvSpPr/>
            <p:nvPr/>
          </p:nvSpPr>
          <p:spPr bwMode="auto">
            <a:xfrm rot="14400000">
              <a:off x="13868453" y="1467960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5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5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62" name="Freeform 98"/>
            <p:cNvSpPr/>
            <p:nvPr/>
          </p:nvSpPr>
          <p:spPr bwMode="auto">
            <a:xfrm rot="14400000">
              <a:off x="15032018" y="797478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5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5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63" name="Freeform 99"/>
            <p:cNvSpPr/>
            <p:nvPr/>
          </p:nvSpPr>
          <p:spPr bwMode="auto">
            <a:xfrm rot="14400000">
              <a:off x="16195582" y="124392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5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5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64" name="Freeform 100"/>
            <p:cNvSpPr/>
            <p:nvPr/>
          </p:nvSpPr>
          <p:spPr bwMode="auto">
            <a:xfrm rot="14400000">
              <a:off x="17359146" y="-546091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5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5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65" name="Freeform 101"/>
            <p:cNvSpPr/>
            <p:nvPr/>
          </p:nvSpPr>
          <p:spPr bwMode="auto">
            <a:xfrm rot="14400000">
              <a:off x="8050943" y="2140281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5 h 1033"/>
                <a:gd name="T4" fmla="*/ 298 w 1191"/>
                <a:gd name="T5" fmla="*/ 0 h 1033"/>
                <a:gd name="T6" fmla="*/ 894 w 1191"/>
                <a:gd name="T7" fmla="*/ 0 h 1033"/>
                <a:gd name="T8" fmla="*/ 1191 w 1191"/>
                <a:gd name="T9" fmla="*/ 515 h 1033"/>
                <a:gd name="T10" fmla="*/ 894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66" name="Freeform 102"/>
            <p:cNvSpPr/>
            <p:nvPr/>
          </p:nvSpPr>
          <p:spPr bwMode="auto">
            <a:xfrm rot="14400000">
              <a:off x="6889336" y="1475793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6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6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6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67" name="Freeform 103"/>
            <p:cNvSpPr/>
            <p:nvPr/>
          </p:nvSpPr>
          <p:spPr bwMode="auto">
            <a:xfrm rot="14400000">
              <a:off x="8052899" y="802707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8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8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8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68" name="Freeform 104"/>
            <p:cNvSpPr/>
            <p:nvPr/>
          </p:nvSpPr>
          <p:spPr bwMode="auto">
            <a:xfrm rot="14400000">
              <a:off x="9216464" y="132225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6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6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6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69" name="Freeform 105"/>
            <p:cNvSpPr/>
            <p:nvPr/>
          </p:nvSpPr>
          <p:spPr bwMode="auto">
            <a:xfrm rot="14400000">
              <a:off x="10380029" y="-540862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8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8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8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70" name="Freeform 106"/>
            <p:cNvSpPr/>
            <p:nvPr/>
          </p:nvSpPr>
          <p:spPr bwMode="auto">
            <a:xfrm rot="14400000">
              <a:off x="11543592" y="-1211344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6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6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6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71" name="Freeform 107"/>
            <p:cNvSpPr/>
            <p:nvPr/>
          </p:nvSpPr>
          <p:spPr bwMode="auto">
            <a:xfrm rot="14400000">
              <a:off x="12707157" y="-1884430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8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8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8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72" name="Freeform 108"/>
            <p:cNvSpPr/>
            <p:nvPr/>
          </p:nvSpPr>
          <p:spPr bwMode="auto">
            <a:xfrm rot="14400000">
              <a:off x="13870721" y="-2554912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6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6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6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73" name="Freeform 109"/>
            <p:cNvSpPr/>
            <p:nvPr/>
          </p:nvSpPr>
          <p:spPr bwMode="auto">
            <a:xfrm rot="14400000">
              <a:off x="15034285" y="-3227998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8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8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8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74" name="Freeform 110"/>
            <p:cNvSpPr/>
            <p:nvPr/>
          </p:nvSpPr>
          <p:spPr bwMode="auto">
            <a:xfrm rot="14400000">
              <a:off x="9214506" y="1469799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5 h 1031"/>
                <a:gd name="T4" fmla="*/ 298 w 1191"/>
                <a:gd name="T5" fmla="*/ 0 h 1031"/>
                <a:gd name="T6" fmla="*/ 894 w 1191"/>
                <a:gd name="T7" fmla="*/ 0 h 1031"/>
                <a:gd name="T8" fmla="*/ 1191 w 1191"/>
                <a:gd name="T9" fmla="*/ 515 h 1031"/>
                <a:gd name="T10" fmla="*/ 894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75" name="Freeform 111"/>
            <p:cNvSpPr/>
            <p:nvPr/>
          </p:nvSpPr>
          <p:spPr bwMode="auto">
            <a:xfrm rot="14400000">
              <a:off x="10378071" y="796713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5 h 1033"/>
                <a:gd name="T4" fmla="*/ 298 w 1191"/>
                <a:gd name="T5" fmla="*/ 0 h 1033"/>
                <a:gd name="T6" fmla="*/ 894 w 1191"/>
                <a:gd name="T7" fmla="*/ 0 h 1033"/>
                <a:gd name="T8" fmla="*/ 1191 w 1191"/>
                <a:gd name="T9" fmla="*/ 515 h 1033"/>
                <a:gd name="T10" fmla="*/ 894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76" name="Freeform 112"/>
            <p:cNvSpPr/>
            <p:nvPr/>
          </p:nvSpPr>
          <p:spPr bwMode="auto">
            <a:xfrm rot="14400000">
              <a:off x="11541636" y="126231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5 h 1031"/>
                <a:gd name="T4" fmla="*/ 298 w 1191"/>
                <a:gd name="T5" fmla="*/ 0 h 1031"/>
                <a:gd name="T6" fmla="*/ 894 w 1191"/>
                <a:gd name="T7" fmla="*/ 0 h 1031"/>
                <a:gd name="T8" fmla="*/ 1191 w 1191"/>
                <a:gd name="T9" fmla="*/ 515 h 1031"/>
                <a:gd name="T10" fmla="*/ 894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77" name="Freeform 113"/>
            <p:cNvSpPr/>
            <p:nvPr/>
          </p:nvSpPr>
          <p:spPr bwMode="auto">
            <a:xfrm rot="14400000">
              <a:off x="12705199" y="-546855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5 h 1033"/>
                <a:gd name="T4" fmla="*/ 298 w 1191"/>
                <a:gd name="T5" fmla="*/ 0 h 1033"/>
                <a:gd name="T6" fmla="*/ 894 w 1191"/>
                <a:gd name="T7" fmla="*/ 0 h 1033"/>
                <a:gd name="T8" fmla="*/ 1191 w 1191"/>
                <a:gd name="T9" fmla="*/ 515 h 1033"/>
                <a:gd name="T10" fmla="*/ 894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78" name="Freeform 114"/>
            <p:cNvSpPr/>
            <p:nvPr/>
          </p:nvSpPr>
          <p:spPr bwMode="auto">
            <a:xfrm rot="14400000">
              <a:off x="13868764" y="-1217338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5 h 1031"/>
                <a:gd name="T4" fmla="*/ 298 w 1191"/>
                <a:gd name="T5" fmla="*/ 0 h 1031"/>
                <a:gd name="T6" fmla="*/ 894 w 1191"/>
                <a:gd name="T7" fmla="*/ 0 h 1031"/>
                <a:gd name="T8" fmla="*/ 1191 w 1191"/>
                <a:gd name="T9" fmla="*/ 515 h 1031"/>
                <a:gd name="T10" fmla="*/ 894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79" name="Freeform 115"/>
            <p:cNvSpPr/>
            <p:nvPr/>
          </p:nvSpPr>
          <p:spPr bwMode="auto">
            <a:xfrm rot="14400000">
              <a:off x="15032328" y="-1890423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5 h 1033"/>
                <a:gd name="T4" fmla="*/ 298 w 1191"/>
                <a:gd name="T5" fmla="*/ 0 h 1033"/>
                <a:gd name="T6" fmla="*/ 894 w 1191"/>
                <a:gd name="T7" fmla="*/ 0 h 1033"/>
                <a:gd name="T8" fmla="*/ 1191 w 1191"/>
                <a:gd name="T9" fmla="*/ 515 h 1033"/>
                <a:gd name="T10" fmla="*/ 894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80" name="Freeform 116"/>
            <p:cNvSpPr/>
            <p:nvPr/>
          </p:nvSpPr>
          <p:spPr bwMode="auto">
            <a:xfrm rot="14400000">
              <a:off x="16195892" y="-2560906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5 h 1031"/>
                <a:gd name="T4" fmla="*/ 298 w 1191"/>
                <a:gd name="T5" fmla="*/ 0 h 1031"/>
                <a:gd name="T6" fmla="*/ 894 w 1191"/>
                <a:gd name="T7" fmla="*/ 0 h 1031"/>
                <a:gd name="T8" fmla="*/ 1191 w 1191"/>
                <a:gd name="T9" fmla="*/ 515 h 1031"/>
                <a:gd name="T10" fmla="*/ 894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81" name="Freeform 117"/>
            <p:cNvSpPr/>
            <p:nvPr/>
          </p:nvSpPr>
          <p:spPr bwMode="auto">
            <a:xfrm rot="14400000">
              <a:off x="6886713" y="124903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82" name="Freeform 118"/>
            <p:cNvSpPr/>
            <p:nvPr/>
          </p:nvSpPr>
          <p:spPr bwMode="auto">
            <a:xfrm rot="14400000">
              <a:off x="5726082" y="-539022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6 h 1031"/>
                <a:gd name="T4" fmla="*/ 298 w 1191"/>
                <a:gd name="T5" fmla="*/ 0 h 1031"/>
                <a:gd name="T6" fmla="*/ 894 w 1191"/>
                <a:gd name="T7" fmla="*/ 0 h 1031"/>
                <a:gd name="T8" fmla="*/ 1191 w 1191"/>
                <a:gd name="T9" fmla="*/ 516 h 1031"/>
                <a:gd name="T10" fmla="*/ 894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83" name="Freeform 119"/>
            <p:cNvSpPr/>
            <p:nvPr/>
          </p:nvSpPr>
          <p:spPr bwMode="auto">
            <a:xfrm rot="14400000">
              <a:off x="6889645" y="-1212108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8 h 1033"/>
                <a:gd name="T4" fmla="*/ 298 w 1191"/>
                <a:gd name="T5" fmla="*/ 0 h 1033"/>
                <a:gd name="T6" fmla="*/ 894 w 1191"/>
                <a:gd name="T7" fmla="*/ 0 h 1033"/>
                <a:gd name="T8" fmla="*/ 1191 w 1191"/>
                <a:gd name="T9" fmla="*/ 518 h 1033"/>
                <a:gd name="T10" fmla="*/ 894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84" name="Freeform 120"/>
            <p:cNvSpPr/>
            <p:nvPr/>
          </p:nvSpPr>
          <p:spPr bwMode="auto">
            <a:xfrm rot="14400000">
              <a:off x="8053210" y="-1882590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6 h 1031"/>
                <a:gd name="T4" fmla="*/ 298 w 1191"/>
                <a:gd name="T5" fmla="*/ 0 h 1031"/>
                <a:gd name="T6" fmla="*/ 894 w 1191"/>
                <a:gd name="T7" fmla="*/ 0 h 1031"/>
                <a:gd name="T8" fmla="*/ 1191 w 1191"/>
                <a:gd name="T9" fmla="*/ 516 h 1031"/>
                <a:gd name="T10" fmla="*/ 894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85" name="Freeform 121"/>
            <p:cNvSpPr/>
            <p:nvPr/>
          </p:nvSpPr>
          <p:spPr bwMode="auto">
            <a:xfrm rot="14400000">
              <a:off x="9216775" y="-2555677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8 h 1033"/>
                <a:gd name="T4" fmla="*/ 298 w 1191"/>
                <a:gd name="T5" fmla="*/ 0 h 1033"/>
                <a:gd name="T6" fmla="*/ 894 w 1191"/>
                <a:gd name="T7" fmla="*/ 0 h 1033"/>
                <a:gd name="T8" fmla="*/ 1191 w 1191"/>
                <a:gd name="T9" fmla="*/ 518 h 1033"/>
                <a:gd name="T10" fmla="*/ 894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86" name="Freeform 122"/>
            <p:cNvSpPr/>
            <p:nvPr/>
          </p:nvSpPr>
          <p:spPr bwMode="auto">
            <a:xfrm rot="14400000">
              <a:off x="10380338" y="-3226159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6 h 1031"/>
                <a:gd name="T4" fmla="*/ 298 w 1191"/>
                <a:gd name="T5" fmla="*/ 0 h 1031"/>
                <a:gd name="T6" fmla="*/ 894 w 1191"/>
                <a:gd name="T7" fmla="*/ 0 h 1031"/>
                <a:gd name="T8" fmla="*/ 1191 w 1191"/>
                <a:gd name="T9" fmla="*/ 516 h 1031"/>
                <a:gd name="T10" fmla="*/ 894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87" name="Freeform 123"/>
            <p:cNvSpPr/>
            <p:nvPr/>
          </p:nvSpPr>
          <p:spPr bwMode="auto">
            <a:xfrm rot="14400000">
              <a:off x="11543903" y="-3899245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8 h 1033"/>
                <a:gd name="T4" fmla="*/ 298 w 1191"/>
                <a:gd name="T5" fmla="*/ 0 h 1033"/>
                <a:gd name="T6" fmla="*/ 894 w 1191"/>
                <a:gd name="T7" fmla="*/ 0 h 1033"/>
                <a:gd name="T8" fmla="*/ 1191 w 1191"/>
                <a:gd name="T9" fmla="*/ 518 h 1033"/>
                <a:gd name="T10" fmla="*/ 894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88" name="Freeform 124"/>
            <p:cNvSpPr/>
            <p:nvPr/>
          </p:nvSpPr>
          <p:spPr bwMode="auto">
            <a:xfrm rot="14400000">
              <a:off x="12707467" y="-4569727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6 h 1031"/>
                <a:gd name="T4" fmla="*/ 298 w 1191"/>
                <a:gd name="T5" fmla="*/ 0 h 1031"/>
                <a:gd name="T6" fmla="*/ 894 w 1191"/>
                <a:gd name="T7" fmla="*/ 0 h 1031"/>
                <a:gd name="T8" fmla="*/ 1191 w 1191"/>
                <a:gd name="T9" fmla="*/ 516 h 1031"/>
                <a:gd name="T10" fmla="*/ 894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89" name="Freeform 125"/>
            <p:cNvSpPr/>
            <p:nvPr/>
          </p:nvSpPr>
          <p:spPr bwMode="auto">
            <a:xfrm rot="14400000">
              <a:off x="13871031" y="-5242813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8 h 1033"/>
                <a:gd name="T4" fmla="*/ 298 w 1191"/>
                <a:gd name="T5" fmla="*/ 0 h 1033"/>
                <a:gd name="T6" fmla="*/ 894 w 1191"/>
                <a:gd name="T7" fmla="*/ 0 h 1033"/>
                <a:gd name="T8" fmla="*/ 1191 w 1191"/>
                <a:gd name="T9" fmla="*/ 518 h 1033"/>
                <a:gd name="T10" fmla="*/ 894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90" name="Freeform 126"/>
            <p:cNvSpPr/>
            <p:nvPr/>
          </p:nvSpPr>
          <p:spPr bwMode="auto">
            <a:xfrm rot="14400000">
              <a:off x="8050277" y="-545579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91" name="Freeform 127"/>
            <p:cNvSpPr/>
            <p:nvPr/>
          </p:nvSpPr>
          <p:spPr bwMode="auto">
            <a:xfrm rot="14400000">
              <a:off x="9213841" y="-1218665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92" name="Freeform 128"/>
            <p:cNvSpPr/>
            <p:nvPr/>
          </p:nvSpPr>
          <p:spPr bwMode="auto">
            <a:xfrm rot="14400000">
              <a:off x="10377406" y="-1889147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93" name="Freeform 129"/>
            <p:cNvSpPr/>
            <p:nvPr/>
          </p:nvSpPr>
          <p:spPr bwMode="auto">
            <a:xfrm rot="14400000">
              <a:off x="11540970" y="-2562233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94" name="Freeform 130"/>
            <p:cNvSpPr/>
            <p:nvPr/>
          </p:nvSpPr>
          <p:spPr bwMode="auto">
            <a:xfrm rot="14400000">
              <a:off x="12704534" y="-3232715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95" name="Freeform 131"/>
            <p:cNvSpPr/>
            <p:nvPr/>
          </p:nvSpPr>
          <p:spPr bwMode="auto">
            <a:xfrm rot="14400000">
              <a:off x="13868098" y="-3905801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96" name="Freeform 132"/>
            <p:cNvSpPr/>
            <p:nvPr/>
          </p:nvSpPr>
          <p:spPr bwMode="auto">
            <a:xfrm rot="14400000">
              <a:off x="15031663" y="-4576284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97" name="Freeform 133"/>
            <p:cNvSpPr/>
            <p:nvPr/>
          </p:nvSpPr>
          <p:spPr bwMode="auto">
            <a:xfrm rot="14400000">
              <a:off x="5723459" y="-1889912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98" name="Freeform 134"/>
            <p:cNvSpPr/>
            <p:nvPr/>
          </p:nvSpPr>
          <p:spPr bwMode="auto">
            <a:xfrm rot="14400000">
              <a:off x="4562828" y="-2553837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6 h 1031"/>
                <a:gd name="T4" fmla="*/ 298 w 1191"/>
                <a:gd name="T5" fmla="*/ 0 h 1031"/>
                <a:gd name="T6" fmla="*/ 894 w 1191"/>
                <a:gd name="T7" fmla="*/ 0 h 1031"/>
                <a:gd name="T8" fmla="*/ 1191 w 1191"/>
                <a:gd name="T9" fmla="*/ 516 h 1031"/>
                <a:gd name="T10" fmla="*/ 894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99" name="Freeform 135"/>
            <p:cNvSpPr/>
            <p:nvPr/>
          </p:nvSpPr>
          <p:spPr bwMode="auto">
            <a:xfrm rot="14400000">
              <a:off x="5726392" y="-3226922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8 h 1033"/>
                <a:gd name="T4" fmla="*/ 298 w 1191"/>
                <a:gd name="T5" fmla="*/ 0 h 1033"/>
                <a:gd name="T6" fmla="*/ 894 w 1191"/>
                <a:gd name="T7" fmla="*/ 0 h 1033"/>
                <a:gd name="T8" fmla="*/ 1191 w 1191"/>
                <a:gd name="T9" fmla="*/ 518 h 1033"/>
                <a:gd name="T10" fmla="*/ 894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00" name="Freeform 136"/>
            <p:cNvSpPr/>
            <p:nvPr/>
          </p:nvSpPr>
          <p:spPr bwMode="auto">
            <a:xfrm rot="14400000">
              <a:off x="6889956" y="-3897405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6 h 1031"/>
                <a:gd name="T4" fmla="*/ 298 w 1191"/>
                <a:gd name="T5" fmla="*/ 0 h 1031"/>
                <a:gd name="T6" fmla="*/ 894 w 1191"/>
                <a:gd name="T7" fmla="*/ 0 h 1031"/>
                <a:gd name="T8" fmla="*/ 1191 w 1191"/>
                <a:gd name="T9" fmla="*/ 516 h 1031"/>
                <a:gd name="T10" fmla="*/ 894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01" name="Freeform 137"/>
            <p:cNvSpPr/>
            <p:nvPr/>
          </p:nvSpPr>
          <p:spPr bwMode="auto">
            <a:xfrm rot="14400000">
              <a:off x="8053521" y="-4570491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8 h 1033"/>
                <a:gd name="T4" fmla="*/ 298 w 1191"/>
                <a:gd name="T5" fmla="*/ 0 h 1033"/>
                <a:gd name="T6" fmla="*/ 894 w 1191"/>
                <a:gd name="T7" fmla="*/ 0 h 1033"/>
                <a:gd name="T8" fmla="*/ 1191 w 1191"/>
                <a:gd name="T9" fmla="*/ 518 h 1033"/>
                <a:gd name="T10" fmla="*/ 894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02" name="Freeform 138"/>
            <p:cNvSpPr/>
            <p:nvPr/>
          </p:nvSpPr>
          <p:spPr bwMode="auto">
            <a:xfrm rot="14400000">
              <a:off x="9217085" y="-5240973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6 h 1031"/>
                <a:gd name="T4" fmla="*/ 298 w 1191"/>
                <a:gd name="T5" fmla="*/ 0 h 1031"/>
                <a:gd name="T6" fmla="*/ 894 w 1191"/>
                <a:gd name="T7" fmla="*/ 0 h 1031"/>
                <a:gd name="T8" fmla="*/ 1191 w 1191"/>
                <a:gd name="T9" fmla="*/ 516 h 1031"/>
                <a:gd name="T10" fmla="*/ 894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03" name="Freeform 139"/>
            <p:cNvSpPr/>
            <p:nvPr/>
          </p:nvSpPr>
          <p:spPr bwMode="auto">
            <a:xfrm rot="14400000">
              <a:off x="10380649" y="-5914059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8 h 1033"/>
                <a:gd name="T4" fmla="*/ 298 w 1191"/>
                <a:gd name="T5" fmla="*/ 0 h 1033"/>
                <a:gd name="T6" fmla="*/ 894 w 1191"/>
                <a:gd name="T7" fmla="*/ 0 h 1033"/>
                <a:gd name="T8" fmla="*/ 1191 w 1191"/>
                <a:gd name="T9" fmla="*/ 518 h 1033"/>
                <a:gd name="T10" fmla="*/ 894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04" name="Freeform 140"/>
            <p:cNvSpPr/>
            <p:nvPr/>
          </p:nvSpPr>
          <p:spPr bwMode="auto">
            <a:xfrm rot="14400000">
              <a:off x="11544213" y="-6584541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6 h 1031"/>
                <a:gd name="T4" fmla="*/ 298 w 1191"/>
                <a:gd name="T5" fmla="*/ 0 h 1031"/>
                <a:gd name="T6" fmla="*/ 894 w 1191"/>
                <a:gd name="T7" fmla="*/ 0 h 1031"/>
                <a:gd name="T8" fmla="*/ 1191 w 1191"/>
                <a:gd name="T9" fmla="*/ 516 h 1031"/>
                <a:gd name="T10" fmla="*/ 894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05" name="Freeform 141"/>
            <p:cNvSpPr/>
            <p:nvPr/>
          </p:nvSpPr>
          <p:spPr bwMode="auto">
            <a:xfrm rot="14400000">
              <a:off x="12707778" y="-7257627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8 h 1033"/>
                <a:gd name="T4" fmla="*/ 298 w 1191"/>
                <a:gd name="T5" fmla="*/ 0 h 1033"/>
                <a:gd name="T6" fmla="*/ 894 w 1191"/>
                <a:gd name="T7" fmla="*/ 0 h 1033"/>
                <a:gd name="T8" fmla="*/ 1191 w 1191"/>
                <a:gd name="T9" fmla="*/ 518 h 1033"/>
                <a:gd name="T10" fmla="*/ 894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06" name="Freeform 142"/>
            <p:cNvSpPr/>
            <p:nvPr/>
          </p:nvSpPr>
          <p:spPr bwMode="auto">
            <a:xfrm rot="14400000">
              <a:off x="6887023" y="-2560394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07" name="Freeform 143"/>
            <p:cNvSpPr/>
            <p:nvPr/>
          </p:nvSpPr>
          <p:spPr bwMode="auto">
            <a:xfrm rot="14400000">
              <a:off x="8050587" y="-3233480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08" name="Freeform 144"/>
            <p:cNvSpPr/>
            <p:nvPr/>
          </p:nvSpPr>
          <p:spPr bwMode="auto">
            <a:xfrm rot="14400000">
              <a:off x="9214152" y="-3903962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09" name="Freeform 145"/>
            <p:cNvSpPr/>
            <p:nvPr/>
          </p:nvSpPr>
          <p:spPr bwMode="auto">
            <a:xfrm rot="14400000">
              <a:off x="10377716" y="-4577048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10" name="Freeform 146"/>
            <p:cNvSpPr/>
            <p:nvPr/>
          </p:nvSpPr>
          <p:spPr bwMode="auto">
            <a:xfrm rot="14400000">
              <a:off x="11541280" y="-5247531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11" name="Freeform 147"/>
            <p:cNvSpPr/>
            <p:nvPr/>
          </p:nvSpPr>
          <p:spPr bwMode="auto">
            <a:xfrm rot="14400000">
              <a:off x="12704844" y="-5920616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12" name="Freeform 148"/>
            <p:cNvSpPr/>
            <p:nvPr/>
          </p:nvSpPr>
          <p:spPr bwMode="auto">
            <a:xfrm rot="14400000">
              <a:off x="13868408" y="-6591099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13" name="Freeform 149"/>
            <p:cNvSpPr/>
            <p:nvPr/>
          </p:nvSpPr>
          <p:spPr bwMode="auto">
            <a:xfrm rot="14400000">
              <a:off x="4560205" y="-3904726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14" name="Freeform 150"/>
            <p:cNvSpPr/>
            <p:nvPr/>
          </p:nvSpPr>
          <p:spPr bwMode="auto">
            <a:xfrm rot="14400000">
              <a:off x="3398598" y="-4569215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15" name="Freeform 151"/>
            <p:cNvSpPr/>
            <p:nvPr/>
          </p:nvSpPr>
          <p:spPr bwMode="auto">
            <a:xfrm rot="14400000">
              <a:off x="4562162" y="-5242301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16" name="Freeform 152"/>
            <p:cNvSpPr/>
            <p:nvPr/>
          </p:nvSpPr>
          <p:spPr bwMode="auto">
            <a:xfrm rot="14400000">
              <a:off x="5725726" y="-5912784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17" name="Freeform 153"/>
            <p:cNvSpPr/>
            <p:nvPr/>
          </p:nvSpPr>
          <p:spPr bwMode="auto">
            <a:xfrm rot="14400000">
              <a:off x="6889291" y="-6585870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18" name="Freeform 154"/>
            <p:cNvSpPr/>
            <p:nvPr/>
          </p:nvSpPr>
          <p:spPr bwMode="auto">
            <a:xfrm rot="14400000">
              <a:off x="8052855" y="-7256352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19" name="Freeform 155"/>
            <p:cNvSpPr/>
            <p:nvPr/>
          </p:nvSpPr>
          <p:spPr bwMode="auto">
            <a:xfrm rot="14400000">
              <a:off x="9216419" y="-7929438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20" name="Freeform 156"/>
            <p:cNvSpPr/>
            <p:nvPr/>
          </p:nvSpPr>
          <p:spPr bwMode="auto">
            <a:xfrm rot="14400000">
              <a:off x="10379983" y="-8599920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21" name="Freeform 157"/>
            <p:cNvSpPr/>
            <p:nvPr/>
          </p:nvSpPr>
          <p:spPr bwMode="auto">
            <a:xfrm rot="14400000">
              <a:off x="11543547" y="-9273006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22" name="Freeform 158"/>
            <p:cNvSpPr/>
            <p:nvPr/>
          </p:nvSpPr>
          <p:spPr bwMode="auto">
            <a:xfrm rot="14400000">
              <a:off x="5723769" y="-4575208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23" name="Freeform 159"/>
            <p:cNvSpPr/>
            <p:nvPr/>
          </p:nvSpPr>
          <p:spPr bwMode="auto">
            <a:xfrm rot="14400000">
              <a:off x="6887334" y="-5248294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24" name="Freeform 160"/>
            <p:cNvSpPr/>
            <p:nvPr/>
          </p:nvSpPr>
          <p:spPr bwMode="auto">
            <a:xfrm rot="14400000">
              <a:off x="8050898" y="-5918777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25" name="Freeform 161"/>
            <p:cNvSpPr/>
            <p:nvPr/>
          </p:nvSpPr>
          <p:spPr bwMode="auto">
            <a:xfrm rot="14400000">
              <a:off x="9214462" y="-6591863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26" name="Freeform 162"/>
            <p:cNvSpPr/>
            <p:nvPr/>
          </p:nvSpPr>
          <p:spPr bwMode="auto">
            <a:xfrm rot="14400000">
              <a:off x="10378026" y="-7262345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27" name="Freeform 163"/>
            <p:cNvSpPr/>
            <p:nvPr/>
          </p:nvSpPr>
          <p:spPr bwMode="auto">
            <a:xfrm rot="14400000">
              <a:off x="11541590" y="-7935431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28" name="Freeform 164"/>
            <p:cNvSpPr/>
            <p:nvPr/>
          </p:nvSpPr>
          <p:spPr bwMode="auto">
            <a:xfrm rot="14400000">
              <a:off x="12705155" y="-8605913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29" name="Freeform 165"/>
            <p:cNvSpPr>
              <a:spLocks noEditPoints="1"/>
            </p:cNvSpPr>
            <p:nvPr/>
          </p:nvSpPr>
          <p:spPr bwMode="auto">
            <a:xfrm rot="14400000">
              <a:off x="8773826" y="2758124"/>
              <a:ext cx="104153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5"/>
                    <a:pt x="17" y="35"/>
                  </a:cubicBezTo>
                  <a:cubicBezTo>
                    <a:pt x="27" y="35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0" name="Freeform 166"/>
            <p:cNvSpPr>
              <a:spLocks noEditPoints="1"/>
            </p:cNvSpPr>
            <p:nvPr/>
          </p:nvSpPr>
          <p:spPr bwMode="auto">
            <a:xfrm rot="14400000">
              <a:off x="8385533" y="2086707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5"/>
                    <a:pt x="17" y="35"/>
                  </a:cubicBezTo>
                  <a:cubicBezTo>
                    <a:pt x="26" y="35"/>
                    <a:pt x="34" y="2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1" name="Freeform 167"/>
            <p:cNvSpPr>
              <a:spLocks noEditPoints="1"/>
            </p:cNvSpPr>
            <p:nvPr/>
          </p:nvSpPr>
          <p:spPr bwMode="auto">
            <a:xfrm rot="14400000">
              <a:off x="7610898" y="747255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2" name="Freeform 168"/>
            <p:cNvSpPr>
              <a:spLocks noEditPoints="1"/>
            </p:cNvSpPr>
            <p:nvPr/>
          </p:nvSpPr>
          <p:spPr bwMode="auto">
            <a:xfrm rot="14400000">
              <a:off x="7223906" y="75838"/>
              <a:ext cx="106756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3" name="Freeform 169"/>
            <p:cNvSpPr>
              <a:spLocks noEditPoints="1"/>
            </p:cNvSpPr>
            <p:nvPr/>
          </p:nvSpPr>
          <p:spPr bwMode="auto">
            <a:xfrm rot="14400000">
              <a:off x="6450899" y="-1261922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4" name="Freeform 170"/>
            <p:cNvSpPr>
              <a:spLocks noEditPoints="1"/>
            </p:cNvSpPr>
            <p:nvPr/>
          </p:nvSpPr>
          <p:spPr bwMode="auto">
            <a:xfrm rot="14400000">
              <a:off x="6062930" y="-1933903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5" name="Freeform 171"/>
            <p:cNvSpPr>
              <a:spLocks noEditPoints="1"/>
            </p:cNvSpPr>
            <p:nvPr/>
          </p:nvSpPr>
          <p:spPr bwMode="auto">
            <a:xfrm rot="14400000">
              <a:off x="5291877" y="-3272790"/>
              <a:ext cx="104153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5"/>
                    <a:pt x="17" y="35"/>
                  </a:cubicBezTo>
                  <a:cubicBezTo>
                    <a:pt x="27" y="35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6" name="Freeform 172"/>
            <p:cNvSpPr>
              <a:spLocks noEditPoints="1"/>
            </p:cNvSpPr>
            <p:nvPr/>
          </p:nvSpPr>
          <p:spPr bwMode="auto">
            <a:xfrm rot="14400000">
              <a:off x="4902931" y="-3943080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7" name="Freeform 173"/>
            <p:cNvSpPr>
              <a:spLocks noEditPoints="1"/>
            </p:cNvSpPr>
            <p:nvPr/>
          </p:nvSpPr>
          <p:spPr bwMode="auto">
            <a:xfrm rot="14400000">
              <a:off x="4128948" y="-5283659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8" name="Freeform 174"/>
            <p:cNvSpPr>
              <a:spLocks noEditPoints="1"/>
            </p:cNvSpPr>
            <p:nvPr/>
          </p:nvSpPr>
          <p:spPr bwMode="auto">
            <a:xfrm rot="14400000">
              <a:off x="3742932" y="-5954512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9" name="Freeform 175"/>
            <p:cNvSpPr>
              <a:spLocks noEditPoints="1"/>
            </p:cNvSpPr>
            <p:nvPr/>
          </p:nvSpPr>
          <p:spPr bwMode="auto">
            <a:xfrm rot="14400000">
              <a:off x="9928948" y="3421270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8 h 35"/>
                <a:gd name="T4" fmla="*/ 17 w 35"/>
                <a:gd name="T5" fmla="*/ 31 h 35"/>
                <a:gd name="T6" fmla="*/ 4 w 35"/>
                <a:gd name="T7" fmla="*/ 18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8 h 35"/>
                <a:gd name="T14" fmla="*/ 17 w 35"/>
                <a:gd name="T15" fmla="*/ 35 h 35"/>
                <a:gd name="T16" fmla="*/ 35 w 35"/>
                <a:gd name="T17" fmla="*/ 18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8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8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8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40" name="Freeform 176"/>
            <p:cNvSpPr>
              <a:spLocks noEditPoints="1"/>
            </p:cNvSpPr>
            <p:nvPr/>
          </p:nvSpPr>
          <p:spPr bwMode="auto">
            <a:xfrm rot="14400000">
              <a:off x="9543909" y="2750981"/>
              <a:ext cx="104153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8 h 35"/>
                <a:gd name="T4" fmla="*/ 17 w 34"/>
                <a:gd name="T5" fmla="*/ 31 h 35"/>
                <a:gd name="T6" fmla="*/ 4 w 34"/>
                <a:gd name="T7" fmla="*/ 18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8 h 35"/>
                <a:gd name="T14" fmla="*/ 17 w 34"/>
                <a:gd name="T15" fmla="*/ 35 h 35"/>
                <a:gd name="T16" fmla="*/ 34 w 34"/>
                <a:gd name="T17" fmla="*/ 18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8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8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4" y="27"/>
                    <a:pt x="34" y="18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41" name="Freeform 177"/>
            <p:cNvSpPr>
              <a:spLocks noEditPoints="1"/>
            </p:cNvSpPr>
            <p:nvPr/>
          </p:nvSpPr>
          <p:spPr bwMode="auto">
            <a:xfrm rot="14400000">
              <a:off x="8768949" y="1412093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8 h 35"/>
                <a:gd name="T4" fmla="*/ 18 w 35"/>
                <a:gd name="T5" fmla="*/ 31 h 35"/>
                <a:gd name="T6" fmla="*/ 4 w 35"/>
                <a:gd name="T7" fmla="*/ 18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8 h 35"/>
                <a:gd name="T14" fmla="*/ 18 w 35"/>
                <a:gd name="T15" fmla="*/ 35 h 35"/>
                <a:gd name="T16" fmla="*/ 35 w 35"/>
                <a:gd name="T17" fmla="*/ 18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8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8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8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42" name="Freeform 178"/>
            <p:cNvSpPr>
              <a:spLocks noEditPoints="1"/>
            </p:cNvSpPr>
            <p:nvPr/>
          </p:nvSpPr>
          <p:spPr bwMode="auto">
            <a:xfrm rot="14400000">
              <a:off x="8380980" y="740112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8 h 35"/>
                <a:gd name="T4" fmla="*/ 17 w 35"/>
                <a:gd name="T5" fmla="*/ 31 h 35"/>
                <a:gd name="T6" fmla="*/ 4 w 35"/>
                <a:gd name="T7" fmla="*/ 18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8 h 35"/>
                <a:gd name="T14" fmla="*/ 17 w 35"/>
                <a:gd name="T15" fmla="*/ 35 h 35"/>
                <a:gd name="T16" fmla="*/ 35 w 35"/>
                <a:gd name="T17" fmla="*/ 18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8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8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8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43" name="Freeform 179"/>
            <p:cNvSpPr>
              <a:spLocks noEditPoints="1"/>
            </p:cNvSpPr>
            <p:nvPr/>
          </p:nvSpPr>
          <p:spPr bwMode="auto">
            <a:xfrm rot="14400000">
              <a:off x="7608949" y="-599340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8 h 35"/>
                <a:gd name="T4" fmla="*/ 17 w 34"/>
                <a:gd name="T5" fmla="*/ 31 h 35"/>
                <a:gd name="T6" fmla="*/ 4 w 34"/>
                <a:gd name="T7" fmla="*/ 18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8 h 35"/>
                <a:gd name="T14" fmla="*/ 17 w 34"/>
                <a:gd name="T15" fmla="*/ 35 h 35"/>
                <a:gd name="T16" fmla="*/ 34 w 34"/>
                <a:gd name="T17" fmla="*/ 18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8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8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8"/>
                  </a:cubicBezTo>
                  <a:cubicBezTo>
                    <a:pt x="0" y="27"/>
                    <a:pt x="7" y="35"/>
                    <a:pt x="17" y="35"/>
                  </a:cubicBezTo>
                  <a:cubicBezTo>
                    <a:pt x="26" y="35"/>
                    <a:pt x="34" y="27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44" name="Freeform 180"/>
            <p:cNvSpPr>
              <a:spLocks noEditPoints="1"/>
            </p:cNvSpPr>
            <p:nvPr/>
          </p:nvSpPr>
          <p:spPr bwMode="auto">
            <a:xfrm rot="14400000">
              <a:off x="7221307" y="-1269629"/>
              <a:ext cx="106756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8 h 35"/>
                <a:gd name="T4" fmla="*/ 18 w 35"/>
                <a:gd name="T5" fmla="*/ 31 h 35"/>
                <a:gd name="T6" fmla="*/ 4 w 35"/>
                <a:gd name="T7" fmla="*/ 18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8 h 35"/>
                <a:gd name="T14" fmla="*/ 18 w 35"/>
                <a:gd name="T15" fmla="*/ 35 h 35"/>
                <a:gd name="T16" fmla="*/ 35 w 35"/>
                <a:gd name="T17" fmla="*/ 18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8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8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8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45" name="Freeform 181"/>
            <p:cNvSpPr>
              <a:spLocks noEditPoints="1"/>
            </p:cNvSpPr>
            <p:nvPr/>
          </p:nvSpPr>
          <p:spPr bwMode="auto">
            <a:xfrm rot="14400000">
              <a:off x="6447323" y="-2610208"/>
              <a:ext cx="106756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8 h 35"/>
                <a:gd name="T4" fmla="*/ 17 w 35"/>
                <a:gd name="T5" fmla="*/ 31 h 35"/>
                <a:gd name="T6" fmla="*/ 4 w 35"/>
                <a:gd name="T7" fmla="*/ 18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8 h 35"/>
                <a:gd name="T14" fmla="*/ 17 w 35"/>
                <a:gd name="T15" fmla="*/ 35 h 35"/>
                <a:gd name="T16" fmla="*/ 35 w 35"/>
                <a:gd name="T17" fmla="*/ 18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8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8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8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46" name="Freeform 182"/>
            <p:cNvSpPr>
              <a:spLocks noEditPoints="1"/>
            </p:cNvSpPr>
            <p:nvPr/>
          </p:nvSpPr>
          <p:spPr bwMode="auto">
            <a:xfrm rot="14400000">
              <a:off x="6060982" y="-3280498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8 h 35"/>
                <a:gd name="T4" fmla="*/ 17 w 34"/>
                <a:gd name="T5" fmla="*/ 31 h 35"/>
                <a:gd name="T6" fmla="*/ 4 w 34"/>
                <a:gd name="T7" fmla="*/ 18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8 h 35"/>
                <a:gd name="T14" fmla="*/ 17 w 34"/>
                <a:gd name="T15" fmla="*/ 35 h 35"/>
                <a:gd name="T16" fmla="*/ 34 w 34"/>
                <a:gd name="T17" fmla="*/ 18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8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8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4" y="27"/>
                    <a:pt x="34" y="18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47" name="Freeform 183"/>
            <p:cNvSpPr>
              <a:spLocks noEditPoints="1"/>
            </p:cNvSpPr>
            <p:nvPr/>
          </p:nvSpPr>
          <p:spPr bwMode="auto">
            <a:xfrm rot="14400000">
              <a:off x="5286348" y="-4619949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8 h 35"/>
                <a:gd name="T4" fmla="*/ 18 w 35"/>
                <a:gd name="T5" fmla="*/ 31 h 35"/>
                <a:gd name="T6" fmla="*/ 4 w 35"/>
                <a:gd name="T7" fmla="*/ 18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8 h 35"/>
                <a:gd name="T14" fmla="*/ 18 w 35"/>
                <a:gd name="T15" fmla="*/ 35 h 35"/>
                <a:gd name="T16" fmla="*/ 35 w 35"/>
                <a:gd name="T17" fmla="*/ 18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8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8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8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48" name="Freeform 184"/>
            <p:cNvSpPr>
              <a:spLocks noEditPoints="1"/>
            </p:cNvSpPr>
            <p:nvPr/>
          </p:nvSpPr>
          <p:spPr bwMode="auto">
            <a:xfrm rot="14400000">
              <a:off x="4899356" y="-5291366"/>
              <a:ext cx="106756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8 h 35"/>
                <a:gd name="T4" fmla="*/ 17 w 35"/>
                <a:gd name="T5" fmla="*/ 31 h 35"/>
                <a:gd name="T6" fmla="*/ 4 w 35"/>
                <a:gd name="T7" fmla="*/ 18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8 h 35"/>
                <a:gd name="T14" fmla="*/ 17 w 35"/>
                <a:gd name="T15" fmla="*/ 35 h 35"/>
                <a:gd name="T16" fmla="*/ 35 w 35"/>
                <a:gd name="T17" fmla="*/ 18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8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8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8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49" name="Freeform 185"/>
            <p:cNvSpPr>
              <a:spLocks noEditPoints="1"/>
            </p:cNvSpPr>
            <p:nvPr/>
          </p:nvSpPr>
          <p:spPr bwMode="auto">
            <a:xfrm rot="14400000">
              <a:off x="9939646" y="2086339"/>
              <a:ext cx="104153" cy="105455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50" name="Freeform 186"/>
            <p:cNvSpPr>
              <a:spLocks noEditPoints="1"/>
            </p:cNvSpPr>
            <p:nvPr/>
          </p:nvSpPr>
          <p:spPr bwMode="auto">
            <a:xfrm rot="14400000">
              <a:off x="9551352" y="1414923"/>
              <a:ext cx="105455" cy="105455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6" y="34"/>
                    <a:pt x="34" y="2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51" name="Freeform 187"/>
            <p:cNvSpPr>
              <a:spLocks noEditPoints="1"/>
            </p:cNvSpPr>
            <p:nvPr/>
          </p:nvSpPr>
          <p:spPr bwMode="auto">
            <a:xfrm rot="14400000">
              <a:off x="8776717" y="75471"/>
              <a:ext cx="108059" cy="105455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52" name="Freeform 188"/>
            <p:cNvSpPr>
              <a:spLocks noEditPoints="1"/>
            </p:cNvSpPr>
            <p:nvPr/>
          </p:nvSpPr>
          <p:spPr bwMode="auto">
            <a:xfrm rot="14400000">
              <a:off x="8389726" y="-595946"/>
              <a:ext cx="106756" cy="105455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53" name="Freeform 189"/>
            <p:cNvSpPr>
              <a:spLocks noEditPoints="1"/>
            </p:cNvSpPr>
            <p:nvPr/>
          </p:nvSpPr>
          <p:spPr bwMode="auto">
            <a:xfrm rot="14400000">
              <a:off x="7616718" y="-1933707"/>
              <a:ext cx="108059" cy="105455"/>
            </a:xfrm>
            <a:custGeom>
              <a:avLst/>
              <a:gdLst>
                <a:gd name="T0" fmla="*/ 18 w 35"/>
                <a:gd name="T1" fmla="*/ 4 h 34"/>
                <a:gd name="T2" fmla="*/ 31 w 35"/>
                <a:gd name="T3" fmla="*/ 17 h 34"/>
                <a:gd name="T4" fmla="*/ 18 w 35"/>
                <a:gd name="T5" fmla="*/ 30 h 34"/>
                <a:gd name="T6" fmla="*/ 4 w 35"/>
                <a:gd name="T7" fmla="*/ 17 h 34"/>
                <a:gd name="T8" fmla="*/ 18 w 35"/>
                <a:gd name="T9" fmla="*/ 4 h 34"/>
                <a:gd name="T10" fmla="*/ 18 w 35"/>
                <a:gd name="T11" fmla="*/ 0 h 34"/>
                <a:gd name="T12" fmla="*/ 0 w 35"/>
                <a:gd name="T13" fmla="*/ 17 h 34"/>
                <a:gd name="T14" fmla="*/ 18 w 35"/>
                <a:gd name="T15" fmla="*/ 34 h 34"/>
                <a:gd name="T16" fmla="*/ 35 w 35"/>
                <a:gd name="T17" fmla="*/ 17 h 34"/>
                <a:gd name="T18" fmla="*/ 18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8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8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54" name="Freeform 190"/>
            <p:cNvSpPr>
              <a:spLocks noEditPoints="1"/>
            </p:cNvSpPr>
            <p:nvPr/>
          </p:nvSpPr>
          <p:spPr bwMode="auto">
            <a:xfrm rot="14400000">
              <a:off x="7228750" y="-2605687"/>
              <a:ext cx="108059" cy="105455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55" name="Freeform 191"/>
            <p:cNvSpPr>
              <a:spLocks noEditPoints="1"/>
            </p:cNvSpPr>
            <p:nvPr/>
          </p:nvSpPr>
          <p:spPr bwMode="auto">
            <a:xfrm rot="14400000">
              <a:off x="6457696" y="-3944575"/>
              <a:ext cx="104153" cy="105455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56" name="Freeform 192"/>
            <p:cNvSpPr>
              <a:spLocks noEditPoints="1"/>
            </p:cNvSpPr>
            <p:nvPr/>
          </p:nvSpPr>
          <p:spPr bwMode="auto">
            <a:xfrm rot="14400000">
              <a:off x="6068751" y="-4614865"/>
              <a:ext cx="108059" cy="105455"/>
            </a:xfrm>
            <a:custGeom>
              <a:avLst/>
              <a:gdLst>
                <a:gd name="T0" fmla="*/ 18 w 35"/>
                <a:gd name="T1" fmla="*/ 4 h 34"/>
                <a:gd name="T2" fmla="*/ 31 w 35"/>
                <a:gd name="T3" fmla="*/ 17 h 34"/>
                <a:gd name="T4" fmla="*/ 18 w 35"/>
                <a:gd name="T5" fmla="*/ 30 h 34"/>
                <a:gd name="T6" fmla="*/ 4 w 35"/>
                <a:gd name="T7" fmla="*/ 17 h 34"/>
                <a:gd name="T8" fmla="*/ 18 w 35"/>
                <a:gd name="T9" fmla="*/ 4 h 34"/>
                <a:gd name="T10" fmla="*/ 18 w 35"/>
                <a:gd name="T11" fmla="*/ 0 h 34"/>
                <a:gd name="T12" fmla="*/ 0 w 35"/>
                <a:gd name="T13" fmla="*/ 17 h 34"/>
                <a:gd name="T14" fmla="*/ 18 w 35"/>
                <a:gd name="T15" fmla="*/ 34 h 34"/>
                <a:gd name="T16" fmla="*/ 35 w 35"/>
                <a:gd name="T17" fmla="*/ 17 h 34"/>
                <a:gd name="T18" fmla="*/ 18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8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8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57" name="Freeform 193"/>
            <p:cNvSpPr>
              <a:spLocks noEditPoints="1"/>
            </p:cNvSpPr>
            <p:nvPr/>
          </p:nvSpPr>
          <p:spPr bwMode="auto">
            <a:xfrm rot="14400000">
              <a:off x="5294767" y="-5955443"/>
              <a:ext cx="108059" cy="105455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58" name="Freeform 194"/>
            <p:cNvSpPr>
              <a:spLocks noEditPoints="1"/>
            </p:cNvSpPr>
            <p:nvPr/>
          </p:nvSpPr>
          <p:spPr bwMode="auto">
            <a:xfrm rot="14400000">
              <a:off x="4908752" y="-6626297"/>
              <a:ext cx="105455" cy="105455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59" name="Freeform 195"/>
            <p:cNvSpPr>
              <a:spLocks noEditPoints="1"/>
            </p:cNvSpPr>
            <p:nvPr/>
          </p:nvSpPr>
          <p:spPr bwMode="auto">
            <a:xfrm rot="14400000">
              <a:off x="11097022" y="2746882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60" name="Freeform 196"/>
            <p:cNvSpPr>
              <a:spLocks noEditPoints="1"/>
            </p:cNvSpPr>
            <p:nvPr/>
          </p:nvSpPr>
          <p:spPr bwMode="auto">
            <a:xfrm rot="14400000">
              <a:off x="10711983" y="2076593"/>
              <a:ext cx="104153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61" name="Freeform 197"/>
            <p:cNvSpPr>
              <a:spLocks noEditPoints="1"/>
            </p:cNvSpPr>
            <p:nvPr/>
          </p:nvSpPr>
          <p:spPr bwMode="auto">
            <a:xfrm rot="14400000">
              <a:off x="9937023" y="737705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62" name="Freeform 198"/>
            <p:cNvSpPr>
              <a:spLocks noEditPoints="1"/>
            </p:cNvSpPr>
            <p:nvPr/>
          </p:nvSpPr>
          <p:spPr bwMode="auto">
            <a:xfrm rot="14400000">
              <a:off x="9549054" y="65724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63" name="Freeform 199"/>
            <p:cNvSpPr>
              <a:spLocks noEditPoints="1"/>
            </p:cNvSpPr>
            <p:nvPr/>
          </p:nvSpPr>
          <p:spPr bwMode="auto">
            <a:xfrm rot="14400000">
              <a:off x="8777023" y="-1273728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5"/>
                    <a:pt x="17" y="35"/>
                  </a:cubicBezTo>
                  <a:cubicBezTo>
                    <a:pt x="26" y="35"/>
                    <a:pt x="34" y="2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64" name="Freeform 200"/>
            <p:cNvSpPr>
              <a:spLocks noEditPoints="1"/>
            </p:cNvSpPr>
            <p:nvPr/>
          </p:nvSpPr>
          <p:spPr bwMode="auto">
            <a:xfrm rot="14400000">
              <a:off x="8389381" y="-1944017"/>
              <a:ext cx="106756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65" name="Freeform 201"/>
            <p:cNvSpPr>
              <a:spLocks noEditPoints="1"/>
            </p:cNvSpPr>
            <p:nvPr/>
          </p:nvSpPr>
          <p:spPr bwMode="auto">
            <a:xfrm rot="14400000">
              <a:off x="7615398" y="-3284596"/>
              <a:ext cx="106756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66" name="Freeform 202"/>
            <p:cNvSpPr>
              <a:spLocks noEditPoints="1"/>
            </p:cNvSpPr>
            <p:nvPr/>
          </p:nvSpPr>
          <p:spPr bwMode="auto">
            <a:xfrm rot="14400000">
              <a:off x="7229056" y="-3954886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67" name="Freeform 203"/>
            <p:cNvSpPr>
              <a:spLocks noEditPoints="1"/>
            </p:cNvSpPr>
            <p:nvPr/>
          </p:nvSpPr>
          <p:spPr bwMode="auto">
            <a:xfrm rot="14400000">
              <a:off x="6454422" y="-5294337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68" name="Freeform 204"/>
            <p:cNvSpPr>
              <a:spLocks noEditPoints="1"/>
            </p:cNvSpPr>
            <p:nvPr/>
          </p:nvSpPr>
          <p:spPr bwMode="auto">
            <a:xfrm rot="14400000">
              <a:off x="6067430" y="-5965754"/>
              <a:ext cx="106756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69" name="Freeform 206"/>
            <p:cNvSpPr>
              <a:spLocks noEditPoints="1"/>
            </p:cNvSpPr>
            <p:nvPr/>
          </p:nvSpPr>
          <p:spPr bwMode="auto">
            <a:xfrm rot="14400000">
              <a:off x="11096446" y="1418461"/>
              <a:ext cx="104153" cy="105455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70" name="Freeform 207"/>
            <p:cNvSpPr>
              <a:spLocks noEditPoints="1"/>
            </p:cNvSpPr>
            <p:nvPr/>
          </p:nvSpPr>
          <p:spPr bwMode="auto">
            <a:xfrm rot="14400000">
              <a:off x="10708152" y="747043"/>
              <a:ext cx="105455" cy="105455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6" y="34"/>
                    <a:pt x="34" y="2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71" name="Freeform 208"/>
            <p:cNvSpPr>
              <a:spLocks noEditPoints="1"/>
            </p:cNvSpPr>
            <p:nvPr/>
          </p:nvSpPr>
          <p:spPr bwMode="auto">
            <a:xfrm rot="14400000">
              <a:off x="9933517" y="-592408"/>
              <a:ext cx="108059" cy="105455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72" name="Freeform 209"/>
            <p:cNvSpPr>
              <a:spLocks noEditPoints="1"/>
            </p:cNvSpPr>
            <p:nvPr/>
          </p:nvSpPr>
          <p:spPr bwMode="auto">
            <a:xfrm rot="14400000">
              <a:off x="9546526" y="-1263825"/>
              <a:ext cx="106756" cy="105455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73" name="Freeform 210"/>
            <p:cNvSpPr>
              <a:spLocks noEditPoints="1"/>
            </p:cNvSpPr>
            <p:nvPr/>
          </p:nvSpPr>
          <p:spPr bwMode="auto">
            <a:xfrm rot="14400000">
              <a:off x="8773518" y="-2601585"/>
              <a:ext cx="108059" cy="105455"/>
            </a:xfrm>
            <a:custGeom>
              <a:avLst/>
              <a:gdLst>
                <a:gd name="T0" fmla="*/ 18 w 35"/>
                <a:gd name="T1" fmla="*/ 4 h 34"/>
                <a:gd name="T2" fmla="*/ 31 w 35"/>
                <a:gd name="T3" fmla="*/ 17 h 34"/>
                <a:gd name="T4" fmla="*/ 18 w 35"/>
                <a:gd name="T5" fmla="*/ 30 h 34"/>
                <a:gd name="T6" fmla="*/ 4 w 35"/>
                <a:gd name="T7" fmla="*/ 17 h 34"/>
                <a:gd name="T8" fmla="*/ 18 w 35"/>
                <a:gd name="T9" fmla="*/ 4 h 34"/>
                <a:gd name="T10" fmla="*/ 18 w 35"/>
                <a:gd name="T11" fmla="*/ 0 h 34"/>
                <a:gd name="T12" fmla="*/ 0 w 35"/>
                <a:gd name="T13" fmla="*/ 17 h 34"/>
                <a:gd name="T14" fmla="*/ 18 w 35"/>
                <a:gd name="T15" fmla="*/ 34 h 34"/>
                <a:gd name="T16" fmla="*/ 35 w 35"/>
                <a:gd name="T17" fmla="*/ 17 h 34"/>
                <a:gd name="T18" fmla="*/ 18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8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8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74" name="Freeform 211"/>
            <p:cNvSpPr>
              <a:spLocks noEditPoints="1"/>
            </p:cNvSpPr>
            <p:nvPr/>
          </p:nvSpPr>
          <p:spPr bwMode="auto">
            <a:xfrm rot="14400000">
              <a:off x="8385550" y="-3273566"/>
              <a:ext cx="108059" cy="105455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75" name="Freeform 212"/>
            <p:cNvSpPr>
              <a:spLocks noEditPoints="1"/>
            </p:cNvSpPr>
            <p:nvPr/>
          </p:nvSpPr>
          <p:spPr bwMode="auto">
            <a:xfrm rot="14400000">
              <a:off x="7614496" y="-4612454"/>
              <a:ext cx="104153" cy="105455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76" name="Freeform 213"/>
            <p:cNvSpPr>
              <a:spLocks noEditPoints="1"/>
            </p:cNvSpPr>
            <p:nvPr/>
          </p:nvSpPr>
          <p:spPr bwMode="auto">
            <a:xfrm rot="14400000">
              <a:off x="7225551" y="-5282743"/>
              <a:ext cx="108059" cy="105455"/>
            </a:xfrm>
            <a:custGeom>
              <a:avLst/>
              <a:gdLst>
                <a:gd name="T0" fmla="*/ 18 w 35"/>
                <a:gd name="T1" fmla="*/ 4 h 34"/>
                <a:gd name="T2" fmla="*/ 31 w 35"/>
                <a:gd name="T3" fmla="*/ 17 h 34"/>
                <a:gd name="T4" fmla="*/ 18 w 35"/>
                <a:gd name="T5" fmla="*/ 30 h 34"/>
                <a:gd name="T6" fmla="*/ 4 w 35"/>
                <a:gd name="T7" fmla="*/ 17 h 34"/>
                <a:gd name="T8" fmla="*/ 18 w 35"/>
                <a:gd name="T9" fmla="*/ 4 h 34"/>
                <a:gd name="T10" fmla="*/ 18 w 35"/>
                <a:gd name="T11" fmla="*/ 0 h 34"/>
                <a:gd name="T12" fmla="*/ 0 w 35"/>
                <a:gd name="T13" fmla="*/ 17 h 34"/>
                <a:gd name="T14" fmla="*/ 18 w 35"/>
                <a:gd name="T15" fmla="*/ 34 h 34"/>
                <a:gd name="T16" fmla="*/ 35 w 35"/>
                <a:gd name="T17" fmla="*/ 17 h 34"/>
                <a:gd name="T18" fmla="*/ 18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8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8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77" name="Freeform 214"/>
            <p:cNvSpPr>
              <a:spLocks noEditPoints="1"/>
            </p:cNvSpPr>
            <p:nvPr/>
          </p:nvSpPr>
          <p:spPr bwMode="auto">
            <a:xfrm rot="14400000">
              <a:off x="6451567" y="-6623323"/>
              <a:ext cx="108059" cy="105455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78" name="Freeform 215"/>
            <p:cNvSpPr>
              <a:spLocks noEditPoints="1"/>
            </p:cNvSpPr>
            <p:nvPr/>
          </p:nvSpPr>
          <p:spPr bwMode="auto">
            <a:xfrm rot="14400000">
              <a:off x="6065552" y="-7294176"/>
              <a:ext cx="105455" cy="105455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79" name="Freeform 216"/>
            <p:cNvSpPr>
              <a:spLocks noEditPoints="1"/>
            </p:cNvSpPr>
            <p:nvPr/>
          </p:nvSpPr>
          <p:spPr bwMode="auto">
            <a:xfrm rot="14400000">
              <a:off x="12253821" y="2079003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80" name="Freeform 217"/>
            <p:cNvSpPr>
              <a:spLocks noEditPoints="1"/>
            </p:cNvSpPr>
            <p:nvPr/>
          </p:nvSpPr>
          <p:spPr bwMode="auto">
            <a:xfrm rot="14400000">
              <a:off x="11868783" y="1408713"/>
              <a:ext cx="104153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81" name="Freeform 218"/>
            <p:cNvSpPr>
              <a:spLocks noEditPoints="1"/>
            </p:cNvSpPr>
            <p:nvPr/>
          </p:nvSpPr>
          <p:spPr bwMode="auto">
            <a:xfrm rot="14400000">
              <a:off x="11093822" y="69825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82" name="Freeform 219"/>
            <p:cNvSpPr>
              <a:spLocks noEditPoints="1"/>
            </p:cNvSpPr>
            <p:nvPr/>
          </p:nvSpPr>
          <p:spPr bwMode="auto">
            <a:xfrm rot="14400000">
              <a:off x="10705854" y="-602155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83" name="Freeform 220"/>
            <p:cNvSpPr>
              <a:spLocks noEditPoints="1"/>
            </p:cNvSpPr>
            <p:nvPr/>
          </p:nvSpPr>
          <p:spPr bwMode="auto">
            <a:xfrm rot="14400000">
              <a:off x="9933823" y="-1941607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5"/>
                    <a:pt x="17" y="35"/>
                  </a:cubicBezTo>
                  <a:cubicBezTo>
                    <a:pt x="26" y="35"/>
                    <a:pt x="34" y="2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84" name="Freeform 221"/>
            <p:cNvSpPr>
              <a:spLocks noEditPoints="1"/>
            </p:cNvSpPr>
            <p:nvPr/>
          </p:nvSpPr>
          <p:spPr bwMode="auto">
            <a:xfrm rot="14400000">
              <a:off x="9546181" y="-2611896"/>
              <a:ext cx="106756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85" name="Freeform 222"/>
            <p:cNvSpPr>
              <a:spLocks noEditPoints="1"/>
            </p:cNvSpPr>
            <p:nvPr/>
          </p:nvSpPr>
          <p:spPr bwMode="auto">
            <a:xfrm rot="14400000">
              <a:off x="8772197" y="-3952475"/>
              <a:ext cx="106756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86" name="Freeform 223"/>
            <p:cNvSpPr>
              <a:spLocks noEditPoints="1"/>
            </p:cNvSpPr>
            <p:nvPr/>
          </p:nvSpPr>
          <p:spPr bwMode="auto">
            <a:xfrm rot="14400000">
              <a:off x="8385856" y="-4622765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87" name="Freeform 224"/>
            <p:cNvSpPr>
              <a:spLocks noEditPoints="1"/>
            </p:cNvSpPr>
            <p:nvPr/>
          </p:nvSpPr>
          <p:spPr bwMode="auto">
            <a:xfrm rot="14400000">
              <a:off x="7611221" y="-5962216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88" name="Freeform 225"/>
            <p:cNvSpPr>
              <a:spLocks noEditPoints="1"/>
            </p:cNvSpPr>
            <p:nvPr/>
          </p:nvSpPr>
          <p:spPr bwMode="auto">
            <a:xfrm rot="14400000">
              <a:off x="7224230" y="-6633633"/>
              <a:ext cx="106756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89" name="Freeform 226"/>
            <p:cNvSpPr>
              <a:spLocks noEditPoints="1"/>
            </p:cNvSpPr>
            <p:nvPr/>
          </p:nvSpPr>
          <p:spPr bwMode="auto">
            <a:xfrm rot="14400000">
              <a:off x="12253808" y="750908"/>
              <a:ext cx="104153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90" name="Freeform 227"/>
            <p:cNvSpPr>
              <a:spLocks noEditPoints="1"/>
            </p:cNvSpPr>
            <p:nvPr/>
          </p:nvSpPr>
          <p:spPr bwMode="auto">
            <a:xfrm rot="14400000">
              <a:off x="11865514" y="79491"/>
              <a:ext cx="105455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6" y="34"/>
                    <a:pt x="34" y="2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91" name="Freeform 228"/>
            <p:cNvSpPr>
              <a:spLocks noEditPoints="1"/>
            </p:cNvSpPr>
            <p:nvPr/>
          </p:nvSpPr>
          <p:spPr bwMode="auto">
            <a:xfrm rot="14400000">
              <a:off x="11090880" y="-1259960"/>
              <a:ext cx="108059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92" name="Freeform 229"/>
            <p:cNvSpPr>
              <a:spLocks noEditPoints="1"/>
            </p:cNvSpPr>
            <p:nvPr/>
          </p:nvSpPr>
          <p:spPr bwMode="auto">
            <a:xfrm rot="14400000">
              <a:off x="10703888" y="-1931377"/>
              <a:ext cx="106756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93" name="Freeform 230"/>
            <p:cNvSpPr>
              <a:spLocks noEditPoints="1"/>
            </p:cNvSpPr>
            <p:nvPr/>
          </p:nvSpPr>
          <p:spPr bwMode="auto">
            <a:xfrm rot="14400000">
              <a:off x="9930881" y="-3269138"/>
              <a:ext cx="108059" cy="104153"/>
            </a:xfrm>
            <a:custGeom>
              <a:avLst/>
              <a:gdLst>
                <a:gd name="T0" fmla="*/ 18 w 35"/>
                <a:gd name="T1" fmla="*/ 4 h 34"/>
                <a:gd name="T2" fmla="*/ 31 w 35"/>
                <a:gd name="T3" fmla="*/ 17 h 34"/>
                <a:gd name="T4" fmla="*/ 18 w 35"/>
                <a:gd name="T5" fmla="*/ 30 h 34"/>
                <a:gd name="T6" fmla="*/ 4 w 35"/>
                <a:gd name="T7" fmla="*/ 17 h 34"/>
                <a:gd name="T8" fmla="*/ 18 w 35"/>
                <a:gd name="T9" fmla="*/ 4 h 34"/>
                <a:gd name="T10" fmla="*/ 18 w 35"/>
                <a:gd name="T11" fmla="*/ 0 h 34"/>
                <a:gd name="T12" fmla="*/ 0 w 35"/>
                <a:gd name="T13" fmla="*/ 17 h 34"/>
                <a:gd name="T14" fmla="*/ 18 w 35"/>
                <a:gd name="T15" fmla="*/ 34 h 34"/>
                <a:gd name="T16" fmla="*/ 35 w 35"/>
                <a:gd name="T17" fmla="*/ 17 h 34"/>
                <a:gd name="T18" fmla="*/ 18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8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8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94" name="Freeform 231"/>
            <p:cNvSpPr>
              <a:spLocks noEditPoints="1"/>
            </p:cNvSpPr>
            <p:nvPr/>
          </p:nvSpPr>
          <p:spPr bwMode="auto">
            <a:xfrm rot="14400000">
              <a:off x="9542912" y="-3941118"/>
              <a:ext cx="108059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95" name="Freeform 232"/>
            <p:cNvSpPr>
              <a:spLocks noEditPoints="1"/>
            </p:cNvSpPr>
            <p:nvPr/>
          </p:nvSpPr>
          <p:spPr bwMode="auto">
            <a:xfrm rot="14400000">
              <a:off x="8771858" y="-5280006"/>
              <a:ext cx="104153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96" name="Freeform 233"/>
            <p:cNvSpPr>
              <a:spLocks noEditPoints="1"/>
            </p:cNvSpPr>
            <p:nvPr/>
          </p:nvSpPr>
          <p:spPr bwMode="auto">
            <a:xfrm rot="14400000">
              <a:off x="8382913" y="-5950296"/>
              <a:ext cx="108059" cy="104153"/>
            </a:xfrm>
            <a:custGeom>
              <a:avLst/>
              <a:gdLst>
                <a:gd name="T0" fmla="*/ 18 w 35"/>
                <a:gd name="T1" fmla="*/ 4 h 34"/>
                <a:gd name="T2" fmla="*/ 31 w 35"/>
                <a:gd name="T3" fmla="*/ 17 h 34"/>
                <a:gd name="T4" fmla="*/ 18 w 35"/>
                <a:gd name="T5" fmla="*/ 30 h 34"/>
                <a:gd name="T6" fmla="*/ 4 w 35"/>
                <a:gd name="T7" fmla="*/ 17 h 34"/>
                <a:gd name="T8" fmla="*/ 18 w 35"/>
                <a:gd name="T9" fmla="*/ 4 h 34"/>
                <a:gd name="T10" fmla="*/ 18 w 35"/>
                <a:gd name="T11" fmla="*/ 0 h 34"/>
                <a:gd name="T12" fmla="*/ 0 w 35"/>
                <a:gd name="T13" fmla="*/ 17 h 34"/>
                <a:gd name="T14" fmla="*/ 18 w 35"/>
                <a:gd name="T15" fmla="*/ 34 h 34"/>
                <a:gd name="T16" fmla="*/ 35 w 35"/>
                <a:gd name="T17" fmla="*/ 17 h 34"/>
                <a:gd name="T18" fmla="*/ 18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8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8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97" name="Freeform 234"/>
            <p:cNvSpPr>
              <a:spLocks noEditPoints="1"/>
            </p:cNvSpPr>
            <p:nvPr/>
          </p:nvSpPr>
          <p:spPr bwMode="auto">
            <a:xfrm rot="14400000">
              <a:off x="7608929" y="-7290875"/>
              <a:ext cx="108059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98" name="Freeform 235"/>
            <p:cNvSpPr>
              <a:spLocks noEditPoints="1"/>
            </p:cNvSpPr>
            <p:nvPr/>
          </p:nvSpPr>
          <p:spPr bwMode="auto">
            <a:xfrm rot="14400000">
              <a:off x="7222914" y="-7961728"/>
              <a:ext cx="105455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99" name="Freeform 236"/>
            <p:cNvSpPr>
              <a:spLocks noEditPoints="1"/>
            </p:cNvSpPr>
            <p:nvPr/>
          </p:nvSpPr>
          <p:spPr bwMode="auto">
            <a:xfrm rot="14400000">
              <a:off x="13410621" y="1411124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00" name="Freeform 237"/>
            <p:cNvSpPr>
              <a:spLocks noEditPoints="1"/>
            </p:cNvSpPr>
            <p:nvPr/>
          </p:nvSpPr>
          <p:spPr bwMode="auto">
            <a:xfrm rot="14400000">
              <a:off x="13025582" y="740835"/>
              <a:ext cx="104153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01" name="Freeform 238"/>
            <p:cNvSpPr>
              <a:spLocks noEditPoints="1"/>
            </p:cNvSpPr>
            <p:nvPr/>
          </p:nvSpPr>
          <p:spPr bwMode="auto">
            <a:xfrm rot="14400000">
              <a:off x="12250622" y="-598053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02" name="Freeform 239"/>
            <p:cNvSpPr>
              <a:spLocks noEditPoints="1"/>
            </p:cNvSpPr>
            <p:nvPr/>
          </p:nvSpPr>
          <p:spPr bwMode="auto">
            <a:xfrm rot="14400000">
              <a:off x="11862653" y="-1270034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03" name="Freeform 240"/>
            <p:cNvSpPr>
              <a:spLocks noEditPoints="1"/>
            </p:cNvSpPr>
            <p:nvPr/>
          </p:nvSpPr>
          <p:spPr bwMode="auto">
            <a:xfrm rot="14400000">
              <a:off x="11090623" y="-2609485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5"/>
                    <a:pt x="17" y="35"/>
                  </a:cubicBezTo>
                  <a:cubicBezTo>
                    <a:pt x="26" y="35"/>
                    <a:pt x="34" y="2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04" name="Freeform 241"/>
            <p:cNvSpPr>
              <a:spLocks noEditPoints="1"/>
            </p:cNvSpPr>
            <p:nvPr/>
          </p:nvSpPr>
          <p:spPr bwMode="auto">
            <a:xfrm rot="14400000">
              <a:off x="10702980" y="-3279774"/>
              <a:ext cx="106756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05" name="Freeform 242"/>
            <p:cNvSpPr>
              <a:spLocks noEditPoints="1"/>
            </p:cNvSpPr>
            <p:nvPr/>
          </p:nvSpPr>
          <p:spPr bwMode="auto">
            <a:xfrm rot="14400000">
              <a:off x="9928996" y="-4620354"/>
              <a:ext cx="106756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06" name="Freeform 243"/>
            <p:cNvSpPr>
              <a:spLocks noEditPoints="1"/>
            </p:cNvSpPr>
            <p:nvPr/>
          </p:nvSpPr>
          <p:spPr bwMode="auto">
            <a:xfrm rot="14400000">
              <a:off x="9542655" y="-5290643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07" name="Freeform 244"/>
            <p:cNvSpPr>
              <a:spLocks noEditPoints="1"/>
            </p:cNvSpPr>
            <p:nvPr/>
          </p:nvSpPr>
          <p:spPr bwMode="auto">
            <a:xfrm rot="14400000">
              <a:off x="8768021" y="-6630095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08" name="Freeform 245"/>
            <p:cNvSpPr>
              <a:spLocks noEditPoints="1"/>
            </p:cNvSpPr>
            <p:nvPr/>
          </p:nvSpPr>
          <p:spPr bwMode="auto">
            <a:xfrm rot="14400000">
              <a:off x="8381029" y="-7301512"/>
              <a:ext cx="106756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09" name="Freeform 246"/>
            <p:cNvSpPr>
              <a:spLocks noEditPoints="1"/>
            </p:cNvSpPr>
            <p:nvPr/>
          </p:nvSpPr>
          <p:spPr bwMode="auto">
            <a:xfrm rot="14400000">
              <a:off x="13410608" y="83030"/>
              <a:ext cx="104153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10" name="Freeform 247"/>
            <p:cNvSpPr>
              <a:spLocks noEditPoints="1"/>
            </p:cNvSpPr>
            <p:nvPr/>
          </p:nvSpPr>
          <p:spPr bwMode="auto">
            <a:xfrm rot="14400000">
              <a:off x="13022313" y="-588388"/>
              <a:ext cx="105455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6" y="34"/>
                    <a:pt x="34" y="2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11" name="Freeform 248"/>
            <p:cNvSpPr>
              <a:spLocks noEditPoints="1"/>
            </p:cNvSpPr>
            <p:nvPr/>
          </p:nvSpPr>
          <p:spPr bwMode="auto">
            <a:xfrm rot="14400000">
              <a:off x="12247679" y="-1927839"/>
              <a:ext cx="108059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12" name="Freeform 249"/>
            <p:cNvSpPr>
              <a:spLocks noEditPoints="1"/>
            </p:cNvSpPr>
            <p:nvPr/>
          </p:nvSpPr>
          <p:spPr bwMode="auto">
            <a:xfrm rot="14400000">
              <a:off x="11860687" y="-2599256"/>
              <a:ext cx="106756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13" name="Freeform 250"/>
            <p:cNvSpPr>
              <a:spLocks noEditPoints="1"/>
            </p:cNvSpPr>
            <p:nvPr/>
          </p:nvSpPr>
          <p:spPr bwMode="auto">
            <a:xfrm rot="14400000">
              <a:off x="11087680" y="-3937016"/>
              <a:ext cx="108059" cy="104153"/>
            </a:xfrm>
            <a:custGeom>
              <a:avLst/>
              <a:gdLst>
                <a:gd name="T0" fmla="*/ 18 w 35"/>
                <a:gd name="T1" fmla="*/ 4 h 34"/>
                <a:gd name="T2" fmla="*/ 31 w 35"/>
                <a:gd name="T3" fmla="*/ 17 h 34"/>
                <a:gd name="T4" fmla="*/ 18 w 35"/>
                <a:gd name="T5" fmla="*/ 30 h 34"/>
                <a:gd name="T6" fmla="*/ 4 w 35"/>
                <a:gd name="T7" fmla="*/ 17 h 34"/>
                <a:gd name="T8" fmla="*/ 18 w 35"/>
                <a:gd name="T9" fmla="*/ 4 h 34"/>
                <a:gd name="T10" fmla="*/ 18 w 35"/>
                <a:gd name="T11" fmla="*/ 0 h 34"/>
                <a:gd name="T12" fmla="*/ 0 w 35"/>
                <a:gd name="T13" fmla="*/ 17 h 34"/>
                <a:gd name="T14" fmla="*/ 18 w 35"/>
                <a:gd name="T15" fmla="*/ 34 h 34"/>
                <a:gd name="T16" fmla="*/ 35 w 35"/>
                <a:gd name="T17" fmla="*/ 17 h 34"/>
                <a:gd name="T18" fmla="*/ 18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8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8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14" name="Freeform 251"/>
            <p:cNvSpPr>
              <a:spLocks noEditPoints="1"/>
            </p:cNvSpPr>
            <p:nvPr/>
          </p:nvSpPr>
          <p:spPr bwMode="auto">
            <a:xfrm rot="14400000">
              <a:off x="10699712" y="-4608997"/>
              <a:ext cx="108059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15" name="Freeform 252"/>
            <p:cNvSpPr>
              <a:spLocks noEditPoints="1"/>
            </p:cNvSpPr>
            <p:nvPr/>
          </p:nvSpPr>
          <p:spPr bwMode="auto">
            <a:xfrm rot="14400000">
              <a:off x="9928657" y="-5947885"/>
              <a:ext cx="104153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16" name="Freeform 253"/>
            <p:cNvSpPr>
              <a:spLocks noEditPoints="1"/>
            </p:cNvSpPr>
            <p:nvPr/>
          </p:nvSpPr>
          <p:spPr bwMode="auto">
            <a:xfrm rot="14400000">
              <a:off x="9539713" y="-6618174"/>
              <a:ext cx="108059" cy="104153"/>
            </a:xfrm>
            <a:custGeom>
              <a:avLst/>
              <a:gdLst>
                <a:gd name="T0" fmla="*/ 18 w 35"/>
                <a:gd name="T1" fmla="*/ 4 h 34"/>
                <a:gd name="T2" fmla="*/ 31 w 35"/>
                <a:gd name="T3" fmla="*/ 17 h 34"/>
                <a:gd name="T4" fmla="*/ 18 w 35"/>
                <a:gd name="T5" fmla="*/ 30 h 34"/>
                <a:gd name="T6" fmla="*/ 4 w 35"/>
                <a:gd name="T7" fmla="*/ 17 h 34"/>
                <a:gd name="T8" fmla="*/ 18 w 35"/>
                <a:gd name="T9" fmla="*/ 4 h 34"/>
                <a:gd name="T10" fmla="*/ 18 w 35"/>
                <a:gd name="T11" fmla="*/ 0 h 34"/>
                <a:gd name="T12" fmla="*/ 0 w 35"/>
                <a:gd name="T13" fmla="*/ 17 h 34"/>
                <a:gd name="T14" fmla="*/ 18 w 35"/>
                <a:gd name="T15" fmla="*/ 34 h 34"/>
                <a:gd name="T16" fmla="*/ 35 w 35"/>
                <a:gd name="T17" fmla="*/ 17 h 34"/>
                <a:gd name="T18" fmla="*/ 18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8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8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17" name="Freeform 254"/>
            <p:cNvSpPr>
              <a:spLocks noEditPoints="1"/>
            </p:cNvSpPr>
            <p:nvPr/>
          </p:nvSpPr>
          <p:spPr bwMode="auto">
            <a:xfrm rot="14400000">
              <a:off x="8765729" y="-7958754"/>
              <a:ext cx="108059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18" name="Freeform 255"/>
            <p:cNvSpPr>
              <a:spLocks noEditPoints="1"/>
            </p:cNvSpPr>
            <p:nvPr/>
          </p:nvSpPr>
          <p:spPr bwMode="auto">
            <a:xfrm rot="14400000">
              <a:off x="8379713" y="-8629607"/>
              <a:ext cx="105455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19" name="Freeform 256"/>
            <p:cNvSpPr>
              <a:spLocks noEditPoints="1"/>
            </p:cNvSpPr>
            <p:nvPr/>
          </p:nvSpPr>
          <p:spPr bwMode="auto">
            <a:xfrm rot="14400000">
              <a:off x="14567420" y="743246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20" name="Freeform 257"/>
            <p:cNvSpPr>
              <a:spLocks noEditPoints="1"/>
            </p:cNvSpPr>
            <p:nvPr/>
          </p:nvSpPr>
          <p:spPr bwMode="auto">
            <a:xfrm rot="14400000">
              <a:off x="14182381" y="72957"/>
              <a:ext cx="104153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21" name="Freeform 258"/>
            <p:cNvSpPr>
              <a:spLocks noEditPoints="1"/>
            </p:cNvSpPr>
            <p:nvPr/>
          </p:nvSpPr>
          <p:spPr bwMode="auto">
            <a:xfrm rot="14400000">
              <a:off x="13407421" y="-1265931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22" name="Freeform 259"/>
            <p:cNvSpPr>
              <a:spLocks noEditPoints="1"/>
            </p:cNvSpPr>
            <p:nvPr/>
          </p:nvSpPr>
          <p:spPr bwMode="auto">
            <a:xfrm rot="14400000">
              <a:off x="13019453" y="-1937912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23" name="Freeform 260"/>
            <p:cNvSpPr>
              <a:spLocks noEditPoints="1"/>
            </p:cNvSpPr>
            <p:nvPr/>
          </p:nvSpPr>
          <p:spPr bwMode="auto">
            <a:xfrm rot="14400000">
              <a:off x="12247422" y="-3277363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5"/>
                    <a:pt x="17" y="35"/>
                  </a:cubicBezTo>
                  <a:cubicBezTo>
                    <a:pt x="26" y="35"/>
                    <a:pt x="34" y="2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24" name="Freeform 261"/>
            <p:cNvSpPr>
              <a:spLocks noEditPoints="1"/>
            </p:cNvSpPr>
            <p:nvPr/>
          </p:nvSpPr>
          <p:spPr bwMode="auto">
            <a:xfrm rot="14400000">
              <a:off x="11859780" y="-3947653"/>
              <a:ext cx="106756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25" name="Freeform 262"/>
            <p:cNvSpPr>
              <a:spLocks noEditPoints="1"/>
            </p:cNvSpPr>
            <p:nvPr/>
          </p:nvSpPr>
          <p:spPr bwMode="auto">
            <a:xfrm rot="14400000">
              <a:off x="11085796" y="-5288232"/>
              <a:ext cx="106756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26" name="Freeform 263"/>
            <p:cNvSpPr>
              <a:spLocks noEditPoints="1"/>
            </p:cNvSpPr>
            <p:nvPr/>
          </p:nvSpPr>
          <p:spPr bwMode="auto">
            <a:xfrm rot="14400000">
              <a:off x="10699455" y="-5958521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27" name="Freeform 264"/>
            <p:cNvSpPr>
              <a:spLocks noEditPoints="1"/>
            </p:cNvSpPr>
            <p:nvPr/>
          </p:nvSpPr>
          <p:spPr bwMode="auto">
            <a:xfrm rot="14400000">
              <a:off x="9924820" y="-7297973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28" name="Freeform 265"/>
            <p:cNvSpPr>
              <a:spLocks noEditPoints="1"/>
            </p:cNvSpPr>
            <p:nvPr/>
          </p:nvSpPr>
          <p:spPr bwMode="auto">
            <a:xfrm rot="14400000">
              <a:off x="9537828" y="-7969390"/>
              <a:ext cx="106756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29" name="Freeform 266"/>
            <p:cNvSpPr>
              <a:spLocks noEditPoints="1"/>
            </p:cNvSpPr>
            <p:nvPr/>
          </p:nvSpPr>
          <p:spPr bwMode="auto">
            <a:xfrm rot="14400000">
              <a:off x="14567407" y="-584848"/>
              <a:ext cx="104153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30" name="Freeform 267"/>
            <p:cNvSpPr>
              <a:spLocks noEditPoints="1"/>
            </p:cNvSpPr>
            <p:nvPr/>
          </p:nvSpPr>
          <p:spPr bwMode="auto">
            <a:xfrm rot="14400000">
              <a:off x="14179113" y="-1256266"/>
              <a:ext cx="105455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6" y="34"/>
                    <a:pt x="34" y="2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31" name="Freeform 268"/>
            <p:cNvSpPr>
              <a:spLocks noEditPoints="1"/>
            </p:cNvSpPr>
            <p:nvPr/>
          </p:nvSpPr>
          <p:spPr bwMode="auto">
            <a:xfrm rot="14400000">
              <a:off x="13404478" y="-2595717"/>
              <a:ext cx="108059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32" name="Freeform 269"/>
            <p:cNvSpPr>
              <a:spLocks noEditPoints="1"/>
            </p:cNvSpPr>
            <p:nvPr/>
          </p:nvSpPr>
          <p:spPr bwMode="auto">
            <a:xfrm rot="14400000">
              <a:off x="13017487" y="-3267134"/>
              <a:ext cx="106756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33" name="Freeform 270"/>
            <p:cNvSpPr>
              <a:spLocks noEditPoints="1"/>
            </p:cNvSpPr>
            <p:nvPr/>
          </p:nvSpPr>
          <p:spPr bwMode="auto">
            <a:xfrm rot="14400000">
              <a:off x="12244479" y="-4604894"/>
              <a:ext cx="108059" cy="104153"/>
            </a:xfrm>
            <a:custGeom>
              <a:avLst/>
              <a:gdLst>
                <a:gd name="T0" fmla="*/ 18 w 35"/>
                <a:gd name="T1" fmla="*/ 4 h 34"/>
                <a:gd name="T2" fmla="*/ 31 w 35"/>
                <a:gd name="T3" fmla="*/ 17 h 34"/>
                <a:gd name="T4" fmla="*/ 18 w 35"/>
                <a:gd name="T5" fmla="*/ 30 h 34"/>
                <a:gd name="T6" fmla="*/ 4 w 35"/>
                <a:gd name="T7" fmla="*/ 17 h 34"/>
                <a:gd name="T8" fmla="*/ 18 w 35"/>
                <a:gd name="T9" fmla="*/ 4 h 34"/>
                <a:gd name="T10" fmla="*/ 18 w 35"/>
                <a:gd name="T11" fmla="*/ 0 h 34"/>
                <a:gd name="T12" fmla="*/ 0 w 35"/>
                <a:gd name="T13" fmla="*/ 17 h 34"/>
                <a:gd name="T14" fmla="*/ 18 w 35"/>
                <a:gd name="T15" fmla="*/ 34 h 34"/>
                <a:gd name="T16" fmla="*/ 35 w 35"/>
                <a:gd name="T17" fmla="*/ 17 h 34"/>
                <a:gd name="T18" fmla="*/ 18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8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8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34" name="Freeform 271"/>
            <p:cNvSpPr>
              <a:spLocks noEditPoints="1"/>
            </p:cNvSpPr>
            <p:nvPr/>
          </p:nvSpPr>
          <p:spPr bwMode="auto">
            <a:xfrm rot="14400000">
              <a:off x="11856511" y="-5276875"/>
              <a:ext cx="108059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35" name="Freeform 272"/>
            <p:cNvSpPr>
              <a:spLocks noEditPoints="1"/>
            </p:cNvSpPr>
            <p:nvPr/>
          </p:nvSpPr>
          <p:spPr bwMode="auto">
            <a:xfrm rot="14400000">
              <a:off x="11085457" y="-6615763"/>
              <a:ext cx="104153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36" name="Freeform 273"/>
            <p:cNvSpPr>
              <a:spLocks noEditPoints="1"/>
            </p:cNvSpPr>
            <p:nvPr/>
          </p:nvSpPr>
          <p:spPr bwMode="auto">
            <a:xfrm rot="14400000">
              <a:off x="10696512" y="-7286053"/>
              <a:ext cx="108059" cy="104153"/>
            </a:xfrm>
            <a:custGeom>
              <a:avLst/>
              <a:gdLst>
                <a:gd name="T0" fmla="*/ 18 w 35"/>
                <a:gd name="T1" fmla="*/ 4 h 34"/>
                <a:gd name="T2" fmla="*/ 31 w 35"/>
                <a:gd name="T3" fmla="*/ 17 h 34"/>
                <a:gd name="T4" fmla="*/ 18 w 35"/>
                <a:gd name="T5" fmla="*/ 30 h 34"/>
                <a:gd name="T6" fmla="*/ 4 w 35"/>
                <a:gd name="T7" fmla="*/ 17 h 34"/>
                <a:gd name="T8" fmla="*/ 18 w 35"/>
                <a:gd name="T9" fmla="*/ 4 h 34"/>
                <a:gd name="T10" fmla="*/ 18 w 35"/>
                <a:gd name="T11" fmla="*/ 0 h 34"/>
                <a:gd name="T12" fmla="*/ 0 w 35"/>
                <a:gd name="T13" fmla="*/ 17 h 34"/>
                <a:gd name="T14" fmla="*/ 18 w 35"/>
                <a:gd name="T15" fmla="*/ 34 h 34"/>
                <a:gd name="T16" fmla="*/ 35 w 35"/>
                <a:gd name="T17" fmla="*/ 17 h 34"/>
                <a:gd name="T18" fmla="*/ 18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8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8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37" name="Freeform 274"/>
            <p:cNvSpPr>
              <a:spLocks noEditPoints="1"/>
            </p:cNvSpPr>
            <p:nvPr/>
          </p:nvSpPr>
          <p:spPr bwMode="auto">
            <a:xfrm rot="14400000">
              <a:off x="9922528" y="-8626632"/>
              <a:ext cx="108059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38" name="Freeform 275"/>
            <p:cNvSpPr>
              <a:spLocks noEditPoints="1"/>
            </p:cNvSpPr>
            <p:nvPr/>
          </p:nvSpPr>
          <p:spPr bwMode="auto">
            <a:xfrm rot="14400000">
              <a:off x="9536513" y="-9297485"/>
              <a:ext cx="105455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39" name="Freeform 276"/>
            <p:cNvSpPr>
              <a:spLocks noEditPoints="1"/>
            </p:cNvSpPr>
            <p:nvPr/>
          </p:nvSpPr>
          <p:spPr bwMode="auto">
            <a:xfrm rot="14400000">
              <a:off x="15724219" y="75368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40" name="Freeform 277"/>
            <p:cNvSpPr>
              <a:spLocks noEditPoints="1"/>
            </p:cNvSpPr>
            <p:nvPr/>
          </p:nvSpPr>
          <p:spPr bwMode="auto">
            <a:xfrm rot="14400000">
              <a:off x="15339181" y="-594922"/>
              <a:ext cx="104153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41" name="Freeform 278"/>
            <p:cNvSpPr>
              <a:spLocks noEditPoints="1"/>
            </p:cNvSpPr>
            <p:nvPr/>
          </p:nvSpPr>
          <p:spPr bwMode="auto">
            <a:xfrm rot="14400000">
              <a:off x="14564220" y="-1933810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42" name="Freeform 279"/>
            <p:cNvSpPr>
              <a:spLocks noEditPoints="1"/>
            </p:cNvSpPr>
            <p:nvPr/>
          </p:nvSpPr>
          <p:spPr bwMode="auto">
            <a:xfrm rot="14400000">
              <a:off x="14176252" y="-2605790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43" name="Freeform 280"/>
            <p:cNvSpPr>
              <a:spLocks noEditPoints="1"/>
            </p:cNvSpPr>
            <p:nvPr/>
          </p:nvSpPr>
          <p:spPr bwMode="auto">
            <a:xfrm rot="14400000">
              <a:off x="13404221" y="-3945242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5"/>
                    <a:pt x="17" y="35"/>
                  </a:cubicBezTo>
                  <a:cubicBezTo>
                    <a:pt x="26" y="35"/>
                    <a:pt x="34" y="2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44" name="Freeform 281"/>
            <p:cNvSpPr>
              <a:spLocks noEditPoints="1"/>
            </p:cNvSpPr>
            <p:nvPr/>
          </p:nvSpPr>
          <p:spPr bwMode="auto">
            <a:xfrm rot="14400000">
              <a:off x="13016579" y="-4615531"/>
              <a:ext cx="106756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45" name="Freeform 282"/>
            <p:cNvSpPr>
              <a:spLocks noEditPoints="1"/>
            </p:cNvSpPr>
            <p:nvPr/>
          </p:nvSpPr>
          <p:spPr bwMode="auto">
            <a:xfrm rot="14400000">
              <a:off x="12242595" y="-5956110"/>
              <a:ext cx="106756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46" name="Freeform 283"/>
            <p:cNvSpPr>
              <a:spLocks noEditPoints="1"/>
            </p:cNvSpPr>
            <p:nvPr/>
          </p:nvSpPr>
          <p:spPr bwMode="auto">
            <a:xfrm rot="14400000">
              <a:off x="11856254" y="-6626400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47" name="Freeform 284"/>
            <p:cNvSpPr>
              <a:spLocks noEditPoints="1"/>
            </p:cNvSpPr>
            <p:nvPr/>
          </p:nvSpPr>
          <p:spPr bwMode="auto">
            <a:xfrm rot="14400000">
              <a:off x="11081619" y="-7965852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48" name="Freeform 285"/>
            <p:cNvSpPr>
              <a:spLocks noEditPoints="1"/>
            </p:cNvSpPr>
            <p:nvPr/>
          </p:nvSpPr>
          <p:spPr bwMode="auto">
            <a:xfrm rot="14400000">
              <a:off x="10694628" y="-8637268"/>
              <a:ext cx="106756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49" name="Freeform 286"/>
            <p:cNvSpPr>
              <a:spLocks noEditPoints="1"/>
            </p:cNvSpPr>
            <p:nvPr/>
          </p:nvSpPr>
          <p:spPr bwMode="auto">
            <a:xfrm rot="14400000">
              <a:off x="15724206" y="-1252727"/>
              <a:ext cx="104153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50" name="Freeform 287"/>
            <p:cNvSpPr>
              <a:spLocks noEditPoints="1"/>
            </p:cNvSpPr>
            <p:nvPr/>
          </p:nvSpPr>
          <p:spPr bwMode="auto">
            <a:xfrm rot="14400000">
              <a:off x="15335912" y="-1924144"/>
              <a:ext cx="105455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6" y="34"/>
                    <a:pt x="34" y="2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51" name="Freeform 288"/>
            <p:cNvSpPr>
              <a:spLocks noEditPoints="1"/>
            </p:cNvSpPr>
            <p:nvPr/>
          </p:nvSpPr>
          <p:spPr bwMode="auto">
            <a:xfrm rot="14400000">
              <a:off x="14561278" y="-3263596"/>
              <a:ext cx="108059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52" name="Freeform 289"/>
            <p:cNvSpPr>
              <a:spLocks noEditPoints="1"/>
            </p:cNvSpPr>
            <p:nvPr/>
          </p:nvSpPr>
          <p:spPr bwMode="auto">
            <a:xfrm rot="14400000">
              <a:off x="14174286" y="-3935012"/>
              <a:ext cx="106756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53" name="Freeform 290"/>
            <p:cNvSpPr>
              <a:spLocks noEditPoints="1"/>
            </p:cNvSpPr>
            <p:nvPr/>
          </p:nvSpPr>
          <p:spPr bwMode="auto">
            <a:xfrm rot="14400000">
              <a:off x="13401278" y="-5272773"/>
              <a:ext cx="108059" cy="104153"/>
            </a:xfrm>
            <a:custGeom>
              <a:avLst/>
              <a:gdLst>
                <a:gd name="T0" fmla="*/ 18 w 35"/>
                <a:gd name="T1" fmla="*/ 4 h 34"/>
                <a:gd name="T2" fmla="*/ 31 w 35"/>
                <a:gd name="T3" fmla="*/ 17 h 34"/>
                <a:gd name="T4" fmla="*/ 18 w 35"/>
                <a:gd name="T5" fmla="*/ 30 h 34"/>
                <a:gd name="T6" fmla="*/ 4 w 35"/>
                <a:gd name="T7" fmla="*/ 17 h 34"/>
                <a:gd name="T8" fmla="*/ 18 w 35"/>
                <a:gd name="T9" fmla="*/ 4 h 34"/>
                <a:gd name="T10" fmla="*/ 18 w 35"/>
                <a:gd name="T11" fmla="*/ 0 h 34"/>
                <a:gd name="T12" fmla="*/ 0 w 35"/>
                <a:gd name="T13" fmla="*/ 17 h 34"/>
                <a:gd name="T14" fmla="*/ 18 w 35"/>
                <a:gd name="T15" fmla="*/ 34 h 34"/>
                <a:gd name="T16" fmla="*/ 35 w 35"/>
                <a:gd name="T17" fmla="*/ 17 h 34"/>
                <a:gd name="T18" fmla="*/ 18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8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8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54" name="Freeform 291"/>
            <p:cNvSpPr>
              <a:spLocks noEditPoints="1"/>
            </p:cNvSpPr>
            <p:nvPr/>
          </p:nvSpPr>
          <p:spPr bwMode="auto">
            <a:xfrm rot="14400000">
              <a:off x="13013310" y="-5944754"/>
              <a:ext cx="108059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55" name="Freeform 292"/>
            <p:cNvSpPr>
              <a:spLocks noEditPoints="1"/>
            </p:cNvSpPr>
            <p:nvPr/>
          </p:nvSpPr>
          <p:spPr bwMode="auto">
            <a:xfrm rot="14400000">
              <a:off x="12242256" y="-7283642"/>
              <a:ext cx="104153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56" name="Freeform 293"/>
            <p:cNvSpPr>
              <a:spLocks noEditPoints="1"/>
            </p:cNvSpPr>
            <p:nvPr/>
          </p:nvSpPr>
          <p:spPr bwMode="auto">
            <a:xfrm rot="14400000">
              <a:off x="11853311" y="-7953931"/>
              <a:ext cx="108059" cy="104153"/>
            </a:xfrm>
            <a:custGeom>
              <a:avLst/>
              <a:gdLst>
                <a:gd name="T0" fmla="*/ 18 w 35"/>
                <a:gd name="T1" fmla="*/ 4 h 34"/>
                <a:gd name="T2" fmla="*/ 31 w 35"/>
                <a:gd name="T3" fmla="*/ 17 h 34"/>
                <a:gd name="T4" fmla="*/ 18 w 35"/>
                <a:gd name="T5" fmla="*/ 30 h 34"/>
                <a:gd name="T6" fmla="*/ 4 w 35"/>
                <a:gd name="T7" fmla="*/ 17 h 34"/>
                <a:gd name="T8" fmla="*/ 18 w 35"/>
                <a:gd name="T9" fmla="*/ 4 h 34"/>
                <a:gd name="T10" fmla="*/ 18 w 35"/>
                <a:gd name="T11" fmla="*/ 0 h 34"/>
                <a:gd name="T12" fmla="*/ 0 w 35"/>
                <a:gd name="T13" fmla="*/ 17 h 34"/>
                <a:gd name="T14" fmla="*/ 18 w 35"/>
                <a:gd name="T15" fmla="*/ 34 h 34"/>
                <a:gd name="T16" fmla="*/ 35 w 35"/>
                <a:gd name="T17" fmla="*/ 17 h 34"/>
                <a:gd name="T18" fmla="*/ 18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8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8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57" name="Freeform 294"/>
            <p:cNvSpPr>
              <a:spLocks noEditPoints="1"/>
            </p:cNvSpPr>
            <p:nvPr/>
          </p:nvSpPr>
          <p:spPr bwMode="auto">
            <a:xfrm rot="14400000">
              <a:off x="11079327" y="-9294510"/>
              <a:ext cx="108059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58" name="Freeform 295"/>
            <p:cNvSpPr>
              <a:spLocks noEditPoints="1"/>
            </p:cNvSpPr>
            <p:nvPr/>
          </p:nvSpPr>
          <p:spPr bwMode="auto">
            <a:xfrm rot="14400000">
              <a:off x="10693312" y="-9965364"/>
              <a:ext cx="105455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59" name="Freeform 296"/>
            <p:cNvSpPr>
              <a:spLocks noEditPoints="1"/>
            </p:cNvSpPr>
            <p:nvPr/>
          </p:nvSpPr>
          <p:spPr bwMode="auto">
            <a:xfrm rot="14400000">
              <a:off x="16881019" y="-592511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60" name="Freeform 297"/>
            <p:cNvSpPr>
              <a:spLocks noEditPoints="1"/>
            </p:cNvSpPr>
            <p:nvPr/>
          </p:nvSpPr>
          <p:spPr bwMode="auto">
            <a:xfrm rot="14400000">
              <a:off x="16495980" y="-1262800"/>
              <a:ext cx="104153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61" name="Freeform 298"/>
            <p:cNvSpPr>
              <a:spLocks noEditPoints="1"/>
            </p:cNvSpPr>
            <p:nvPr/>
          </p:nvSpPr>
          <p:spPr bwMode="auto">
            <a:xfrm rot="14400000">
              <a:off x="15721019" y="-2601688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62" name="Freeform 299"/>
            <p:cNvSpPr>
              <a:spLocks noEditPoints="1"/>
            </p:cNvSpPr>
            <p:nvPr/>
          </p:nvSpPr>
          <p:spPr bwMode="auto">
            <a:xfrm rot="14400000">
              <a:off x="15333051" y="-3273669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63" name="Freeform 300"/>
            <p:cNvSpPr>
              <a:spLocks noEditPoints="1"/>
            </p:cNvSpPr>
            <p:nvPr/>
          </p:nvSpPr>
          <p:spPr bwMode="auto">
            <a:xfrm rot="14400000">
              <a:off x="14561021" y="-4613120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5"/>
                    <a:pt x="17" y="35"/>
                  </a:cubicBezTo>
                  <a:cubicBezTo>
                    <a:pt x="26" y="35"/>
                    <a:pt x="34" y="2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64" name="Freeform 301"/>
            <p:cNvSpPr>
              <a:spLocks noEditPoints="1"/>
            </p:cNvSpPr>
            <p:nvPr/>
          </p:nvSpPr>
          <p:spPr bwMode="auto">
            <a:xfrm rot="14400000">
              <a:off x="14173378" y="-5283409"/>
              <a:ext cx="106756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65" name="Freeform 302"/>
            <p:cNvSpPr>
              <a:spLocks noEditPoints="1"/>
            </p:cNvSpPr>
            <p:nvPr/>
          </p:nvSpPr>
          <p:spPr bwMode="auto">
            <a:xfrm rot="14400000">
              <a:off x="13399394" y="-6623989"/>
              <a:ext cx="106756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66" name="Freeform 303"/>
            <p:cNvSpPr>
              <a:spLocks noEditPoints="1"/>
            </p:cNvSpPr>
            <p:nvPr/>
          </p:nvSpPr>
          <p:spPr bwMode="auto">
            <a:xfrm rot="14400000">
              <a:off x="13013053" y="-7294278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67" name="Freeform 304"/>
            <p:cNvSpPr>
              <a:spLocks noEditPoints="1"/>
            </p:cNvSpPr>
            <p:nvPr/>
          </p:nvSpPr>
          <p:spPr bwMode="auto">
            <a:xfrm rot="14400000">
              <a:off x="12238418" y="-8633730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68" name="Freeform 305"/>
            <p:cNvSpPr>
              <a:spLocks noEditPoints="1"/>
            </p:cNvSpPr>
            <p:nvPr/>
          </p:nvSpPr>
          <p:spPr bwMode="auto">
            <a:xfrm rot="14400000">
              <a:off x="11851427" y="-9305147"/>
              <a:ext cx="106756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69" name="Freeform 306"/>
            <p:cNvSpPr>
              <a:spLocks noEditPoints="1"/>
            </p:cNvSpPr>
            <p:nvPr/>
          </p:nvSpPr>
          <p:spPr bwMode="auto">
            <a:xfrm rot="14400000">
              <a:off x="16881005" y="-1920605"/>
              <a:ext cx="104153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70" name="Freeform 307"/>
            <p:cNvSpPr>
              <a:spLocks noEditPoints="1"/>
            </p:cNvSpPr>
            <p:nvPr/>
          </p:nvSpPr>
          <p:spPr bwMode="auto">
            <a:xfrm rot="14400000">
              <a:off x="16492711" y="-2592023"/>
              <a:ext cx="105455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6" y="34"/>
                    <a:pt x="34" y="2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71" name="Freeform 308"/>
            <p:cNvSpPr>
              <a:spLocks noEditPoints="1"/>
            </p:cNvSpPr>
            <p:nvPr/>
          </p:nvSpPr>
          <p:spPr bwMode="auto">
            <a:xfrm rot="14400000">
              <a:off x="15718077" y="-3931474"/>
              <a:ext cx="108059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72" name="Freeform 309"/>
            <p:cNvSpPr>
              <a:spLocks noEditPoints="1"/>
            </p:cNvSpPr>
            <p:nvPr/>
          </p:nvSpPr>
          <p:spPr bwMode="auto">
            <a:xfrm rot="14400000">
              <a:off x="15331085" y="-4602891"/>
              <a:ext cx="106756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73" name="Freeform 310"/>
            <p:cNvSpPr>
              <a:spLocks noEditPoints="1"/>
            </p:cNvSpPr>
            <p:nvPr/>
          </p:nvSpPr>
          <p:spPr bwMode="auto">
            <a:xfrm rot="14400000">
              <a:off x="14558078" y="-5940651"/>
              <a:ext cx="108059" cy="104153"/>
            </a:xfrm>
            <a:custGeom>
              <a:avLst/>
              <a:gdLst>
                <a:gd name="T0" fmla="*/ 18 w 35"/>
                <a:gd name="T1" fmla="*/ 4 h 34"/>
                <a:gd name="T2" fmla="*/ 31 w 35"/>
                <a:gd name="T3" fmla="*/ 17 h 34"/>
                <a:gd name="T4" fmla="*/ 18 w 35"/>
                <a:gd name="T5" fmla="*/ 30 h 34"/>
                <a:gd name="T6" fmla="*/ 4 w 35"/>
                <a:gd name="T7" fmla="*/ 17 h 34"/>
                <a:gd name="T8" fmla="*/ 18 w 35"/>
                <a:gd name="T9" fmla="*/ 4 h 34"/>
                <a:gd name="T10" fmla="*/ 18 w 35"/>
                <a:gd name="T11" fmla="*/ 0 h 34"/>
                <a:gd name="T12" fmla="*/ 0 w 35"/>
                <a:gd name="T13" fmla="*/ 17 h 34"/>
                <a:gd name="T14" fmla="*/ 18 w 35"/>
                <a:gd name="T15" fmla="*/ 34 h 34"/>
                <a:gd name="T16" fmla="*/ 35 w 35"/>
                <a:gd name="T17" fmla="*/ 17 h 34"/>
                <a:gd name="T18" fmla="*/ 18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8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8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74" name="Freeform 311"/>
            <p:cNvSpPr>
              <a:spLocks noEditPoints="1"/>
            </p:cNvSpPr>
            <p:nvPr/>
          </p:nvSpPr>
          <p:spPr bwMode="auto">
            <a:xfrm rot="14400000">
              <a:off x="14170109" y="-6612632"/>
              <a:ext cx="108059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75" name="Freeform 312"/>
            <p:cNvSpPr>
              <a:spLocks noEditPoints="1"/>
            </p:cNvSpPr>
            <p:nvPr/>
          </p:nvSpPr>
          <p:spPr bwMode="auto">
            <a:xfrm rot="14400000">
              <a:off x="13399055" y="-7951520"/>
              <a:ext cx="104153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76" name="Freeform 313"/>
            <p:cNvSpPr>
              <a:spLocks noEditPoints="1"/>
            </p:cNvSpPr>
            <p:nvPr/>
          </p:nvSpPr>
          <p:spPr bwMode="auto">
            <a:xfrm rot="14400000">
              <a:off x="13010110" y="-8621809"/>
              <a:ext cx="108059" cy="104153"/>
            </a:xfrm>
            <a:custGeom>
              <a:avLst/>
              <a:gdLst>
                <a:gd name="T0" fmla="*/ 18 w 35"/>
                <a:gd name="T1" fmla="*/ 4 h 34"/>
                <a:gd name="T2" fmla="*/ 31 w 35"/>
                <a:gd name="T3" fmla="*/ 17 h 34"/>
                <a:gd name="T4" fmla="*/ 18 w 35"/>
                <a:gd name="T5" fmla="*/ 30 h 34"/>
                <a:gd name="T6" fmla="*/ 4 w 35"/>
                <a:gd name="T7" fmla="*/ 17 h 34"/>
                <a:gd name="T8" fmla="*/ 18 w 35"/>
                <a:gd name="T9" fmla="*/ 4 h 34"/>
                <a:gd name="T10" fmla="*/ 18 w 35"/>
                <a:gd name="T11" fmla="*/ 0 h 34"/>
                <a:gd name="T12" fmla="*/ 0 w 35"/>
                <a:gd name="T13" fmla="*/ 17 h 34"/>
                <a:gd name="T14" fmla="*/ 18 w 35"/>
                <a:gd name="T15" fmla="*/ 34 h 34"/>
                <a:gd name="T16" fmla="*/ 35 w 35"/>
                <a:gd name="T17" fmla="*/ 17 h 34"/>
                <a:gd name="T18" fmla="*/ 18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8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8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77" name="Freeform 314"/>
            <p:cNvSpPr>
              <a:spLocks noEditPoints="1"/>
            </p:cNvSpPr>
            <p:nvPr/>
          </p:nvSpPr>
          <p:spPr bwMode="auto">
            <a:xfrm rot="14400000">
              <a:off x="12236127" y="-9962389"/>
              <a:ext cx="108059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78" name="Freeform 315"/>
            <p:cNvSpPr>
              <a:spLocks noEditPoints="1"/>
            </p:cNvSpPr>
            <p:nvPr/>
          </p:nvSpPr>
          <p:spPr bwMode="auto">
            <a:xfrm rot="14400000">
              <a:off x="11850111" y="-10633242"/>
              <a:ext cx="105455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79" name="Freeform 316"/>
            <p:cNvSpPr>
              <a:spLocks noEditPoints="1"/>
            </p:cNvSpPr>
            <p:nvPr/>
          </p:nvSpPr>
          <p:spPr bwMode="auto">
            <a:xfrm rot="14400000">
              <a:off x="18037818" y="-1260389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80" name="Freeform 317"/>
            <p:cNvSpPr>
              <a:spLocks noEditPoints="1"/>
            </p:cNvSpPr>
            <p:nvPr/>
          </p:nvSpPr>
          <p:spPr bwMode="auto">
            <a:xfrm rot="14400000">
              <a:off x="17652779" y="-1930678"/>
              <a:ext cx="104153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81" name="Freeform 318"/>
            <p:cNvSpPr>
              <a:spLocks noEditPoints="1"/>
            </p:cNvSpPr>
            <p:nvPr/>
          </p:nvSpPr>
          <p:spPr bwMode="auto">
            <a:xfrm rot="14400000">
              <a:off x="16877819" y="-3269566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82" name="Freeform 319"/>
            <p:cNvSpPr>
              <a:spLocks noEditPoints="1"/>
            </p:cNvSpPr>
            <p:nvPr/>
          </p:nvSpPr>
          <p:spPr bwMode="auto">
            <a:xfrm rot="14400000">
              <a:off x="16489850" y="-3941547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83" name="Freeform 320"/>
            <p:cNvSpPr>
              <a:spLocks noEditPoints="1"/>
            </p:cNvSpPr>
            <p:nvPr/>
          </p:nvSpPr>
          <p:spPr bwMode="auto">
            <a:xfrm rot="14400000">
              <a:off x="15717820" y="-5280998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5"/>
                    <a:pt x="17" y="35"/>
                  </a:cubicBezTo>
                  <a:cubicBezTo>
                    <a:pt x="26" y="35"/>
                    <a:pt x="34" y="2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84" name="Freeform 321"/>
            <p:cNvSpPr>
              <a:spLocks noEditPoints="1"/>
            </p:cNvSpPr>
            <p:nvPr/>
          </p:nvSpPr>
          <p:spPr bwMode="auto">
            <a:xfrm rot="14400000">
              <a:off x="15330177" y="-5951288"/>
              <a:ext cx="106756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85" name="Freeform 322"/>
            <p:cNvSpPr>
              <a:spLocks noEditPoints="1"/>
            </p:cNvSpPr>
            <p:nvPr/>
          </p:nvSpPr>
          <p:spPr bwMode="auto">
            <a:xfrm rot="14400000">
              <a:off x="14556193" y="-7291867"/>
              <a:ext cx="106756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86" name="Freeform 323"/>
            <p:cNvSpPr>
              <a:spLocks noEditPoints="1"/>
            </p:cNvSpPr>
            <p:nvPr/>
          </p:nvSpPr>
          <p:spPr bwMode="auto">
            <a:xfrm rot="14400000">
              <a:off x="14169853" y="-7962156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87" name="Freeform 324"/>
            <p:cNvSpPr>
              <a:spLocks noEditPoints="1"/>
            </p:cNvSpPr>
            <p:nvPr/>
          </p:nvSpPr>
          <p:spPr bwMode="auto">
            <a:xfrm rot="14400000">
              <a:off x="13395218" y="-9301608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88" name="Freeform 325"/>
            <p:cNvSpPr>
              <a:spLocks noEditPoints="1"/>
            </p:cNvSpPr>
            <p:nvPr/>
          </p:nvSpPr>
          <p:spPr bwMode="auto">
            <a:xfrm rot="14400000">
              <a:off x="13008226" y="-9973025"/>
              <a:ext cx="106756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sp>
        <p:nvSpPr>
          <p:cNvPr id="5" name="矩形 4"/>
          <p:cNvSpPr/>
          <p:nvPr/>
        </p:nvSpPr>
        <p:spPr>
          <a:xfrm>
            <a:off x="0" y="-9525"/>
            <a:ext cx="12192000" cy="6867525"/>
          </a:xfrm>
          <a:prstGeom prst="rect">
            <a:avLst/>
          </a:prstGeom>
          <a:gradFill>
            <a:gsLst>
              <a:gs pos="319">
                <a:srgbClr val="2EA9DF">
                  <a:lumMod val="0"/>
                  <a:lumOff val="100000"/>
                  <a:alpha val="22000"/>
                </a:srgbClr>
              </a:gs>
              <a:gs pos="20000">
                <a:srgbClr val="2EA9DF">
                  <a:lumMod val="0"/>
                  <a:lumOff val="100000"/>
                  <a:alpha val="16000"/>
                </a:srgbClr>
              </a:gs>
              <a:gs pos="54000">
                <a:schemeClr val="accent1">
                  <a:alpha val="70000"/>
                </a:schemeClr>
              </a:gs>
              <a:gs pos="87000">
                <a:schemeClr val="accent1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1201020" y="3191774"/>
            <a:ext cx="3338879" cy="1080527"/>
            <a:chOff x="5184807" y="1518239"/>
            <a:chExt cx="3338879" cy="1080527"/>
          </a:xfrm>
        </p:grpSpPr>
        <p:sp>
          <p:nvSpPr>
            <p:cNvPr id="16" name="文本框 15"/>
            <p:cNvSpPr txBox="1"/>
            <p:nvPr/>
          </p:nvSpPr>
          <p:spPr>
            <a:xfrm>
              <a:off x="5184807" y="1518239"/>
              <a:ext cx="27793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48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7404556" y="1767769"/>
              <a:ext cx="11191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4800" dirty="0">
                <a:solidFill>
                  <a:schemeClr val="bg1"/>
                </a:solidFill>
                <a:latin typeface="Microsoft Yi Baiti" panose="03000500000000000000" pitchFamily="66" charset="0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-818828" y="892789"/>
            <a:ext cx="9585325" cy="1106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6000" b="1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  <a:cs typeface="Aharoni" panose="02010803020104030203" pitchFamily="2" charset="-79"/>
                <a:sym typeface="+mn-ea"/>
              </a:rPr>
              <a:t>展示结束 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11906145" y="3043925"/>
            <a:ext cx="73924" cy="689717"/>
            <a:chOff x="11906145" y="3043925"/>
            <a:chExt cx="73924" cy="689717"/>
          </a:xfrm>
        </p:grpSpPr>
        <p:grpSp>
          <p:nvGrpSpPr>
            <p:cNvPr id="34" name="组合 33"/>
            <p:cNvGrpSpPr/>
            <p:nvPr/>
          </p:nvGrpSpPr>
          <p:grpSpPr>
            <a:xfrm>
              <a:off x="11916107" y="3262472"/>
              <a:ext cx="54000" cy="471170"/>
              <a:chOff x="11916107" y="3262472"/>
              <a:chExt cx="54000" cy="471170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11916107" y="3262472"/>
                <a:ext cx="54000" cy="5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11916107" y="3471057"/>
                <a:ext cx="54000" cy="5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11916107" y="3679642"/>
                <a:ext cx="54000" cy="5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0" name="椭圆 39"/>
            <p:cNvSpPr/>
            <p:nvPr/>
          </p:nvSpPr>
          <p:spPr>
            <a:xfrm>
              <a:off x="11906145" y="3043925"/>
              <a:ext cx="73924" cy="73924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909557" y="3647142"/>
            <a:ext cx="276999" cy="1252655"/>
            <a:chOff x="909557" y="3498057"/>
            <a:chExt cx="276999" cy="1252655"/>
          </a:xfrm>
        </p:grpSpPr>
        <p:cxnSp>
          <p:nvCxnSpPr>
            <p:cNvPr id="45" name="直接连接符 44"/>
            <p:cNvCxnSpPr/>
            <p:nvPr/>
          </p:nvCxnSpPr>
          <p:spPr>
            <a:xfrm>
              <a:off x="1003058" y="3922712"/>
              <a:ext cx="0" cy="828000"/>
            </a:xfrm>
            <a:prstGeom prst="line">
              <a:avLst/>
            </a:prstGeom>
            <a:ln w="19050">
              <a:solidFill>
                <a:srgbClr val="27C4B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 rot="5400000">
              <a:off x="801200" y="3606414"/>
              <a:ext cx="4937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Microsoft Yi Baiti" panose="03000500000000000000" pitchFamily="66" charset="0"/>
                  <a:ea typeface="Microsoft Yi Baiti" panose="03000500000000000000" pitchFamily="66" charset="0"/>
                </a:rPr>
                <a:t>scroll</a:t>
              </a:r>
              <a:endParaRPr lang="zh-CN" altLang="en-US" sz="1200" dirty="0">
                <a:solidFill>
                  <a:schemeClr val="bg1"/>
                </a:solidFill>
                <a:latin typeface="Microsoft Yi Baiti" panose="03000500000000000000" pitchFamily="66" charset="0"/>
              </a:endParaRPr>
            </a:p>
          </p:txBody>
        </p:sp>
      </p:grpSp>
      <p:pic>
        <p:nvPicPr>
          <p:cNvPr id="48" name="图片 47"/>
          <p:cNvPicPr>
            <a:picLocks noChangeAspect="1"/>
          </p:cNvPicPr>
          <p:nvPr/>
        </p:nvPicPr>
        <p:blipFill>
          <a:blip r:embed="rId4"/>
          <a:srcRect l="19755" t="11612" r="18584" b="11296"/>
          <a:stretch>
            <a:fillRect/>
          </a:stretch>
        </p:blipFill>
        <p:spPr>
          <a:xfrm>
            <a:off x="-1" y="0"/>
            <a:ext cx="1082445" cy="1079856"/>
          </a:xfrm>
          <a:custGeom>
            <a:avLst/>
            <a:gdLst>
              <a:gd name="connsiteX0" fmla="*/ 1470659 w 2941319"/>
              <a:gd name="connsiteY0" fmla="*/ 0 h 2934286"/>
              <a:gd name="connsiteX1" fmla="*/ 2941319 w 2941319"/>
              <a:gd name="connsiteY1" fmla="*/ 1467143 h 2934286"/>
              <a:gd name="connsiteX2" fmla="*/ 1470659 w 2941319"/>
              <a:gd name="connsiteY2" fmla="*/ 2934286 h 2934286"/>
              <a:gd name="connsiteX3" fmla="*/ 0 w 2941319"/>
              <a:gd name="connsiteY3" fmla="*/ 1467143 h 2934286"/>
              <a:gd name="connsiteX4" fmla="*/ 1470659 w 2941319"/>
              <a:gd name="connsiteY4" fmla="*/ 0 h 2934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1319" h="2934286">
                <a:moveTo>
                  <a:pt x="1470659" y="0"/>
                </a:moveTo>
                <a:cubicBezTo>
                  <a:pt x="2282882" y="0"/>
                  <a:pt x="2941319" y="656862"/>
                  <a:pt x="2941319" y="1467143"/>
                </a:cubicBezTo>
                <a:cubicBezTo>
                  <a:pt x="2941319" y="2277424"/>
                  <a:pt x="2282882" y="2934286"/>
                  <a:pt x="1470659" y="2934286"/>
                </a:cubicBezTo>
                <a:cubicBezTo>
                  <a:pt x="658436" y="2934286"/>
                  <a:pt x="0" y="2277424"/>
                  <a:pt x="0" y="1467143"/>
                </a:cubicBezTo>
                <a:cubicBezTo>
                  <a:pt x="0" y="656862"/>
                  <a:pt x="658436" y="0"/>
                  <a:pt x="1470659" y="0"/>
                </a:cubicBezTo>
                <a:close/>
              </a:path>
            </a:pathLst>
          </a:custGeom>
        </p:spPr>
      </p:pic>
      <p:grpSp>
        <p:nvGrpSpPr>
          <p:cNvPr id="49" name="组合 48"/>
          <p:cNvGrpSpPr/>
          <p:nvPr/>
        </p:nvGrpSpPr>
        <p:grpSpPr>
          <a:xfrm>
            <a:off x="9244436" y="130952"/>
            <a:ext cx="1306738" cy="215444"/>
            <a:chOff x="9244436" y="135714"/>
            <a:chExt cx="1306738" cy="215444"/>
          </a:xfrm>
        </p:grpSpPr>
        <p:sp>
          <p:nvSpPr>
            <p:cNvPr id="50" name="矩形 49"/>
            <p:cNvSpPr/>
            <p:nvPr/>
          </p:nvSpPr>
          <p:spPr>
            <a:xfrm>
              <a:off x="9244436" y="135714"/>
              <a:ext cx="74732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PowerPoint</a:t>
              </a:r>
              <a:endParaRPr lang="zh-CN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9964154" y="135714"/>
              <a:ext cx="58702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Keynote</a:t>
              </a:r>
              <a:endParaRPr lang="zh-CN" altLang="en-US" sz="8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7" name="PA_直接连接符 30"/>
          <p:cNvCxnSpPr/>
          <p:nvPr>
            <p:custDataLst>
              <p:tags r:id="rId1"/>
            </p:custDataLst>
          </p:nvPr>
        </p:nvCxnSpPr>
        <p:spPr>
          <a:xfrm>
            <a:off x="1665886" y="3117849"/>
            <a:ext cx="502097" cy="0"/>
          </a:xfrm>
          <a:prstGeom prst="line">
            <a:avLst/>
          </a:prstGeom>
          <a:ln w="44450" cap="rnd">
            <a:solidFill>
              <a:srgbClr val="EEA7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接连接符 16"/>
          <p:cNvCxnSpPr/>
          <p:nvPr/>
        </p:nvCxnSpPr>
        <p:spPr>
          <a:xfrm>
            <a:off x="1627975" y="2053633"/>
            <a:ext cx="4549247" cy="0"/>
          </a:xfrm>
          <a:prstGeom prst="line">
            <a:avLst/>
          </a:prstGeom>
          <a:ln w="19050">
            <a:gradFill>
              <a:gsLst>
                <a:gs pos="0">
                  <a:schemeClr val="bg1">
                    <a:alpha val="0"/>
                  </a:schemeClr>
                </a:gs>
                <a:gs pos="52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0" name="图片 389"/>
          <p:cNvPicPr>
            <a:picLocks noChangeAspect="1"/>
          </p:cNvPicPr>
          <p:nvPr/>
        </p:nvPicPr>
        <p:blipFill rotWithShape="1"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987"/>
          <a:stretch>
            <a:fillRect/>
          </a:stretch>
        </p:blipFill>
        <p:spPr>
          <a:xfrm>
            <a:off x="611324" y="5784614"/>
            <a:ext cx="613539" cy="493712"/>
          </a:xfrm>
          <a:prstGeom prst="rect">
            <a:avLst/>
          </a:prstGeom>
        </p:spPr>
      </p:pic>
      <p:grpSp>
        <p:nvGrpSpPr>
          <p:cNvPr id="395" name="组合 394"/>
          <p:cNvGrpSpPr/>
          <p:nvPr/>
        </p:nvGrpSpPr>
        <p:grpSpPr>
          <a:xfrm>
            <a:off x="1365183" y="4054833"/>
            <a:ext cx="663561" cy="115787"/>
            <a:chOff x="4240177" y="4527861"/>
            <a:chExt cx="663647" cy="115760"/>
          </a:xfrm>
        </p:grpSpPr>
        <p:sp>
          <p:nvSpPr>
            <p:cNvPr id="396" name="椭圆 395"/>
            <p:cNvSpPr/>
            <p:nvPr/>
          </p:nvSpPr>
          <p:spPr>
            <a:xfrm>
              <a:off x="4240177" y="4527861"/>
              <a:ext cx="115760" cy="115760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397" name="椭圆 396"/>
            <p:cNvSpPr/>
            <p:nvPr/>
          </p:nvSpPr>
          <p:spPr>
            <a:xfrm>
              <a:off x="4453569" y="4548732"/>
              <a:ext cx="74018" cy="74018"/>
            </a:xfrm>
            <a:prstGeom prst="ellipse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398" name="椭圆 397"/>
            <p:cNvSpPr/>
            <p:nvPr/>
          </p:nvSpPr>
          <p:spPr>
            <a:xfrm>
              <a:off x="4639306" y="4548732"/>
              <a:ext cx="74018" cy="74018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399" name="椭圆 398"/>
            <p:cNvSpPr/>
            <p:nvPr/>
          </p:nvSpPr>
          <p:spPr>
            <a:xfrm>
              <a:off x="4829806" y="4548732"/>
              <a:ext cx="74018" cy="74018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</p:grpSp>
      <p:cxnSp>
        <p:nvCxnSpPr>
          <p:cNvPr id="400" name="直接连接符 399"/>
          <p:cNvCxnSpPr/>
          <p:nvPr/>
        </p:nvCxnSpPr>
        <p:spPr>
          <a:xfrm flipV="1">
            <a:off x="2240032" y="6158271"/>
            <a:ext cx="1800200" cy="17281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接连接符 400"/>
          <p:cNvCxnSpPr/>
          <p:nvPr/>
        </p:nvCxnSpPr>
        <p:spPr>
          <a:xfrm flipV="1">
            <a:off x="2240032" y="5222167"/>
            <a:ext cx="2160240" cy="20162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接连接符 401"/>
          <p:cNvCxnSpPr/>
          <p:nvPr/>
        </p:nvCxnSpPr>
        <p:spPr>
          <a:xfrm flipV="1">
            <a:off x="1591960" y="5726223"/>
            <a:ext cx="1296144" cy="12241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6B3E4811-A48E-1F51-DA94-025F73EF09B1}"/>
              </a:ext>
            </a:extLst>
          </p:cNvPr>
          <p:cNvSpPr txBox="1"/>
          <p:nvPr/>
        </p:nvSpPr>
        <p:spPr>
          <a:xfrm>
            <a:off x="10192805" y="6374550"/>
            <a:ext cx="2052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汇报人：石云天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DBCFDE0-CEFD-646B-3A57-5FB26ED63B57}"/>
              </a:ext>
            </a:extLst>
          </p:cNvPr>
          <p:cNvSpPr txBox="1"/>
          <p:nvPr/>
        </p:nvSpPr>
        <p:spPr>
          <a:xfrm>
            <a:off x="-812329" y="1969411"/>
            <a:ext cx="9585325" cy="1106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6000" b="1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  <a:cs typeface="Aharoni" panose="02010803020104030203" pitchFamily="2" charset="-79"/>
                <a:sym typeface="+mn-ea"/>
              </a:rPr>
              <a:t>谢谢各位老师</a:t>
            </a:r>
          </a:p>
        </p:txBody>
      </p:sp>
    </p:spTree>
    <p:extLst>
      <p:ext uri="{BB962C8B-B14F-4D97-AF65-F5344CB8AC3E}">
        <p14:creationId xmlns:p14="http://schemas.microsoft.com/office/powerpoint/2010/main" val="492500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98000">
                <a:schemeClr val="accent1">
                  <a:lumMod val="81000"/>
                </a:schemeClr>
              </a:gs>
            </a:gsLst>
            <a:lin ang="18900000" scaled="1"/>
            <a:tileRect/>
          </a:gra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874713" y="944562"/>
            <a:ext cx="10442575" cy="4968875"/>
          </a:xfrm>
          <a:prstGeom prst="roundRect">
            <a:avLst>
              <a:gd name="adj" fmla="val 5293"/>
            </a:avLst>
          </a:prstGeom>
          <a:solidFill>
            <a:schemeClr val="bg1"/>
          </a:solidFill>
          <a:ln>
            <a:noFill/>
          </a:ln>
          <a:effectLst>
            <a:outerShdw blurRad="546100" dist="876300" dir="5400000" sx="91000" sy="91000" algn="t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79887" y="1930597"/>
            <a:ext cx="1015663" cy="296491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srgbClr val="1B4F80">
                    <a:lumMod val="20000"/>
                    <a:lumOff val="80000"/>
                  </a:srgbClr>
                </a:solidFill>
                <a:effectLst/>
                <a:uLnTx/>
                <a:uFillTx/>
                <a:latin typeface="+mj-lt"/>
                <a:ea typeface="思源黑体 CN Heavy" panose="020B0A00000000000000" pitchFamily="34" charset="-122"/>
                <a:cs typeface="+mn-ea"/>
                <a:sym typeface="+mn-lt"/>
              </a:rPr>
              <a:t>CONTENT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1B4F80">
                  <a:lumMod val="20000"/>
                  <a:lumOff val="80000"/>
                </a:srgbClr>
              </a:solidFill>
              <a:effectLst/>
              <a:uLnTx/>
              <a:uFillTx/>
              <a:latin typeface="+mj-lt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47288" y="2016881"/>
            <a:ext cx="492443" cy="60529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B4F80"/>
                </a:solidFill>
                <a:effectLst/>
                <a:uLnTx/>
                <a:uFillTx/>
                <a:ea typeface="思源黑体 CN Heavy" panose="020B0A00000000000000" pitchFamily="34" charset="-122"/>
                <a:cs typeface="+mn-ea"/>
                <a:sym typeface="+mn-lt"/>
              </a:rPr>
              <a:t>目录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2376336" y="2062131"/>
            <a:ext cx="0" cy="4355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178824" y="944562"/>
            <a:ext cx="2159566" cy="6199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2000" dirty="0">
                <a:solidFill>
                  <a:srgbClr val="1B4F8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01 conditional</a:t>
            </a:r>
            <a:endParaRPr lang="zh-CN" altLang="en-US" sz="2000" dirty="0">
              <a:solidFill>
                <a:srgbClr val="1B4F80"/>
              </a:solidFill>
              <a:latin typeface="Consolas" panose="020B0609020204030204" pitchFamily="49" charset="0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170808" y="1636240"/>
            <a:ext cx="2441694" cy="6199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2000" dirty="0">
                <a:solidFill>
                  <a:srgbClr val="1B4F80">
                    <a:alpha val="50000"/>
                  </a:srgbClr>
                </a:solidFill>
                <a:effectLst/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02 </a:t>
            </a:r>
            <a:r>
              <a:rPr lang="en-US" altLang="zh-CN" sz="2000" dirty="0" err="1">
                <a:solidFill>
                  <a:srgbClr val="1B4F80">
                    <a:alpha val="50000"/>
                  </a:srgbClr>
                </a:solidFill>
                <a:effectLst/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isNonNegative</a:t>
            </a:r>
            <a:endParaRPr lang="zh-CN" altLang="en-US" sz="2000" dirty="0">
              <a:solidFill>
                <a:srgbClr val="1B4F80">
                  <a:alpha val="50000"/>
                </a:srgbClr>
              </a:solidFill>
              <a:effectLst/>
              <a:latin typeface="Consolas" panose="020B0609020204030204" pitchFamily="49" charset="0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170808" y="2325611"/>
            <a:ext cx="1877437" cy="6199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zh-CN" sz="2000" dirty="0">
                <a:solidFill>
                  <a:srgbClr val="1B4F80">
                    <a:alpha val="50000"/>
                  </a:srgbClr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03 </a:t>
            </a:r>
            <a:r>
              <a:rPr lang="en-US" altLang="zh-CN" sz="2000" dirty="0" err="1">
                <a:solidFill>
                  <a:srgbClr val="1B4F80">
                    <a:alpha val="50000"/>
                  </a:srgbClr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isGreater</a:t>
            </a:r>
            <a:endParaRPr lang="zh-CN" altLang="en-US" sz="2000" dirty="0">
              <a:solidFill>
                <a:srgbClr val="1B4F80">
                  <a:alpha val="50000"/>
                </a:srgbClr>
              </a:solidFill>
              <a:latin typeface="Consolas" panose="020B0609020204030204" pitchFamily="49" charset="0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170808" y="3014982"/>
            <a:ext cx="1454244" cy="6199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2000" dirty="0">
                <a:solidFill>
                  <a:srgbClr val="1B4F80">
                    <a:alpha val="50000"/>
                  </a:srgbClr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04 </a:t>
            </a:r>
            <a:r>
              <a:rPr lang="en-US" altLang="zh-CN" sz="2000" dirty="0" err="1">
                <a:solidFill>
                  <a:srgbClr val="1B4F80">
                    <a:alpha val="50000"/>
                  </a:srgbClr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absVal</a:t>
            </a:r>
            <a:endParaRPr lang="zh-CN" altLang="en-US" sz="2000" dirty="0">
              <a:solidFill>
                <a:srgbClr val="1B4F80">
                  <a:alpha val="50000"/>
                </a:srgbClr>
              </a:solidFill>
              <a:latin typeface="Consolas" panose="020B0609020204030204" pitchFamily="49" charset="0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170808" y="3704353"/>
            <a:ext cx="1736373" cy="6199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zh-CN" sz="2000" dirty="0">
                <a:solidFill>
                  <a:srgbClr val="1B4F80">
                    <a:alpha val="50000"/>
                  </a:srgbClr>
                </a:solidFill>
                <a:effectLst/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05 isPower2</a:t>
            </a:r>
            <a:endParaRPr lang="zh-CN" altLang="en-US" sz="2000" dirty="0">
              <a:solidFill>
                <a:srgbClr val="1B4F80">
                  <a:alpha val="50000"/>
                </a:srgbClr>
              </a:solidFill>
              <a:effectLst/>
              <a:latin typeface="Consolas" panose="020B0609020204030204" pitchFamily="49" charset="0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53A2B2-3806-DA39-B4AB-D3D2AE41AE6F}"/>
              </a:ext>
            </a:extLst>
          </p:cNvPr>
          <p:cNvSpPr/>
          <p:nvPr/>
        </p:nvSpPr>
        <p:spPr>
          <a:xfrm>
            <a:off x="5178824" y="4393724"/>
            <a:ext cx="1877437" cy="6199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zh-CN" sz="2000" dirty="0">
                <a:solidFill>
                  <a:srgbClr val="1B4F80">
                    <a:alpha val="50000"/>
                  </a:srgbClr>
                </a:solidFill>
                <a:effectLst/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06 </a:t>
            </a:r>
            <a:r>
              <a:rPr lang="en-US" altLang="zh-CN" sz="2000" dirty="0" err="1">
                <a:solidFill>
                  <a:srgbClr val="1B4F80">
                    <a:alpha val="50000"/>
                  </a:srgbClr>
                </a:solidFill>
                <a:effectLst/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float_neg</a:t>
            </a:r>
            <a:endParaRPr lang="zh-CN" altLang="en-US" sz="2000" dirty="0">
              <a:solidFill>
                <a:srgbClr val="1B4F80">
                  <a:alpha val="50000"/>
                </a:srgbClr>
              </a:solidFill>
              <a:effectLst/>
              <a:latin typeface="Consolas" panose="020B0609020204030204" pitchFamily="49" charset="0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C747366-6DDD-8B87-DFA9-A660A987F794}"/>
              </a:ext>
            </a:extLst>
          </p:cNvPr>
          <p:cNvSpPr/>
          <p:nvPr/>
        </p:nvSpPr>
        <p:spPr>
          <a:xfrm>
            <a:off x="5170807" y="5083095"/>
            <a:ext cx="1877437" cy="6199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zh-CN" sz="2000" dirty="0">
                <a:solidFill>
                  <a:srgbClr val="1B4F80">
                    <a:alpha val="50000"/>
                  </a:srgbClr>
                </a:solidFill>
                <a:effectLst/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07 float_i2f</a:t>
            </a:r>
            <a:endParaRPr lang="zh-CN" altLang="en-US" sz="2000" dirty="0">
              <a:solidFill>
                <a:srgbClr val="1B4F80">
                  <a:alpha val="50000"/>
                </a:srgbClr>
              </a:solidFill>
              <a:effectLst/>
              <a:latin typeface="Consolas" panose="020B0609020204030204" pitchFamily="49" charset="0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med" p14:dur="700">
        <p15:prstTrans prst="pageCurlDouble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82597" y="664764"/>
            <a:ext cx="29915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B4F80"/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rPr>
              <a:t>01 conditional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1B4F80"/>
              </a:solidFill>
              <a:effectLst/>
              <a:uLnTx/>
              <a:uFillTx/>
              <a:latin typeface="思源黑体 CN Heavy" panose="020B0A00000000000000" pitchFamily="34" charset="-122"/>
              <a:ea typeface="思源黑体 CN Heavy" panose="020B0A00000000000000" pitchFamily="34" charset="-122"/>
              <a:cs typeface="+mn-cs"/>
            </a:endParaRPr>
          </a:p>
        </p:txBody>
      </p:sp>
      <p:sp>
        <p:nvSpPr>
          <p:cNvPr id="48" name="Graphic 11+++" descr="蜂鸟 纯色填充"/>
          <p:cNvSpPr/>
          <p:nvPr/>
        </p:nvSpPr>
        <p:spPr>
          <a:xfrm>
            <a:off x="6746787" y="1111148"/>
            <a:ext cx="222058" cy="296834"/>
          </a:xfrm>
          <a:custGeom>
            <a:avLst/>
            <a:gdLst>
              <a:gd name="connsiteX0" fmla="*/ 245292 w 245986"/>
              <a:gd name="connsiteY0" fmla="*/ 53404 h 190064"/>
              <a:gd name="connsiteX1" fmla="*/ 197860 w 245986"/>
              <a:gd name="connsiteY1" fmla="*/ 54889 h 190064"/>
              <a:gd name="connsiteX2" fmla="*/ 175412 w 245986"/>
              <a:gd name="connsiteY2" fmla="*/ 48704 h 190064"/>
              <a:gd name="connsiteX3" fmla="*/ 137009 w 245986"/>
              <a:gd name="connsiteY3" fmla="*/ 73688 h 190064"/>
              <a:gd name="connsiteX4" fmla="*/ 82652 w 245986"/>
              <a:gd name="connsiteY4" fmla="*/ 995 h 190064"/>
              <a:gd name="connsiteX5" fmla="*/ 76097 w 245986"/>
              <a:gd name="connsiteY5" fmla="*/ 1789 h 190064"/>
              <a:gd name="connsiteX6" fmla="*/ 75107 w 245986"/>
              <a:gd name="connsiteY6" fmla="*/ 4458 h 190064"/>
              <a:gd name="connsiteX7" fmla="*/ 79560 w 245986"/>
              <a:gd name="connsiteY7" fmla="*/ 45056 h 190064"/>
              <a:gd name="connsiteX8" fmla="*/ 124487 w 245986"/>
              <a:gd name="connsiteY8" fmla="*/ 83799 h 190064"/>
              <a:gd name="connsiteX9" fmla="*/ 119261 w 245986"/>
              <a:gd name="connsiteY9" fmla="*/ 87200 h 190064"/>
              <a:gd name="connsiteX10" fmla="*/ 18430 w 245986"/>
              <a:gd name="connsiteY10" fmla="*/ 26133 h 190064"/>
              <a:gd name="connsiteX11" fmla="*/ 12927 w 245986"/>
              <a:gd name="connsiteY11" fmla="*/ 29781 h 190064"/>
              <a:gd name="connsiteX12" fmla="*/ 13205 w 245986"/>
              <a:gd name="connsiteY12" fmla="*/ 32533 h 190064"/>
              <a:gd name="connsiteX13" fmla="*/ 77210 w 245986"/>
              <a:gd name="connsiteY13" fmla="*/ 109339 h 190064"/>
              <a:gd name="connsiteX14" fmla="*/ 713 w 245986"/>
              <a:gd name="connsiteY14" fmla="*/ 185465 h 190064"/>
              <a:gd name="connsiteX15" fmla="*/ 904 w 245986"/>
              <a:gd name="connsiteY15" fmla="*/ 189352 h 190064"/>
              <a:gd name="connsiteX16" fmla="*/ 3805 w 245986"/>
              <a:gd name="connsiteY16" fmla="*/ 189855 h 190064"/>
              <a:gd name="connsiteX17" fmla="*/ 95360 w 245986"/>
              <a:gd name="connsiteY17" fmla="*/ 157080 h 190064"/>
              <a:gd name="connsiteX18" fmla="*/ 199406 w 245986"/>
              <a:gd name="connsiteY18" fmla="*/ 63113 h 190064"/>
              <a:gd name="connsiteX19" fmla="*/ 245416 w 245986"/>
              <a:gd name="connsiteY19" fmla="*/ 54919 h 190064"/>
              <a:gd name="connsiteX20" fmla="*/ 245960 w 245986"/>
              <a:gd name="connsiteY20" fmla="*/ 53971 h 190064"/>
              <a:gd name="connsiteX21" fmla="*/ 245292 w 245986"/>
              <a:gd name="connsiteY21" fmla="*/ 53404 h 190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45986" h="190064">
                <a:moveTo>
                  <a:pt x="245292" y="53404"/>
                </a:moveTo>
                <a:lnTo>
                  <a:pt x="197860" y="54889"/>
                </a:lnTo>
                <a:cubicBezTo>
                  <a:pt x="194428" y="52168"/>
                  <a:pt x="187440" y="48426"/>
                  <a:pt x="175412" y="48704"/>
                </a:cubicBezTo>
                <a:cubicBezTo>
                  <a:pt x="159303" y="49199"/>
                  <a:pt x="151666" y="60671"/>
                  <a:pt x="137009" y="73688"/>
                </a:cubicBezTo>
                <a:cubicBezTo>
                  <a:pt x="124951" y="46571"/>
                  <a:pt x="102626" y="16857"/>
                  <a:pt x="82652" y="995"/>
                </a:cubicBezTo>
                <a:cubicBezTo>
                  <a:pt x="80622" y="-596"/>
                  <a:pt x="77687" y="-241"/>
                  <a:pt x="76097" y="1789"/>
                </a:cubicBezTo>
                <a:cubicBezTo>
                  <a:pt x="75497" y="2554"/>
                  <a:pt x="75151" y="3487"/>
                  <a:pt x="75107" y="4458"/>
                </a:cubicBezTo>
                <a:cubicBezTo>
                  <a:pt x="75035" y="18116"/>
                  <a:pt x="76529" y="31738"/>
                  <a:pt x="79560" y="45056"/>
                </a:cubicBezTo>
                <a:cubicBezTo>
                  <a:pt x="98112" y="56249"/>
                  <a:pt x="114963" y="69792"/>
                  <a:pt x="124487" y="83799"/>
                </a:cubicBezTo>
                <a:cubicBezTo>
                  <a:pt x="122848" y="84943"/>
                  <a:pt x="121085" y="86087"/>
                  <a:pt x="119261" y="87200"/>
                </a:cubicBezTo>
                <a:cubicBezTo>
                  <a:pt x="100925" y="60949"/>
                  <a:pt x="52257" y="33152"/>
                  <a:pt x="18430" y="26133"/>
                </a:cubicBezTo>
                <a:cubicBezTo>
                  <a:pt x="15903" y="25620"/>
                  <a:pt x="13439" y="27254"/>
                  <a:pt x="12927" y="29781"/>
                </a:cubicBezTo>
                <a:cubicBezTo>
                  <a:pt x="12739" y="30705"/>
                  <a:pt x="12836" y="31665"/>
                  <a:pt x="13205" y="32533"/>
                </a:cubicBezTo>
                <a:cubicBezTo>
                  <a:pt x="22759" y="53806"/>
                  <a:pt x="50928" y="89365"/>
                  <a:pt x="77210" y="109339"/>
                </a:cubicBezTo>
                <a:lnTo>
                  <a:pt x="713" y="185465"/>
                </a:lnTo>
                <a:cubicBezTo>
                  <a:pt x="-308" y="186591"/>
                  <a:pt x="-222" y="188331"/>
                  <a:pt x="904" y="189352"/>
                </a:cubicBezTo>
                <a:cubicBezTo>
                  <a:pt x="1692" y="190066"/>
                  <a:pt x="2822" y="190262"/>
                  <a:pt x="3805" y="189855"/>
                </a:cubicBezTo>
                <a:cubicBezTo>
                  <a:pt x="25697" y="178291"/>
                  <a:pt x="64254" y="160141"/>
                  <a:pt x="95360" y="157080"/>
                </a:cubicBezTo>
                <a:cubicBezTo>
                  <a:pt x="155129" y="151205"/>
                  <a:pt x="188120" y="115152"/>
                  <a:pt x="199406" y="63113"/>
                </a:cubicBezTo>
                <a:lnTo>
                  <a:pt x="245416" y="54919"/>
                </a:lnTo>
                <a:cubicBezTo>
                  <a:pt x="245828" y="54808"/>
                  <a:pt x="246071" y="54383"/>
                  <a:pt x="245960" y="53971"/>
                </a:cubicBezTo>
                <a:cubicBezTo>
                  <a:pt x="245876" y="53662"/>
                  <a:pt x="245610" y="53437"/>
                  <a:pt x="245292" y="5340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100000"/>
                </a:schemeClr>
              </a:gs>
            </a:gsLst>
            <a:lin ang="5400000" scaled="1"/>
            <a:tileRect/>
          </a:gradFill>
          <a:ln w="3076" cap="flat">
            <a:noFill/>
            <a:prstDash val="solid"/>
            <a:miter/>
          </a:ln>
        </p:spPr>
        <p:txBody>
          <a:bodyPr lIns="91440" tIns="45720" rIns="91440" bIns="45720" rtlCol="0" anchor="ctr">
            <a:noAutofit/>
          </a:bodyPr>
          <a:lstStyle/>
          <a:p>
            <a:endParaRPr lang="zh-CN" altLang="en-US" dirty="0">
              <a:ea typeface="思源黑体 CN Heavy" panose="020B0A00000000000000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-25400"/>
            <a:ext cx="12192000" cy="49088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323659" y="45429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01 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conditional</a:t>
            </a:r>
            <a:endParaRPr lang="zh-CN" altLang="en-US" dirty="0">
              <a:solidFill>
                <a:schemeClr val="bg1">
                  <a:alpha val="30000"/>
                </a:schemeClr>
              </a:solidFill>
              <a:latin typeface="Times New Roman" panose="02020603050405020304" pitchFamily="18" charset="0"/>
              <a:ea typeface="思源黑体 CN Regular" panose="020B0500000000000000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70023" y="46012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  <a:sym typeface="+mn-ea"/>
              </a:rPr>
              <a:t>02 </a:t>
            </a:r>
            <a:r>
              <a:rPr lang="en-US" altLang="zh-CN" dirty="0" err="1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  <a:sym typeface="+mn-ea"/>
              </a:rPr>
              <a:t>inNonNegative</a:t>
            </a:r>
            <a:endParaRPr lang="zh-CN" altLang="en-US" dirty="0">
              <a:solidFill>
                <a:schemeClr val="bg1">
                  <a:alpha val="30000"/>
                </a:schemeClr>
              </a:solidFill>
              <a:latin typeface="Times New Roman" panose="02020603050405020304" pitchFamily="18" charset="0"/>
              <a:ea typeface="思源黑体 CN Regular" panose="020B0500000000000000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776408" y="34702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03 </a:t>
            </a:r>
            <a:r>
              <a:rPr lang="en-US" altLang="zh-CN" dirty="0" err="1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isGreater</a:t>
            </a:r>
            <a:endParaRPr lang="zh-CN" altLang="en-US" dirty="0">
              <a:solidFill>
                <a:schemeClr val="bg1">
                  <a:alpha val="30000"/>
                </a:schemeClr>
              </a:solidFill>
              <a:latin typeface="Times New Roman" panose="02020603050405020304" pitchFamily="18" charset="0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202375" y="20552"/>
            <a:ext cx="1088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04 </a:t>
            </a:r>
            <a:r>
              <a:rPr lang="en-US" altLang="zh-CN" dirty="0" err="1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absVal</a:t>
            </a:r>
            <a:endParaRPr lang="zh-CN" altLang="en-US" dirty="0">
              <a:solidFill>
                <a:schemeClr val="bg1">
                  <a:alpha val="30000"/>
                </a:schemeClr>
              </a:solidFill>
              <a:latin typeface="Times New Roman" panose="02020603050405020304" pitchFamily="18" charset="0"/>
              <a:ea typeface="思源黑体 CN Regular" panose="020B0500000000000000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426488" y="45429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05 isPower2</a:t>
            </a:r>
            <a:endParaRPr lang="zh-CN" altLang="en-US" dirty="0">
              <a:solidFill>
                <a:schemeClr val="bg1">
                  <a:alpha val="30000"/>
                </a:schemeClr>
              </a:solidFill>
              <a:latin typeface="Times New Roman" panose="02020603050405020304" pitchFamily="18" charset="0"/>
              <a:ea typeface="思源黑体 CN Regular" panose="020B0500000000000000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H="1">
            <a:off x="2812835" y="65679"/>
            <a:ext cx="57188" cy="307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4712771" y="51528"/>
            <a:ext cx="57188" cy="307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6125620" y="54353"/>
            <a:ext cx="57188" cy="307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7346764" y="65365"/>
            <a:ext cx="57188" cy="307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rcRect l="19755" t="11612" r="18584" b="11296"/>
          <a:stretch>
            <a:fillRect/>
          </a:stretch>
        </p:blipFill>
        <p:spPr>
          <a:xfrm flipH="1">
            <a:off x="145330" y="4894"/>
            <a:ext cx="461696" cy="460594"/>
          </a:xfrm>
          <a:custGeom>
            <a:avLst/>
            <a:gdLst>
              <a:gd name="connsiteX0" fmla="*/ 1470659 w 2941319"/>
              <a:gd name="connsiteY0" fmla="*/ 0 h 2934286"/>
              <a:gd name="connsiteX1" fmla="*/ 2941319 w 2941319"/>
              <a:gd name="connsiteY1" fmla="*/ 1467143 h 2934286"/>
              <a:gd name="connsiteX2" fmla="*/ 1470659 w 2941319"/>
              <a:gd name="connsiteY2" fmla="*/ 2934286 h 2934286"/>
              <a:gd name="connsiteX3" fmla="*/ 0 w 2941319"/>
              <a:gd name="connsiteY3" fmla="*/ 1467143 h 2934286"/>
              <a:gd name="connsiteX4" fmla="*/ 1470659 w 2941319"/>
              <a:gd name="connsiteY4" fmla="*/ 0 h 2934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1319" h="2934286">
                <a:moveTo>
                  <a:pt x="1470659" y="0"/>
                </a:moveTo>
                <a:cubicBezTo>
                  <a:pt x="2282882" y="0"/>
                  <a:pt x="2941319" y="656862"/>
                  <a:pt x="2941319" y="1467143"/>
                </a:cubicBezTo>
                <a:cubicBezTo>
                  <a:pt x="2941319" y="2277424"/>
                  <a:pt x="2282882" y="2934286"/>
                  <a:pt x="1470659" y="2934286"/>
                </a:cubicBezTo>
                <a:cubicBezTo>
                  <a:pt x="658436" y="2934286"/>
                  <a:pt x="0" y="2277424"/>
                  <a:pt x="0" y="1467143"/>
                </a:cubicBezTo>
                <a:cubicBezTo>
                  <a:pt x="0" y="656862"/>
                  <a:pt x="658436" y="0"/>
                  <a:pt x="1470659" y="0"/>
                </a:cubicBezTo>
                <a:close/>
              </a:path>
            </a:pathLst>
          </a:custGeom>
        </p:spPr>
      </p:pic>
      <p:sp>
        <p:nvSpPr>
          <p:cNvPr id="22" name="Graphic 11+++" descr="蜂鸟 纯色填充"/>
          <p:cNvSpPr/>
          <p:nvPr/>
        </p:nvSpPr>
        <p:spPr>
          <a:xfrm>
            <a:off x="492484" y="1635896"/>
            <a:ext cx="222058" cy="296834"/>
          </a:xfrm>
          <a:custGeom>
            <a:avLst/>
            <a:gdLst>
              <a:gd name="connsiteX0" fmla="*/ 245292 w 245986"/>
              <a:gd name="connsiteY0" fmla="*/ 53404 h 190064"/>
              <a:gd name="connsiteX1" fmla="*/ 197860 w 245986"/>
              <a:gd name="connsiteY1" fmla="*/ 54889 h 190064"/>
              <a:gd name="connsiteX2" fmla="*/ 175412 w 245986"/>
              <a:gd name="connsiteY2" fmla="*/ 48704 h 190064"/>
              <a:gd name="connsiteX3" fmla="*/ 137009 w 245986"/>
              <a:gd name="connsiteY3" fmla="*/ 73688 h 190064"/>
              <a:gd name="connsiteX4" fmla="*/ 82652 w 245986"/>
              <a:gd name="connsiteY4" fmla="*/ 995 h 190064"/>
              <a:gd name="connsiteX5" fmla="*/ 76097 w 245986"/>
              <a:gd name="connsiteY5" fmla="*/ 1789 h 190064"/>
              <a:gd name="connsiteX6" fmla="*/ 75107 w 245986"/>
              <a:gd name="connsiteY6" fmla="*/ 4458 h 190064"/>
              <a:gd name="connsiteX7" fmla="*/ 79560 w 245986"/>
              <a:gd name="connsiteY7" fmla="*/ 45056 h 190064"/>
              <a:gd name="connsiteX8" fmla="*/ 124487 w 245986"/>
              <a:gd name="connsiteY8" fmla="*/ 83799 h 190064"/>
              <a:gd name="connsiteX9" fmla="*/ 119261 w 245986"/>
              <a:gd name="connsiteY9" fmla="*/ 87200 h 190064"/>
              <a:gd name="connsiteX10" fmla="*/ 18430 w 245986"/>
              <a:gd name="connsiteY10" fmla="*/ 26133 h 190064"/>
              <a:gd name="connsiteX11" fmla="*/ 12927 w 245986"/>
              <a:gd name="connsiteY11" fmla="*/ 29781 h 190064"/>
              <a:gd name="connsiteX12" fmla="*/ 13205 w 245986"/>
              <a:gd name="connsiteY12" fmla="*/ 32533 h 190064"/>
              <a:gd name="connsiteX13" fmla="*/ 77210 w 245986"/>
              <a:gd name="connsiteY13" fmla="*/ 109339 h 190064"/>
              <a:gd name="connsiteX14" fmla="*/ 713 w 245986"/>
              <a:gd name="connsiteY14" fmla="*/ 185465 h 190064"/>
              <a:gd name="connsiteX15" fmla="*/ 904 w 245986"/>
              <a:gd name="connsiteY15" fmla="*/ 189352 h 190064"/>
              <a:gd name="connsiteX16" fmla="*/ 3805 w 245986"/>
              <a:gd name="connsiteY16" fmla="*/ 189855 h 190064"/>
              <a:gd name="connsiteX17" fmla="*/ 95360 w 245986"/>
              <a:gd name="connsiteY17" fmla="*/ 157080 h 190064"/>
              <a:gd name="connsiteX18" fmla="*/ 199406 w 245986"/>
              <a:gd name="connsiteY18" fmla="*/ 63113 h 190064"/>
              <a:gd name="connsiteX19" fmla="*/ 245416 w 245986"/>
              <a:gd name="connsiteY19" fmla="*/ 54919 h 190064"/>
              <a:gd name="connsiteX20" fmla="*/ 245960 w 245986"/>
              <a:gd name="connsiteY20" fmla="*/ 53971 h 190064"/>
              <a:gd name="connsiteX21" fmla="*/ 245292 w 245986"/>
              <a:gd name="connsiteY21" fmla="*/ 53404 h 190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45986" h="190064">
                <a:moveTo>
                  <a:pt x="245292" y="53404"/>
                </a:moveTo>
                <a:lnTo>
                  <a:pt x="197860" y="54889"/>
                </a:lnTo>
                <a:cubicBezTo>
                  <a:pt x="194428" y="52168"/>
                  <a:pt x="187440" y="48426"/>
                  <a:pt x="175412" y="48704"/>
                </a:cubicBezTo>
                <a:cubicBezTo>
                  <a:pt x="159303" y="49199"/>
                  <a:pt x="151666" y="60671"/>
                  <a:pt x="137009" y="73688"/>
                </a:cubicBezTo>
                <a:cubicBezTo>
                  <a:pt x="124951" y="46571"/>
                  <a:pt x="102626" y="16857"/>
                  <a:pt x="82652" y="995"/>
                </a:cubicBezTo>
                <a:cubicBezTo>
                  <a:pt x="80622" y="-596"/>
                  <a:pt x="77687" y="-241"/>
                  <a:pt x="76097" y="1789"/>
                </a:cubicBezTo>
                <a:cubicBezTo>
                  <a:pt x="75497" y="2554"/>
                  <a:pt x="75151" y="3487"/>
                  <a:pt x="75107" y="4458"/>
                </a:cubicBezTo>
                <a:cubicBezTo>
                  <a:pt x="75035" y="18116"/>
                  <a:pt x="76529" y="31738"/>
                  <a:pt x="79560" y="45056"/>
                </a:cubicBezTo>
                <a:cubicBezTo>
                  <a:pt x="98112" y="56249"/>
                  <a:pt x="114963" y="69792"/>
                  <a:pt x="124487" y="83799"/>
                </a:cubicBezTo>
                <a:cubicBezTo>
                  <a:pt x="122848" y="84943"/>
                  <a:pt x="121085" y="86087"/>
                  <a:pt x="119261" y="87200"/>
                </a:cubicBezTo>
                <a:cubicBezTo>
                  <a:pt x="100925" y="60949"/>
                  <a:pt x="52257" y="33152"/>
                  <a:pt x="18430" y="26133"/>
                </a:cubicBezTo>
                <a:cubicBezTo>
                  <a:pt x="15903" y="25620"/>
                  <a:pt x="13439" y="27254"/>
                  <a:pt x="12927" y="29781"/>
                </a:cubicBezTo>
                <a:cubicBezTo>
                  <a:pt x="12739" y="30705"/>
                  <a:pt x="12836" y="31665"/>
                  <a:pt x="13205" y="32533"/>
                </a:cubicBezTo>
                <a:cubicBezTo>
                  <a:pt x="22759" y="53806"/>
                  <a:pt x="50928" y="89365"/>
                  <a:pt x="77210" y="109339"/>
                </a:cubicBezTo>
                <a:lnTo>
                  <a:pt x="713" y="185465"/>
                </a:lnTo>
                <a:cubicBezTo>
                  <a:pt x="-308" y="186591"/>
                  <a:pt x="-222" y="188331"/>
                  <a:pt x="904" y="189352"/>
                </a:cubicBezTo>
                <a:cubicBezTo>
                  <a:pt x="1692" y="190066"/>
                  <a:pt x="2822" y="190262"/>
                  <a:pt x="3805" y="189855"/>
                </a:cubicBezTo>
                <a:cubicBezTo>
                  <a:pt x="25697" y="178291"/>
                  <a:pt x="64254" y="160141"/>
                  <a:pt x="95360" y="157080"/>
                </a:cubicBezTo>
                <a:cubicBezTo>
                  <a:pt x="155129" y="151205"/>
                  <a:pt x="188120" y="115152"/>
                  <a:pt x="199406" y="63113"/>
                </a:cubicBezTo>
                <a:lnTo>
                  <a:pt x="245416" y="54919"/>
                </a:lnTo>
                <a:cubicBezTo>
                  <a:pt x="245828" y="54808"/>
                  <a:pt x="246071" y="54383"/>
                  <a:pt x="245960" y="53971"/>
                </a:cubicBezTo>
                <a:cubicBezTo>
                  <a:pt x="245876" y="53662"/>
                  <a:pt x="245610" y="53437"/>
                  <a:pt x="245292" y="5340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000">
                <a:schemeClr val="accent1">
                  <a:lumMod val="100000"/>
                </a:schemeClr>
              </a:gs>
            </a:gsLst>
            <a:lin ang="5400000" scaled="1"/>
            <a:tileRect/>
          </a:gradFill>
          <a:ln w="3076" cap="flat">
            <a:noFill/>
            <a:prstDash val="solid"/>
            <a:miter/>
          </a:ln>
        </p:spPr>
        <p:txBody>
          <a:bodyPr lIns="91440" tIns="45720" rIns="91440" bIns="45720" rtlCol="0" anchor="ctr">
            <a:noAutofit/>
          </a:bodyPr>
          <a:lstStyle/>
          <a:p>
            <a:endParaRPr lang="zh-CN" altLang="en-US" dirty="0">
              <a:ea typeface="思源黑体 CN Heavy" panose="020B0A00000000000000" pitchFamily="34" charset="-122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0B6318FF-3B65-31EC-B67F-5CBBD617E2DA}"/>
              </a:ext>
            </a:extLst>
          </p:cNvPr>
          <p:cNvCxnSpPr/>
          <p:nvPr/>
        </p:nvCxnSpPr>
        <p:spPr>
          <a:xfrm flipH="1">
            <a:off x="8714209" y="71533"/>
            <a:ext cx="57188" cy="307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8F78EAC8-F83D-74E3-448A-B9D4E988AAC5}"/>
              </a:ext>
            </a:extLst>
          </p:cNvPr>
          <p:cNvSpPr txBox="1"/>
          <p:nvPr/>
        </p:nvSpPr>
        <p:spPr>
          <a:xfrm>
            <a:off x="8742803" y="34388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06 </a:t>
            </a:r>
            <a:r>
              <a:rPr lang="en-US" altLang="zh-CN" dirty="0" err="1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float_neg</a:t>
            </a:r>
            <a:endParaRPr lang="zh-CN" altLang="en-US" dirty="0">
              <a:solidFill>
                <a:schemeClr val="bg1">
                  <a:alpha val="30000"/>
                </a:schemeClr>
              </a:solidFill>
              <a:latin typeface="Times New Roman" panose="02020603050405020304" pitchFamily="18" charset="0"/>
              <a:ea typeface="思源黑体 CN Regular" panose="020B0500000000000000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1F167C7-09DA-100D-603B-38E462A466E8}"/>
              </a:ext>
            </a:extLst>
          </p:cNvPr>
          <p:cNvSpPr txBox="1"/>
          <p:nvPr/>
        </p:nvSpPr>
        <p:spPr>
          <a:xfrm>
            <a:off x="896664" y="1538576"/>
            <a:ext cx="4579576" cy="1100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25000"/>
              </a:lnSpc>
            </a:pPr>
            <a:r>
              <a:rPr lang="zh-CN" altLang="zh-CN" sz="2000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功能：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实现与三目运算符表达式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x ? y : z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具有等价功能的函数</a:t>
            </a:r>
          </a:p>
          <a:p>
            <a:endParaRPr lang="zh-CN" altLang="en-US" dirty="0"/>
          </a:p>
        </p:txBody>
      </p:sp>
      <p:sp>
        <p:nvSpPr>
          <p:cNvPr id="29" name="Graphic 11+++" descr="蜂鸟 纯色填充">
            <a:extLst>
              <a:ext uri="{FF2B5EF4-FFF2-40B4-BE49-F238E27FC236}">
                <a16:creationId xmlns:a16="http://schemas.microsoft.com/office/drawing/2014/main" id="{5334F889-9612-CABF-0B25-04025FD373B0}"/>
              </a:ext>
            </a:extLst>
          </p:cNvPr>
          <p:cNvSpPr/>
          <p:nvPr/>
        </p:nvSpPr>
        <p:spPr>
          <a:xfrm>
            <a:off x="492484" y="2647311"/>
            <a:ext cx="222058" cy="296834"/>
          </a:xfrm>
          <a:custGeom>
            <a:avLst/>
            <a:gdLst>
              <a:gd name="connsiteX0" fmla="*/ 245292 w 245986"/>
              <a:gd name="connsiteY0" fmla="*/ 53404 h 190064"/>
              <a:gd name="connsiteX1" fmla="*/ 197860 w 245986"/>
              <a:gd name="connsiteY1" fmla="*/ 54889 h 190064"/>
              <a:gd name="connsiteX2" fmla="*/ 175412 w 245986"/>
              <a:gd name="connsiteY2" fmla="*/ 48704 h 190064"/>
              <a:gd name="connsiteX3" fmla="*/ 137009 w 245986"/>
              <a:gd name="connsiteY3" fmla="*/ 73688 h 190064"/>
              <a:gd name="connsiteX4" fmla="*/ 82652 w 245986"/>
              <a:gd name="connsiteY4" fmla="*/ 995 h 190064"/>
              <a:gd name="connsiteX5" fmla="*/ 76097 w 245986"/>
              <a:gd name="connsiteY5" fmla="*/ 1789 h 190064"/>
              <a:gd name="connsiteX6" fmla="*/ 75107 w 245986"/>
              <a:gd name="connsiteY6" fmla="*/ 4458 h 190064"/>
              <a:gd name="connsiteX7" fmla="*/ 79560 w 245986"/>
              <a:gd name="connsiteY7" fmla="*/ 45056 h 190064"/>
              <a:gd name="connsiteX8" fmla="*/ 124487 w 245986"/>
              <a:gd name="connsiteY8" fmla="*/ 83799 h 190064"/>
              <a:gd name="connsiteX9" fmla="*/ 119261 w 245986"/>
              <a:gd name="connsiteY9" fmla="*/ 87200 h 190064"/>
              <a:gd name="connsiteX10" fmla="*/ 18430 w 245986"/>
              <a:gd name="connsiteY10" fmla="*/ 26133 h 190064"/>
              <a:gd name="connsiteX11" fmla="*/ 12927 w 245986"/>
              <a:gd name="connsiteY11" fmla="*/ 29781 h 190064"/>
              <a:gd name="connsiteX12" fmla="*/ 13205 w 245986"/>
              <a:gd name="connsiteY12" fmla="*/ 32533 h 190064"/>
              <a:gd name="connsiteX13" fmla="*/ 77210 w 245986"/>
              <a:gd name="connsiteY13" fmla="*/ 109339 h 190064"/>
              <a:gd name="connsiteX14" fmla="*/ 713 w 245986"/>
              <a:gd name="connsiteY14" fmla="*/ 185465 h 190064"/>
              <a:gd name="connsiteX15" fmla="*/ 904 w 245986"/>
              <a:gd name="connsiteY15" fmla="*/ 189352 h 190064"/>
              <a:gd name="connsiteX16" fmla="*/ 3805 w 245986"/>
              <a:gd name="connsiteY16" fmla="*/ 189855 h 190064"/>
              <a:gd name="connsiteX17" fmla="*/ 95360 w 245986"/>
              <a:gd name="connsiteY17" fmla="*/ 157080 h 190064"/>
              <a:gd name="connsiteX18" fmla="*/ 199406 w 245986"/>
              <a:gd name="connsiteY18" fmla="*/ 63113 h 190064"/>
              <a:gd name="connsiteX19" fmla="*/ 245416 w 245986"/>
              <a:gd name="connsiteY19" fmla="*/ 54919 h 190064"/>
              <a:gd name="connsiteX20" fmla="*/ 245960 w 245986"/>
              <a:gd name="connsiteY20" fmla="*/ 53971 h 190064"/>
              <a:gd name="connsiteX21" fmla="*/ 245292 w 245986"/>
              <a:gd name="connsiteY21" fmla="*/ 53404 h 190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45986" h="190064">
                <a:moveTo>
                  <a:pt x="245292" y="53404"/>
                </a:moveTo>
                <a:lnTo>
                  <a:pt x="197860" y="54889"/>
                </a:lnTo>
                <a:cubicBezTo>
                  <a:pt x="194428" y="52168"/>
                  <a:pt x="187440" y="48426"/>
                  <a:pt x="175412" y="48704"/>
                </a:cubicBezTo>
                <a:cubicBezTo>
                  <a:pt x="159303" y="49199"/>
                  <a:pt x="151666" y="60671"/>
                  <a:pt x="137009" y="73688"/>
                </a:cubicBezTo>
                <a:cubicBezTo>
                  <a:pt x="124951" y="46571"/>
                  <a:pt x="102626" y="16857"/>
                  <a:pt x="82652" y="995"/>
                </a:cubicBezTo>
                <a:cubicBezTo>
                  <a:pt x="80622" y="-596"/>
                  <a:pt x="77687" y="-241"/>
                  <a:pt x="76097" y="1789"/>
                </a:cubicBezTo>
                <a:cubicBezTo>
                  <a:pt x="75497" y="2554"/>
                  <a:pt x="75151" y="3487"/>
                  <a:pt x="75107" y="4458"/>
                </a:cubicBezTo>
                <a:cubicBezTo>
                  <a:pt x="75035" y="18116"/>
                  <a:pt x="76529" y="31738"/>
                  <a:pt x="79560" y="45056"/>
                </a:cubicBezTo>
                <a:cubicBezTo>
                  <a:pt x="98112" y="56249"/>
                  <a:pt x="114963" y="69792"/>
                  <a:pt x="124487" y="83799"/>
                </a:cubicBezTo>
                <a:cubicBezTo>
                  <a:pt x="122848" y="84943"/>
                  <a:pt x="121085" y="86087"/>
                  <a:pt x="119261" y="87200"/>
                </a:cubicBezTo>
                <a:cubicBezTo>
                  <a:pt x="100925" y="60949"/>
                  <a:pt x="52257" y="33152"/>
                  <a:pt x="18430" y="26133"/>
                </a:cubicBezTo>
                <a:cubicBezTo>
                  <a:pt x="15903" y="25620"/>
                  <a:pt x="13439" y="27254"/>
                  <a:pt x="12927" y="29781"/>
                </a:cubicBezTo>
                <a:cubicBezTo>
                  <a:pt x="12739" y="30705"/>
                  <a:pt x="12836" y="31665"/>
                  <a:pt x="13205" y="32533"/>
                </a:cubicBezTo>
                <a:cubicBezTo>
                  <a:pt x="22759" y="53806"/>
                  <a:pt x="50928" y="89365"/>
                  <a:pt x="77210" y="109339"/>
                </a:cubicBezTo>
                <a:lnTo>
                  <a:pt x="713" y="185465"/>
                </a:lnTo>
                <a:cubicBezTo>
                  <a:pt x="-308" y="186591"/>
                  <a:pt x="-222" y="188331"/>
                  <a:pt x="904" y="189352"/>
                </a:cubicBezTo>
                <a:cubicBezTo>
                  <a:pt x="1692" y="190066"/>
                  <a:pt x="2822" y="190262"/>
                  <a:pt x="3805" y="189855"/>
                </a:cubicBezTo>
                <a:cubicBezTo>
                  <a:pt x="25697" y="178291"/>
                  <a:pt x="64254" y="160141"/>
                  <a:pt x="95360" y="157080"/>
                </a:cubicBezTo>
                <a:cubicBezTo>
                  <a:pt x="155129" y="151205"/>
                  <a:pt x="188120" y="115152"/>
                  <a:pt x="199406" y="63113"/>
                </a:cubicBezTo>
                <a:lnTo>
                  <a:pt x="245416" y="54919"/>
                </a:lnTo>
                <a:cubicBezTo>
                  <a:pt x="245828" y="54808"/>
                  <a:pt x="246071" y="54383"/>
                  <a:pt x="245960" y="53971"/>
                </a:cubicBezTo>
                <a:cubicBezTo>
                  <a:pt x="245876" y="53662"/>
                  <a:pt x="245610" y="53437"/>
                  <a:pt x="245292" y="5340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000">
                <a:schemeClr val="accent1">
                  <a:lumMod val="100000"/>
                </a:schemeClr>
              </a:gs>
            </a:gsLst>
            <a:lin ang="5400000" scaled="1"/>
            <a:tileRect/>
          </a:gradFill>
          <a:ln w="3076" cap="flat">
            <a:noFill/>
            <a:prstDash val="solid"/>
            <a:miter/>
          </a:ln>
        </p:spPr>
        <p:txBody>
          <a:bodyPr lIns="91440" tIns="45720" rIns="91440" bIns="45720" rtlCol="0" anchor="ctr">
            <a:noAutofit/>
          </a:bodyPr>
          <a:lstStyle/>
          <a:p>
            <a:endParaRPr lang="zh-CN" altLang="en-US" dirty="0">
              <a:ea typeface="思源黑体 CN Heavy" panose="020B0A00000000000000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FAAEE17-1653-063E-A29E-508C8C146165}"/>
              </a:ext>
            </a:extLst>
          </p:cNvPr>
          <p:cNvSpPr txBox="1"/>
          <p:nvPr/>
        </p:nvSpPr>
        <p:spPr>
          <a:xfrm>
            <a:off x="854585" y="2626938"/>
            <a:ext cx="4579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000" b="1" kern="1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合法的运算符</a:t>
            </a:r>
            <a:r>
              <a:rPr lang="zh-CN" altLang="zh-CN" sz="2000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！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~ &amp; ^ | + &lt;&lt; &gt;&gt;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Graphic 11+++" descr="蜂鸟 纯色填充">
            <a:extLst>
              <a:ext uri="{FF2B5EF4-FFF2-40B4-BE49-F238E27FC236}">
                <a16:creationId xmlns:a16="http://schemas.microsoft.com/office/drawing/2014/main" id="{2339F940-B542-AFBE-EAD3-1B7BC1FD7D1E}"/>
              </a:ext>
            </a:extLst>
          </p:cNvPr>
          <p:cNvSpPr/>
          <p:nvPr/>
        </p:nvSpPr>
        <p:spPr>
          <a:xfrm>
            <a:off x="472516" y="3658726"/>
            <a:ext cx="222058" cy="296834"/>
          </a:xfrm>
          <a:custGeom>
            <a:avLst/>
            <a:gdLst>
              <a:gd name="connsiteX0" fmla="*/ 245292 w 245986"/>
              <a:gd name="connsiteY0" fmla="*/ 53404 h 190064"/>
              <a:gd name="connsiteX1" fmla="*/ 197860 w 245986"/>
              <a:gd name="connsiteY1" fmla="*/ 54889 h 190064"/>
              <a:gd name="connsiteX2" fmla="*/ 175412 w 245986"/>
              <a:gd name="connsiteY2" fmla="*/ 48704 h 190064"/>
              <a:gd name="connsiteX3" fmla="*/ 137009 w 245986"/>
              <a:gd name="connsiteY3" fmla="*/ 73688 h 190064"/>
              <a:gd name="connsiteX4" fmla="*/ 82652 w 245986"/>
              <a:gd name="connsiteY4" fmla="*/ 995 h 190064"/>
              <a:gd name="connsiteX5" fmla="*/ 76097 w 245986"/>
              <a:gd name="connsiteY5" fmla="*/ 1789 h 190064"/>
              <a:gd name="connsiteX6" fmla="*/ 75107 w 245986"/>
              <a:gd name="connsiteY6" fmla="*/ 4458 h 190064"/>
              <a:gd name="connsiteX7" fmla="*/ 79560 w 245986"/>
              <a:gd name="connsiteY7" fmla="*/ 45056 h 190064"/>
              <a:gd name="connsiteX8" fmla="*/ 124487 w 245986"/>
              <a:gd name="connsiteY8" fmla="*/ 83799 h 190064"/>
              <a:gd name="connsiteX9" fmla="*/ 119261 w 245986"/>
              <a:gd name="connsiteY9" fmla="*/ 87200 h 190064"/>
              <a:gd name="connsiteX10" fmla="*/ 18430 w 245986"/>
              <a:gd name="connsiteY10" fmla="*/ 26133 h 190064"/>
              <a:gd name="connsiteX11" fmla="*/ 12927 w 245986"/>
              <a:gd name="connsiteY11" fmla="*/ 29781 h 190064"/>
              <a:gd name="connsiteX12" fmla="*/ 13205 w 245986"/>
              <a:gd name="connsiteY12" fmla="*/ 32533 h 190064"/>
              <a:gd name="connsiteX13" fmla="*/ 77210 w 245986"/>
              <a:gd name="connsiteY13" fmla="*/ 109339 h 190064"/>
              <a:gd name="connsiteX14" fmla="*/ 713 w 245986"/>
              <a:gd name="connsiteY14" fmla="*/ 185465 h 190064"/>
              <a:gd name="connsiteX15" fmla="*/ 904 w 245986"/>
              <a:gd name="connsiteY15" fmla="*/ 189352 h 190064"/>
              <a:gd name="connsiteX16" fmla="*/ 3805 w 245986"/>
              <a:gd name="connsiteY16" fmla="*/ 189855 h 190064"/>
              <a:gd name="connsiteX17" fmla="*/ 95360 w 245986"/>
              <a:gd name="connsiteY17" fmla="*/ 157080 h 190064"/>
              <a:gd name="connsiteX18" fmla="*/ 199406 w 245986"/>
              <a:gd name="connsiteY18" fmla="*/ 63113 h 190064"/>
              <a:gd name="connsiteX19" fmla="*/ 245416 w 245986"/>
              <a:gd name="connsiteY19" fmla="*/ 54919 h 190064"/>
              <a:gd name="connsiteX20" fmla="*/ 245960 w 245986"/>
              <a:gd name="connsiteY20" fmla="*/ 53971 h 190064"/>
              <a:gd name="connsiteX21" fmla="*/ 245292 w 245986"/>
              <a:gd name="connsiteY21" fmla="*/ 53404 h 190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45986" h="190064">
                <a:moveTo>
                  <a:pt x="245292" y="53404"/>
                </a:moveTo>
                <a:lnTo>
                  <a:pt x="197860" y="54889"/>
                </a:lnTo>
                <a:cubicBezTo>
                  <a:pt x="194428" y="52168"/>
                  <a:pt x="187440" y="48426"/>
                  <a:pt x="175412" y="48704"/>
                </a:cubicBezTo>
                <a:cubicBezTo>
                  <a:pt x="159303" y="49199"/>
                  <a:pt x="151666" y="60671"/>
                  <a:pt x="137009" y="73688"/>
                </a:cubicBezTo>
                <a:cubicBezTo>
                  <a:pt x="124951" y="46571"/>
                  <a:pt x="102626" y="16857"/>
                  <a:pt x="82652" y="995"/>
                </a:cubicBezTo>
                <a:cubicBezTo>
                  <a:pt x="80622" y="-596"/>
                  <a:pt x="77687" y="-241"/>
                  <a:pt x="76097" y="1789"/>
                </a:cubicBezTo>
                <a:cubicBezTo>
                  <a:pt x="75497" y="2554"/>
                  <a:pt x="75151" y="3487"/>
                  <a:pt x="75107" y="4458"/>
                </a:cubicBezTo>
                <a:cubicBezTo>
                  <a:pt x="75035" y="18116"/>
                  <a:pt x="76529" y="31738"/>
                  <a:pt x="79560" y="45056"/>
                </a:cubicBezTo>
                <a:cubicBezTo>
                  <a:pt x="98112" y="56249"/>
                  <a:pt x="114963" y="69792"/>
                  <a:pt x="124487" y="83799"/>
                </a:cubicBezTo>
                <a:cubicBezTo>
                  <a:pt x="122848" y="84943"/>
                  <a:pt x="121085" y="86087"/>
                  <a:pt x="119261" y="87200"/>
                </a:cubicBezTo>
                <a:cubicBezTo>
                  <a:pt x="100925" y="60949"/>
                  <a:pt x="52257" y="33152"/>
                  <a:pt x="18430" y="26133"/>
                </a:cubicBezTo>
                <a:cubicBezTo>
                  <a:pt x="15903" y="25620"/>
                  <a:pt x="13439" y="27254"/>
                  <a:pt x="12927" y="29781"/>
                </a:cubicBezTo>
                <a:cubicBezTo>
                  <a:pt x="12739" y="30705"/>
                  <a:pt x="12836" y="31665"/>
                  <a:pt x="13205" y="32533"/>
                </a:cubicBezTo>
                <a:cubicBezTo>
                  <a:pt x="22759" y="53806"/>
                  <a:pt x="50928" y="89365"/>
                  <a:pt x="77210" y="109339"/>
                </a:cubicBezTo>
                <a:lnTo>
                  <a:pt x="713" y="185465"/>
                </a:lnTo>
                <a:cubicBezTo>
                  <a:pt x="-308" y="186591"/>
                  <a:pt x="-222" y="188331"/>
                  <a:pt x="904" y="189352"/>
                </a:cubicBezTo>
                <a:cubicBezTo>
                  <a:pt x="1692" y="190066"/>
                  <a:pt x="2822" y="190262"/>
                  <a:pt x="3805" y="189855"/>
                </a:cubicBezTo>
                <a:cubicBezTo>
                  <a:pt x="25697" y="178291"/>
                  <a:pt x="64254" y="160141"/>
                  <a:pt x="95360" y="157080"/>
                </a:cubicBezTo>
                <a:cubicBezTo>
                  <a:pt x="155129" y="151205"/>
                  <a:pt x="188120" y="115152"/>
                  <a:pt x="199406" y="63113"/>
                </a:cubicBezTo>
                <a:lnTo>
                  <a:pt x="245416" y="54919"/>
                </a:lnTo>
                <a:cubicBezTo>
                  <a:pt x="245828" y="54808"/>
                  <a:pt x="246071" y="54383"/>
                  <a:pt x="245960" y="53971"/>
                </a:cubicBezTo>
                <a:cubicBezTo>
                  <a:pt x="245876" y="53662"/>
                  <a:pt x="245610" y="53437"/>
                  <a:pt x="245292" y="5340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000">
                <a:schemeClr val="accent1">
                  <a:lumMod val="100000"/>
                </a:schemeClr>
              </a:gs>
            </a:gsLst>
            <a:lin ang="5400000" scaled="1"/>
            <a:tileRect/>
          </a:gradFill>
          <a:ln w="3076" cap="flat">
            <a:noFill/>
            <a:prstDash val="solid"/>
            <a:miter/>
          </a:ln>
        </p:spPr>
        <p:txBody>
          <a:bodyPr lIns="91440" tIns="45720" rIns="91440" bIns="45720" rtlCol="0" anchor="ctr">
            <a:noAutofit/>
          </a:bodyPr>
          <a:lstStyle/>
          <a:p>
            <a:endParaRPr lang="zh-CN" altLang="en-US" dirty="0">
              <a:ea typeface="思源黑体 CN Heavy" panose="020B0A00000000000000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BD27E77-E4C9-B114-0459-0C6EEEBDDD07}"/>
              </a:ext>
            </a:extLst>
          </p:cNvPr>
          <p:cNvSpPr txBox="1"/>
          <p:nvPr/>
        </p:nvSpPr>
        <p:spPr>
          <a:xfrm>
            <a:off x="854585" y="3611044"/>
            <a:ext cx="4579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可使用运算符数</a:t>
            </a:r>
            <a:r>
              <a:rPr lang="zh-CN" altLang="zh-CN" sz="2000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：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16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97CE225-AE3A-A963-964D-DE35C96BF800}"/>
              </a:ext>
            </a:extLst>
          </p:cNvPr>
          <p:cNvSpPr txBox="1"/>
          <p:nvPr/>
        </p:nvSpPr>
        <p:spPr>
          <a:xfrm>
            <a:off x="7139908" y="1038194"/>
            <a:ext cx="4579576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b="1" kern="100" dirty="0">
                <a:solidFill>
                  <a:schemeClr val="accent2">
                    <a:lumMod val="7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设计思想</a:t>
            </a:r>
            <a:r>
              <a:rPr lang="zh-CN" altLang="zh-CN" sz="2000" b="1" kern="100" dirty="0">
                <a:solidFill>
                  <a:schemeClr val="accent2">
                    <a:lumMod val="7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：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本题要求利用位操作运算实现与三目运算符具有等价功能的函数，核心步骤主要有以下两步：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1.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判断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x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是否为真。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2.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对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y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z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进行选择并输出。对于步骤一可以利用逻辑非运算！实现，若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x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为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0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，则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a=!x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为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true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，反之为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false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，随后利用相反数，将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true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（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）变化成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0xffffffff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。对于步骤二，整体上利用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+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运算实现，若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x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为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0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，则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b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为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0xffffffff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，再利用按位非运算，故前一部分为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0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，后一部分为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z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，结果返回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z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；反之若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x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不为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0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，则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b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为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0x00000000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，前一部分为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y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，后一部分为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0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，结果返回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y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，最终实现目标功能。</a:t>
            </a:r>
            <a:endParaRPr lang="zh-CN" altLang="zh-CN" sz="18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34" name="Graphic 11+++" descr="蜂鸟 纯色填充">
            <a:extLst>
              <a:ext uri="{FF2B5EF4-FFF2-40B4-BE49-F238E27FC236}">
                <a16:creationId xmlns:a16="http://schemas.microsoft.com/office/drawing/2014/main" id="{9CAF156F-CFC9-537A-5A21-BC32994A9D95}"/>
              </a:ext>
            </a:extLst>
          </p:cNvPr>
          <p:cNvSpPr/>
          <p:nvPr/>
        </p:nvSpPr>
        <p:spPr>
          <a:xfrm>
            <a:off x="776606" y="4465456"/>
            <a:ext cx="222058" cy="296834"/>
          </a:xfrm>
          <a:custGeom>
            <a:avLst/>
            <a:gdLst>
              <a:gd name="connsiteX0" fmla="*/ 245292 w 245986"/>
              <a:gd name="connsiteY0" fmla="*/ 53404 h 190064"/>
              <a:gd name="connsiteX1" fmla="*/ 197860 w 245986"/>
              <a:gd name="connsiteY1" fmla="*/ 54889 h 190064"/>
              <a:gd name="connsiteX2" fmla="*/ 175412 w 245986"/>
              <a:gd name="connsiteY2" fmla="*/ 48704 h 190064"/>
              <a:gd name="connsiteX3" fmla="*/ 137009 w 245986"/>
              <a:gd name="connsiteY3" fmla="*/ 73688 h 190064"/>
              <a:gd name="connsiteX4" fmla="*/ 82652 w 245986"/>
              <a:gd name="connsiteY4" fmla="*/ 995 h 190064"/>
              <a:gd name="connsiteX5" fmla="*/ 76097 w 245986"/>
              <a:gd name="connsiteY5" fmla="*/ 1789 h 190064"/>
              <a:gd name="connsiteX6" fmla="*/ 75107 w 245986"/>
              <a:gd name="connsiteY6" fmla="*/ 4458 h 190064"/>
              <a:gd name="connsiteX7" fmla="*/ 79560 w 245986"/>
              <a:gd name="connsiteY7" fmla="*/ 45056 h 190064"/>
              <a:gd name="connsiteX8" fmla="*/ 124487 w 245986"/>
              <a:gd name="connsiteY8" fmla="*/ 83799 h 190064"/>
              <a:gd name="connsiteX9" fmla="*/ 119261 w 245986"/>
              <a:gd name="connsiteY9" fmla="*/ 87200 h 190064"/>
              <a:gd name="connsiteX10" fmla="*/ 18430 w 245986"/>
              <a:gd name="connsiteY10" fmla="*/ 26133 h 190064"/>
              <a:gd name="connsiteX11" fmla="*/ 12927 w 245986"/>
              <a:gd name="connsiteY11" fmla="*/ 29781 h 190064"/>
              <a:gd name="connsiteX12" fmla="*/ 13205 w 245986"/>
              <a:gd name="connsiteY12" fmla="*/ 32533 h 190064"/>
              <a:gd name="connsiteX13" fmla="*/ 77210 w 245986"/>
              <a:gd name="connsiteY13" fmla="*/ 109339 h 190064"/>
              <a:gd name="connsiteX14" fmla="*/ 713 w 245986"/>
              <a:gd name="connsiteY14" fmla="*/ 185465 h 190064"/>
              <a:gd name="connsiteX15" fmla="*/ 904 w 245986"/>
              <a:gd name="connsiteY15" fmla="*/ 189352 h 190064"/>
              <a:gd name="connsiteX16" fmla="*/ 3805 w 245986"/>
              <a:gd name="connsiteY16" fmla="*/ 189855 h 190064"/>
              <a:gd name="connsiteX17" fmla="*/ 95360 w 245986"/>
              <a:gd name="connsiteY17" fmla="*/ 157080 h 190064"/>
              <a:gd name="connsiteX18" fmla="*/ 199406 w 245986"/>
              <a:gd name="connsiteY18" fmla="*/ 63113 h 190064"/>
              <a:gd name="connsiteX19" fmla="*/ 245416 w 245986"/>
              <a:gd name="connsiteY19" fmla="*/ 54919 h 190064"/>
              <a:gd name="connsiteX20" fmla="*/ 245960 w 245986"/>
              <a:gd name="connsiteY20" fmla="*/ 53971 h 190064"/>
              <a:gd name="connsiteX21" fmla="*/ 245292 w 245986"/>
              <a:gd name="connsiteY21" fmla="*/ 53404 h 190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45986" h="190064">
                <a:moveTo>
                  <a:pt x="245292" y="53404"/>
                </a:moveTo>
                <a:lnTo>
                  <a:pt x="197860" y="54889"/>
                </a:lnTo>
                <a:cubicBezTo>
                  <a:pt x="194428" y="52168"/>
                  <a:pt x="187440" y="48426"/>
                  <a:pt x="175412" y="48704"/>
                </a:cubicBezTo>
                <a:cubicBezTo>
                  <a:pt x="159303" y="49199"/>
                  <a:pt x="151666" y="60671"/>
                  <a:pt x="137009" y="73688"/>
                </a:cubicBezTo>
                <a:cubicBezTo>
                  <a:pt x="124951" y="46571"/>
                  <a:pt x="102626" y="16857"/>
                  <a:pt x="82652" y="995"/>
                </a:cubicBezTo>
                <a:cubicBezTo>
                  <a:pt x="80622" y="-596"/>
                  <a:pt x="77687" y="-241"/>
                  <a:pt x="76097" y="1789"/>
                </a:cubicBezTo>
                <a:cubicBezTo>
                  <a:pt x="75497" y="2554"/>
                  <a:pt x="75151" y="3487"/>
                  <a:pt x="75107" y="4458"/>
                </a:cubicBezTo>
                <a:cubicBezTo>
                  <a:pt x="75035" y="18116"/>
                  <a:pt x="76529" y="31738"/>
                  <a:pt x="79560" y="45056"/>
                </a:cubicBezTo>
                <a:cubicBezTo>
                  <a:pt x="98112" y="56249"/>
                  <a:pt x="114963" y="69792"/>
                  <a:pt x="124487" y="83799"/>
                </a:cubicBezTo>
                <a:cubicBezTo>
                  <a:pt x="122848" y="84943"/>
                  <a:pt x="121085" y="86087"/>
                  <a:pt x="119261" y="87200"/>
                </a:cubicBezTo>
                <a:cubicBezTo>
                  <a:pt x="100925" y="60949"/>
                  <a:pt x="52257" y="33152"/>
                  <a:pt x="18430" y="26133"/>
                </a:cubicBezTo>
                <a:cubicBezTo>
                  <a:pt x="15903" y="25620"/>
                  <a:pt x="13439" y="27254"/>
                  <a:pt x="12927" y="29781"/>
                </a:cubicBezTo>
                <a:cubicBezTo>
                  <a:pt x="12739" y="30705"/>
                  <a:pt x="12836" y="31665"/>
                  <a:pt x="13205" y="32533"/>
                </a:cubicBezTo>
                <a:cubicBezTo>
                  <a:pt x="22759" y="53806"/>
                  <a:pt x="50928" y="89365"/>
                  <a:pt x="77210" y="109339"/>
                </a:cubicBezTo>
                <a:lnTo>
                  <a:pt x="713" y="185465"/>
                </a:lnTo>
                <a:cubicBezTo>
                  <a:pt x="-308" y="186591"/>
                  <a:pt x="-222" y="188331"/>
                  <a:pt x="904" y="189352"/>
                </a:cubicBezTo>
                <a:cubicBezTo>
                  <a:pt x="1692" y="190066"/>
                  <a:pt x="2822" y="190262"/>
                  <a:pt x="3805" y="189855"/>
                </a:cubicBezTo>
                <a:cubicBezTo>
                  <a:pt x="25697" y="178291"/>
                  <a:pt x="64254" y="160141"/>
                  <a:pt x="95360" y="157080"/>
                </a:cubicBezTo>
                <a:cubicBezTo>
                  <a:pt x="155129" y="151205"/>
                  <a:pt x="188120" y="115152"/>
                  <a:pt x="199406" y="63113"/>
                </a:cubicBezTo>
                <a:lnTo>
                  <a:pt x="245416" y="54919"/>
                </a:lnTo>
                <a:cubicBezTo>
                  <a:pt x="245828" y="54808"/>
                  <a:pt x="246071" y="54383"/>
                  <a:pt x="245960" y="53971"/>
                </a:cubicBezTo>
                <a:cubicBezTo>
                  <a:pt x="245876" y="53662"/>
                  <a:pt x="245610" y="53437"/>
                  <a:pt x="245292" y="5340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100000"/>
                </a:schemeClr>
              </a:gs>
            </a:gsLst>
            <a:lin ang="5400000" scaled="1"/>
            <a:tileRect/>
          </a:gradFill>
          <a:ln w="3076" cap="flat">
            <a:noFill/>
            <a:prstDash val="solid"/>
            <a:miter/>
          </a:ln>
        </p:spPr>
        <p:txBody>
          <a:bodyPr lIns="91440" tIns="45720" rIns="91440" bIns="45720" rtlCol="0" anchor="ctr">
            <a:noAutofit/>
          </a:bodyPr>
          <a:lstStyle/>
          <a:p>
            <a:endParaRPr lang="zh-CN" altLang="en-US" dirty="0">
              <a:ea typeface="思源黑体 CN Heavy" panose="020B0A00000000000000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B24365A-9767-7EE3-54C0-CE44FB161ACD}"/>
              </a:ext>
            </a:extLst>
          </p:cNvPr>
          <p:cNvSpPr txBox="1"/>
          <p:nvPr/>
        </p:nvSpPr>
        <p:spPr>
          <a:xfrm>
            <a:off x="1040980" y="4465456"/>
            <a:ext cx="1058668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kern="100" dirty="0">
                <a:solidFill>
                  <a:schemeClr val="accent6">
                    <a:lumMod val="7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代码片段：</a:t>
            </a:r>
            <a:endParaRPr lang="en-US" altLang="zh-CN" sz="2000" b="1" kern="100" dirty="0">
              <a:solidFill>
                <a:schemeClr val="accent6">
                  <a:lumMod val="75000"/>
                </a:schemeClr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int conditional(int </a:t>
            </a:r>
            <a:r>
              <a:rPr lang="en-US" altLang="zh-CN" b="1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x,int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y,int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z){</a:t>
            </a:r>
          </a:p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int a = !x;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利用逻辑非运算判断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是否为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</a:p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int b = ~a + 1;</a:t>
            </a:r>
          </a:p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return (((~b) &amp; y) + (b &amp; z));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若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为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，则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为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0xffffffff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，前一部分为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，后一部分为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z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；</a:t>
            </a:r>
          </a:p>
          <a:p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若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不为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，则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为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0x00000000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，前一部分为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，后一部分为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</a:p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zh-CN" altLang="en-US" b="1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57AF97F-E22D-5F72-4FF5-B5D83D687E77}"/>
              </a:ext>
            </a:extLst>
          </p:cNvPr>
          <p:cNvCxnSpPr/>
          <p:nvPr/>
        </p:nvCxnSpPr>
        <p:spPr>
          <a:xfrm flipH="1">
            <a:off x="10068996" y="67481"/>
            <a:ext cx="57188" cy="307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E82D1C41-47B0-F0A0-972F-400AE2202827}"/>
              </a:ext>
            </a:extLst>
          </p:cNvPr>
          <p:cNvSpPr txBox="1"/>
          <p:nvPr/>
        </p:nvSpPr>
        <p:spPr>
          <a:xfrm>
            <a:off x="10114861" y="50010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07 float_i2f</a:t>
            </a:r>
            <a:endParaRPr lang="zh-CN" altLang="en-US" dirty="0">
              <a:solidFill>
                <a:schemeClr val="bg1">
                  <a:alpha val="30000"/>
                </a:schemeClr>
              </a:solidFill>
              <a:latin typeface="Times New Roman" panose="02020603050405020304" pitchFamily="18" charset="0"/>
              <a:ea typeface="思源黑体 CN Regular" panose="020B05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98000">
                <a:schemeClr val="accent1">
                  <a:lumMod val="81000"/>
                </a:schemeClr>
              </a:gs>
            </a:gsLst>
            <a:lin ang="18900000" scaled="1"/>
            <a:tileRect/>
          </a:gra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874713" y="944562"/>
            <a:ext cx="10442575" cy="4968875"/>
          </a:xfrm>
          <a:prstGeom prst="roundRect">
            <a:avLst>
              <a:gd name="adj" fmla="val 5293"/>
            </a:avLst>
          </a:prstGeom>
          <a:solidFill>
            <a:schemeClr val="bg1"/>
          </a:solidFill>
          <a:ln>
            <a:noFill/>
          </a:ln>
          <a:effectLst>
            <a:outerShdw blurRad="546100" dist="876300" dir="5400000" sx="91000" sy="91000" algn="t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79887" y="1930597"/>
            <a:ext cx="1015663" cy="296491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srgbClr val="1B4F80">
                    <a:lumMod val="20000"/>
                    <a:lumOff val="80000"/>
                  </a:srgbClr>
                </a:solidFill>
                <a:effectLst/>
                <a:uLnTx/>
                <a:uFillTx/>
                <a:latin typeface="+mj-lt"/>
                <a:ea typeface="思源黑体 CN Heavy" panose="020B0A00000000000000" pitchFamily="34" charset="-122"/>
                <a:cs typeface="+mn-ea"/>
                <a:sym typeface="+mn-lt"/>
              </a:rPr>
              <a:t>CONTENT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1B4F80">
                  <a:lumMod val="20000"/>
                  <a:lumOff val="80000"/>
                </a:srgbClr>
              </a:solidFill>
              <a:effectLst/>
              <a:uLnTx/>
              <a:uFillTx/>
              <a:latin typeface="+mj-lt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47288" y="2016881"/>
            <a:ext cx="492443" cy="60529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B4F80"/>
                </a:solidFill>
                <a:effectLst/>
                <a:uLnTx/>
                <a:uFillTx/>
                <a:ea typeface="思源黑体 CN Heavy" panose="020B0A00000000000000" pitchFamily="34" charset="-122"/>
                <a:cs typeface="+mn-ea"/>
                <a:sym typeface="+mn-lt"/>
              </a:rPr>
              <a:t>目录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2376336" y="2062131"/>
            <a:ext cx="0" cy="4355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178824" y="944562"/>
            <a:ext cx="2159566" cy="6199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2000" dirty="0">
                <a:solidFill>
                  <a:srgbClr val="1B4F80">
                    <a:alpha val="50000"/>
                  </a:srgbClr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01 conditional</a:t>
            </a:r>
            <a:endParaRPr lang="zh-CN" altLang="en-US" sz="2000" dirty="0">
              <a:solidFill>
                <a:srgbClr val="1B4F80">
                  <a:alpha val="50000"/>
                </a:srgbClr>
              </a:solidFill>
              <a:latin typeface="Consolas" panose="020B0609020204030204" pitchFamily="49" charset="0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170808" y="1636240"/>
            <a:ext cx="2441694" cy="6199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2000" dirty="0">
                <a:solidFill>
                  <a:srgbClr val="1B4F8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02 </a:t>
            </a:r>
            <a:r>
              <a:rPr lang="en-US" altLang="zh-CN" sz="2000" dirty="0" err="1">
                <a:solidFill>
                  <a:srgbClr val="1B4F8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isNonNegative</a:t>
            </a:r>
            <a:endParaRPr lang="zh-CN" altLang="en-US" sz="2000" dirty="0">
              <a:solidFill>
                <a:srgbClr val="1B4F80"/>
              </a:solidFill>
              <a:latin typeface="Consolas" panose="020B0609020204030204" pitchFamily="49" charset="0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170808" y="2325611"/>
            <a:ext cx="1877437" cy="6199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zh-CN" sz="2000" dirty="0">
                <a:solidFill>
                  <a:srgbClr val="1B4F80">
                    <a:alpha val="50000"/>
                  </a:srgbClr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03 </a:t>
            </a:r>
            <a:r>
              <a:rPr lang="en-US" altLang="zh-CN" sz="2000" dirty="0" err="1">
                <a:solidFill>
                  <a:srgbClr val="1B4F80">
                    <a:alpha val="50000"/>
                  </a:srgbClr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isGreater</a:t>
            </a:r>
            <a:endParaRPr lang="zh-CN" altLang="en-US" sz="2000" dirty="0">
              <a:solidFill>
                <a:srgbClr val="1B4F80">
                  <a:alpha val="50000"/>
                </a:srgbClr>
              </a:solidFill>
              <a:latin typeface="Consolas" panose="020B0609020204030204" pitchFamily="49" charset="0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170808" y="3014982"/>
            <a:ext cx="1454244" cy="6199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2000" dirty="0">
                <a:solidFill>
                  <a:srgbClr val="1B4F80">
                    <a:alpha val="50000"/>
                  </a:srgbClr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04 </a:t>
            </a:r>
            <a:r>
              <a:rPr lang="en-US" altLang="zh-CN" sz="2000" dirty="0" err="1">
                <a:solidFill>
                  <a:srgbClr val="1B4F80">
                    <a:alpha val="50000"/>
                  </a:srgbClr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absVal</a:t>
            </a:r>
            <a:endParaRPr lang="zh-CN" altLang="en-US" sz="2000" dirty="0">
              <a:solidFill>
                <a:srgbClr val="1B4F80">
                  <a:alpha val="50000"/>
                </a:srgbClr>
              </a:solidFill>
              <a:latin typeface="Consolas" panose="020B0609020204030204" pitchFamily="49" charset="0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170808" y="3704353"/>
            <a:ext cx="1736373" cy="6199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zh-CN" sz="2000" dirty="0">
                <a:solidFill>
                  <a:srgbClr val="1B4F80">
                    <a:alpha val="50000"/>
                  </a:srgbClr>
                </a:solidFill>
                <a:effectLst/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05 isPower2</a:t>
            </a:r>
            <a:endParaRPr lang="zh-CN" altLang="en-US" sz="2000" dirty="0">
              <a:solidFill>
                <a:srgbClr val="1B4F80">
                  <a:alpha val="50000"/>
                </a:srgbClr>
              </a:solidFill>
              <a:effectLst/>
              <a:latin typeface="Consolas" panose="020B0609020204030204" pitchFamily="49" charset="0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53A2B2-3806-DA39-B4AB-D3D2AE41AE6F}"/>
              </a:ext>
            </a:extLst>
          </p:cNvPr>
          <p:cNvSpPr/>
          <p:nvPr/>
        </p:nvSpPr>
        <p:spPr>
          <a:xfrm>
            <a:off x="5178824" y="4393724"/>
            <a:ext cx="1877437" cy="6199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zh-CN" sz="2000" dirty="0">
                <a:solidFill>
                  <a:srgbClr val="1B4F80">
                    <a:alpha val="50000"/>
                  </a:srgbClr>
                </a:solidFill>
                <a:effectLst/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06 </a:t>
            </a:r>
            <a:r>
              <a:rPr lang="en-US" altLang="zh-CN" sz="2000" dirty="0" err="1">
                <a:solidFill>
                  <a:srgbClr val="1B4F80">
                    <a:alpha val="50000"/>
                  </a:srgbClr>
                </a:solidFill>
                <a:effectLst/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float_neg</a:t>
            </a:r>
            <a:endParaRPr lang="zh-CN" altLang="en-US" sz="2000" dirty="0">
              <a:solidFill>
                <a:srgbClr val="1B4F80">
                  <a:alpha val="50000"/>
                </a:srgbClr>
              </a:solidFill>
              <a:effectLst/>
              <a:latin typeface="Consolas" panose="020B0609020204030204" pitchFamily="49" charset="0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C747366-6DDD-8B87-DFA9-A660A987F794}"/>
              </a:ext>
            </a:extLst>
          </p:cNvPr>
          <p:cNvSpPr/>
          <p:nvPr/>
        </p:nvSpPr>
        <p:spPr>
          <a:xfrm>
            <a:off x="5170807" y="5083095"/>
            <a:ext cx="1877437" cy="6199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zh-CN" sz="2000" dirty="0">
                <a:solidFill>
                  <a:srgbClr val="1B4F80">
                    <a:alpha val="50000"/>
                  </a:srgbClr>
                </a:solidFill>
                <a:effectLst/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07 float_i2f</a:t>
            </a:r>
            <a:endParaRPr lang="zh-CN" altLang="en-US" sz="2000" dirty="0">
              <a:solidFill>
                <a:srgbClr val="1B4F80">
                  <a:alpha val="50000"/>
                </a:srgbClr>
              </a:solidFill>
              <a:effectLst/>
              <a:latin typeface="Consolas" panose="020B0609020204030204" pitchFamily="49" charset="0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931295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med" p14:dur="700">
        <p15:prstTrans prst="pageCurlDouble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25400"/>
            <a:ext cx="12192000" cy="49088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rcRect l="19755" t="11612" r="18584" b="11296"/>
          <a:stretch>
            <a:fillRect/>
          </a:stretch>
        </p:blipFill>
        <p:spPr>
          <a:xfrm flipH="1">
            <a:off x="145330" y="4894"/>
            <a:ext cx="461696" cy="460594"/>
          </a:xfrm>
          <a:custGeom>
            <a:avLst/>
            <a:gdLst>
              <a:gd name="connsiteX0" fmla="*/ 1470659 w 2941319"/>
              <a:gd name="connsiteY0" fmla="*/ 0 h 2934286"/>
              <a:gd name="connsiteX1" fmla="*/ 2941319 w 2941319"/>
              <a:gd name="connsiteY1" fmla="*/ 1467143 h 2934286"/>
              <a:gd name="connsiteX2" fmla="*/ 1470659 w 2941319"/>
              <a:gd name="connsiteY2" fmla="*/ 2934286 h 2934286"/>
              <a:gd name="connsiteX3" fmla="*/ 0 w 2941319"/>
              <a:gd name="connsiteY3" fmla="*/ 1467143 h 2934286"/>
              <a:gd name="connsiteX4" fmla="*/ 1470659 w 2941319"/>
              <a:gd name="connsiteY4" fmla="*/ 0 h 2934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1319" h="2934286">
                <a:moveTo>
                  <a:pt x="1470659" y="0"/>
                </a:moveTo>
                <a:cubicBezTo>
                  <a:pt x="2282882" y="0"/>
                  <a:pt x="2941319" y="656862"/>
                  <a:pt x="2941319" y="1467143"/>
                </a:cubicBezTo>
                <a:cubicBezTo>
                  <a:pt x="2941319" y="2277424"/>
                  <a:pt x="2282882" y="2934286"/>
                  <a:pt x="1470659" y="2934286"/>
                </a:cubicBezTo>
                <a:cubicBezTo>
                  <a:pt x="658436" y="2934286"/>
                  <a:pt x="0" y="2277424"/>
                  <a:pt x="0" y="1467143"/>
                </a:cubicBezTo>
                <a:cubicBezTo>
                  <a:pt x="0" y="656862"/>
                  <a:pt x="658436" y="0"/>
                  <a:pt x="1470659" y="0"/>
                </a:cubicBezTo>
                <a:close/>
              </a:path>
            </a:pathLst>
          </a:custGeom>
        </p:spPr>
      </p:pic>
      <p:sp>
        <p:nvSpPr>
          <p:cNvPr id="28" name="Graphic 11+++" descr="蜂鸟 纯色填充">
            <a:extLst>
              <a:ext uri="{FF2B5EF4-FFF2-40B4-BE49-F238E27FC236}">
                <a16:creationId xmlns:a16="http://schemas.microsoft.com/office/drawing/2014/main" id="{8B157534-5AEC-5277-FE94-69CCA378376C}"/>
              </a:ext>
            </a:extLst>
          </p:cNvPr>
          <p:cNvSpPr/>
          <p:nvPr/>
        </p:nvSpPr>
        <p:spPr>
          <a:xfrm>
            <a:off x="6757839" y="1616856"/>
            <a:ext cx="222058" cy="296834"/>
          </a:xfrm>
          <a:custGeom>
            <a:avLst/>
            <a:gdLst>
              <a:gd name="connsiteX0" fmla="*/ 245292 w 245986"/>
              <a:gd name="connsiteY0" fmla="*/ 53404 h 190064"/>
              <a:gd name="connsiteX1" fmla="*/ 197860 w 245986"/>
              <a:gd name="connsiteY1" fmla="*/ 54889 h 190064"/>
              <a:gd name="connsiteX2" fmla="*/ 175412 w 245986"/>
              <a:gd name="connsiteY2" fmla="*/ 48704 h 190064"/>
              <a:gd name="connsiteX3" fmla="*/ 137009 w 245986"/>
              <a:gd name="connsiteY3" fmla="*/ 73688 h 190064"/>
              <a:gd name="connsiteX4" fmla="*/ 82652 w 245986"/>
              <a:gd name="connsiteY4" fmla="*/ 995 h 190064"/>
              <a:gd name="connsiteX5" fmla="*/ 76097 w 245986"/>
              <a:gd name="connsiteY5" fmla="*/ 1789 h 190064"/>
              <a:gd name="connsiteX6" fmla="*/ 75107 w 245986"/>
              <a:gd name="connsiteY6" fmla="*/ 4458 h 190064"/>
              <a:gd name="connsiteX7" fmla="*/ 79560 w 245986"/>
              <a:gd name="connsiteY7" fmla="*/ 45056 h 190064"/>
              <a:gd name="connsiteX8" fmla="*/ 124487 w 245986"/>
              <a:gd name="connsiteY8" fmla="*/ 83799 h 190064"/>
              <a:gd name="connsiteX9" fmla="*/ 119261 w 245986"/>
              <a:gd name="connsiteY9" fmla="*/ 87200 h 190064"/>
              <a:gd name="connsiteX10" fmla="*/ 18430 w 245986"/>
              <a:gd name="connsiteY10" fmla="*/ 26133 h 190064"/>
              <a:gd name="connsiteX11" fmla="*/ 12927 w 245986"/>
              <a:gd name="connsiteY11" fmla="*/ 29781 h 190064"/>
              <a:gd name="connsiteX12" fmla="*/ 13205 w 245986"/>
              <a:gd name="connsiteY12" fmla="*/ 32533 h 190064"/>
              <a:gd name="connsiteX13" fmla="*/ 77210 w 245986"/>
              <a:gd name="connsiteY13" fmla="*/ 109339 h 190064"/>
              <a:gd name="connsiteX14" fmla="*/ 713 w 245986"/>
              <a:gd name="connsiteY14" fmla="*/ 185465 h 190064"/>
              <a:gd name="connsiteX15" fmla="*/ 904 w 245986"/>
              <a:gd name="connsiteY15" fmla="*/ 189352 h 190064"/>
              <a:gd name="connsiteX16" fmla="*/ 3805 w 245986"/>
              <a:gd name="connsiteY16" fmla="*/ 189855 h 190064"/>
              <a:gd name="connsiteX17" fmla="*/ 95360 w 245986"/>
              <a:gd name="connsiteY17" fmla="*/ 157080 h 190064"/>
              <a:gd name="connsiteX18" fmla="*/ 199406 w 245986"/>
              <a:gd name="connsiteY18" fmla="*/ 63113 h 190064"/>
              <a:gd name="connsiteX19" fmla="*/ 245416 w 245986"/>
              <a:gd name="connsiteY19" fmla="*/ 54919 h 190064"/>
              <a:gd name="connsiteX20" fmla="*/ 245960 w 245986"/>
              <a:gd name="connsiteY20" fmla="*/ 53971 h 190064"/>
              <a:gd name="connsiteX21" fmla="*/ 245292 w 245986"/>
              <a:gd name="connsiteY21" fmla="*/ 53404 h 190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45986" h="190064">
                <a:moveTo>
                  <a:pt x="245292" y="53404"/>
                </a:moveTo>
                <a:lnTo>
                  <a:pt x="197860" y="54889"/>
                </a:lnTo>
                <a:cubicBezTo>
                  <a:pt x="194428" y="52168"/>
                  <a:pt x="187440" y="48426"/>
                  <a:pt x="175412" y="48704"/>
                </a:cubicBezTo>
                <a:cubicBezTo>
                  <a:pt x="159303" y="49199"/>
                  <a:pt x="151666" y="60671"/>
                  <a:pt x="137009" y="73688"/>
                </a:cubicBezTo>
                <a:cubicBezTo>
                  <a:pt x="124951" y="46571"/>
                  <a:pt x="102626" y="16857"/>
                  <a:pt x="82652" y="995"/>
                </a:cubicBezTo>
                <a:cubicBezTo>
                  <a:pt x="80622" y="-596"/>
                  <a:pt x="77687" y="-241"/>
                  <a:pt x="76097" y="1789"/>
                </a:cubicBezTo>
                <a:cubicBezTo>
                  <a:pt x="75497" y="2554"/>
                  <a:pt x="75151" y="3487"/>
                  <a:pt x="75107" y="4458"/>
                </a:cubicBezTo>
                <a:cubicBezTo>
                  <a:pt x="75035" y="18116"/>
                  <a:pt x="76529" y="31738"/>
                  <a:pt x="79560" y="45056"/>
                </a:cubicBezTo>
                <a:cubicBezTo>
                  <a:pt x="98112" y="56249"/>
                  <a:pt x="114963" y="69792"/>
                  <a:pt x="124487" y="83799"/>
                </a:cubicBezTo>
                <a:cubicBezTo>
                  <a:pt x="122848" y="84943"/>
                  <a:pt x="121085" y="86087"/>
                  <a:pt x="119261" y="87200"/>
                </a:cubicBezTo>
                <a:cubicBezTo>
                  <a:pt x="100925" y="60949"/>
                  <a:pt x="52257" y="33152"/>
                  <a:pt x="18430" y="26133"/>
                </a:cubicBezTo>
                <a:cubicBezTo>
                  <a:pt x="15903" y="25620"/>
                  <a:pt x="13439" y="27254"/>
                  <a:pt x="12927" y="29781"/>
                </a:cubicBezTo>
                <a:cubicBezTo>
                  <a:pt x="12739" y="30705"/>
                  <a:pt x="12836" y="31665"/>
                  <a:pt x="13205" y="32533"/>
                </a:cubicBezTo>
                <a:cubicBezTo>
                  <a:pt x="22759" y="53806"/>
                  <a:pt x="50928" y="89365"/>
                  <a:pt x="77210" y="109339"/>
                </a:cubicBezTo>
                <a:lnTo>
                  <a:pt x="713" y="185465"/>
                </a:lnTo>
                <a:cubicBezTo>
                  <a:pt x="-308" y="186591"/>
                  <a:pt x="-222" y="188331"/>
                  <a:pt x="904" y="189352"/>
                </a:cubicBezTo>
                <a:cubicBezTo>
                  <a:pt x="1692" y="190066"/>
                  <a:pt x="2822" y="190262"/>
                  <a:pt x="3805" y="189855"/>
                </a:cubicBezTo>
                <a:cubicBezTo>
                  <a:pt x="25697" y="178291"/>
                  <a:pt x="64254" y="160141"/>
                  <a:pt x="95360" y="157080"/>
                </a:cubicBezTo>
                <a:cubicBezTo>
                  <a:pt x="155129" y="151205"/>
                  <a:pt x="188120" y="115152"/>
                  <a:pt x="199406" y="63113"/>
                </a:cubicBezTo>
                <a:lnTo>
                  <a:pt x="245416" y="54919"/>
                </a:lnTo>
                <a:cubicBezTo>
                  <a:pt x="245828" y="54808"/>
                  <a:pt x="246071" y="54383"/>
                  <a:pt x="245960" y="53971"/>
                </a:cubicBezTo>
                <a:cubicBezTo>
                  <a:pt x="245876" y="53662"/>
                  <a:pt x="245610" y="53437"/>
                  <a:pt x="245292" y="5340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100000"/>
                </a:schemeClr>
              </a:gs>
            </a:gsLst>
            <a:lin ang="5400000" scaled="1"/>
            <a:tileRect/>
          </a:gradFill>
          <a:ln w="3076" cap="flat">
            <a:noFill/>
            <a:prstDash val="solid"/>
            <a:miter/>
          </a:ln>
        </p:spPr>
        <p:txBody>
          <a:bodyPr lIns="91440" tIns="45720" rIns="91440" bIns="45720" rtlCol="0" anchor="ctr">
            <a:noAutofit/>
          </a:bodyPr>
          <a:lstStyle/>
          <a:p>
            <a:endParaRPr lang="zh-CN" altLang="en-US" dirty="0">
              <a:ea typeface="思源黑体 CN Heavy" panose="020B0A00000000000000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559F059-8DC8-B404-B77F-A6DC7D7809DE}"/>
              </a:ext>
            </a:extLst>
          </p:cNvPr>
          <p:cNvSpPr txBox="1"/>
          <p:nvPr/>
        </p:nvSpPr>
        <p:spPr>
          <a:xfrm>
            <a:off x="7139908" y="1522314"/>
            <a:ext cx="4579576" cy="1830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2000" b="1" kern="100" dirty="0">
                <a:solidFill>
                  <a:schemeClr val="accent2">
                    <a:lumMod val="7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设计思想</a:t>
            </a:r>
            <a:r>
              <a:rPr lang="zh-CN" altLang="zh-CN" sz="2000" b="1" kern="100" dirty="0">
                <a:solidFill>
                  <a:schemeClr val="accent2">
                    <a:lumMod val="7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：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本题的关键是判断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x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的正负性，可以利用算数右移的性质，取出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x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的符号位，若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x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大于等于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0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，则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a=0x00000000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，反之为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0xffffffff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，最终利用逻辑非运算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!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得到目标结果。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Graphic 11+++" descr="蜂鸟 纯色填充">
            <a:extLst>
              <a:ext uri="{FF2B5EF4-FFF2-40B4-BE49-F238E27FC236}">
                <a16:creationId xmlns:a16="http://schemas.microsoft.com/office/drawing/2014/main" id="{F1A3E482-94E2-BC11-4780-C84C5B9C8575}"/>
              </a:ext>
            </a:extLst>
          </p:cNvPr>
          <p:cNvSpPr/>
          <p:nvPr/>
        </p:nvSpPr>
        <p:spPr>
          <a:xfrm>
            <a:off x="2767316" y="4714862"/>
            <a:ext cx="222058" cy="296834"/>
          </a:xfrm>
          <a:custGeom>
            <a:avLst/>
            <a:gdLst>
              <a:gd name="connsiteX0" fmla="*/ 245292 w 245986"/>
              <a:gd name="connsiteY0" fmla="*/ 53404 h 190064"/>
              <a:gd name="connsiteX1" fmla="*/ 197860 w 245986"/>
              <a:gd name="connsiteY1" fmla="*/ 54889 h 190064"/>
              <a:gd name="connsiteX2" fmla="*/ 175412 w 245986"/>
              <a:gd name="connsiteY2" fmla="*/ 48704 h 190064"/>
              <a:gd name="connsiteX3" fmla="*/ 137009 w 245986"/>
              <a:gd name="connsiteY3" fmla="*/ 73688 h 190064"/>
              <a:gd name="connsiteX4" fmla="*/ 82652 w 245986"/>
              <a:gd name="connsiteY4" fmla="*/ 995 h 190064"/>
              <a:gd name="connsiteX5" fmla="*/ 76097 w 245986"/>
              <a:gd name="connsiteY5" fmla="*/ 1789 h 190064"/>
              <a:gd name="connsiteX6" fmla="*/ 75107 w 245986"/>
              <a:gd name="connsiteY6" fmla="*/ 4458 h 190064"/>
              <a:gd name="connsiteX7" fmla="*/ 79560 w 245986"/>
              <a:gd name="connsiteY7" fmla="*/ 45056 h 190064"/>
              <a:gd name="connsiteX8" fmla="*/ 124487 w 245986"/>
              <a:gd name="connsiteY8" fmla="*/ 83799 h 190064"/>
              <a:gd name="connsiteX9" fmla="*/ 119261 w 245986"/>
              <a:gd name="connsiteY9" fmla="*/ 87200 h 190064"/>
              <a:gd name="connsiteX10" fmla="*/ 18430 w 245986"/>
              <a:gd name="connsiteY10" fmla="*/ 26133 h 190064"/>
              <a:gd name="connsiteX11" fmla="*/ 12927 w 245986"/>
              <a:gd name="connsiteY11" fmla="*/ 29781 h 190064"/>
              <a:gd name="connsiteX12" fmla="*/ 13205 w 245986"/>
              <a:gd name="connsiteY12" fmla="*/ 32533 h 190064"/>
              <a:gd name="connsiteX13" fmla="*/ 77210 w 245986"/>
              <a:gd name="connsiteY13" fmla="*/ 109339 h 190064"/>
              <a:gd name="connsiteX14" fmla="*/ 713 w 245986"/>
              <a:gd name="connsiteY14" fmla="*/ 185465 h 190064"/>
              <a:gd name="connsiteX15" fmla="*/ 904 w 245986"/>
              <a:gd name="connsiteY15" fmla="*/ 189352 h 190064"/>
              <a:gd name="connsiteX16" fmla="*/ 3805 w 245986"/>
              <a:gd name="connsiteY16" fmla="*/ 189855 h 190064"/>
              <a:gd name="connsiteX17" fmla="*/ 95360 w 245986"/>
              <a:gd name="connsiteY17" fmla="*/ 157080 h 190064"/>
              <a:gd name="connsiteX18" fmla="*/ 199406 w 245986"/>
              <a:gd name="connsiteY18" fmla="*/ 63113 h 190064"/>
              <a:gd name="connsiteX19" fmla="*/ 245416 w 245986"/>
              <a:gd name="connsiteY19" fmla="*/ 54919 h 190064"/>
              <a:gd name="connsiteX20" fmla="*/ 245960 w 245986"/>
              <a:gd name="connsiteY20" fmla="*/ 53971 h 190064"/>
              <a:gd name="connsiteX21" fmla="*/ 245292 w 245986"/>
              <a:gd name="connsiteY21" fmla="*/ 53404 h 190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45986" h="190064">
                <a:moveTo>
                  <a:pt x="245292" y="53404"/>
                </a:moveTo>
                <a:lnTo>
                  <a:pt x="197860" y="54889"/>
                </a:lnTo>
                <a:cubicBezTo>
                  <a:pt x="194428" y="52168"/>
                  <a:pt x="187440" y="48426"/>
                  <a:pt x="175412" y="48704"/>
                </a:cubicBezTo>
                <a:cubicBezTo>
                  <a:pt x="159303" y="49199"/>
                  <a:pt x="151666" y="60671"/>
                  <a:pt x="137009" y="73688"/>
                </a:cubicBezTo>
                <a:cubicBezTo>
                  <a:pt x="124951" y="46571"/>
                  <a:pt x="102626" y="16857"/>
                  <a:pt x="82652" y="995"/>
                </a:cubicBezTo>
                <a:cubicBezTo>
                  <a:pt x="80622" y="-596"/>
                  <a:pt x="77687" y="-241"/>
                  <a:pt x="76097" y="1789"/>
                </a:cubicBezTo>
                <a:cubicBezTo>
                  <a:pt x="75497" y="2554"/>
                  <a:pt x="75151" y="3487"/>
                  <a:pt x="75107" y="4458"/>
                </a:cubicBezTo>
                <a:cubicBezTo>
                  <a:pt x="75035" y="18116"/>
                  <a:pt x="76529" y="31738"/>
                  <a:pt x="79560" y="45056"/>
                </a:cubicBezTo>
                <a:cubicBezTo>
                  <a:pt x="98112" y="56249"/>
                  <a:pt x="114963" y="69792"/>
                  <a:pt x="124487" y="83799"/>
                </a:cubicBezTo>
                <a:cubicBezTo>
                  <a:pt x="122848" y="84943"/>
                  <a:pt x="121085" y="86087"/>
                  <a:pt x="119261" y="87200"/>
                </a:cubicBezTo>
                <a:cubicBezTo>
                  <a:pt x="100925" y="60949"/>
                  <a:pt x="52257" y="33152"/>
                  <a:pt x="18430" y="26133"/>
                </a:cubicBezTo>
                <a:cubicBezTo>
                  <a:pt x="15903" y="25620"/>
                  <a:pt x="13439" y="27254"/>
                  <a:pt x="12927" y="29781"/>
                </a:cubicBezTo>
                <a:cubicBezTo>
                  <a:pt x="12739" y="30705"/>
                  <a:pt x="12836" y="31665"/>
                  <a:pt x="13205" y="32533"/>
                </a:cubicBezTo>
                <a:cubicBezTo>
                  <a:pt x="22759" y="53806"/>
                  <a:pt x="50928" y="89365"/>
                  <a:pt x="77210" y="109339"/>
                </a:cubicBezTo>
                <a:lnTo>
                  <a:pt x="713" y="185465"/>
                </a:lnTo>
                <a:cubicBezTo>
                  <a:pt x="-308" y="186591"/>
                  <a:pt x="-222" y="188331"/>
                  <a:pt x="904" y="189352"/>
                </a:cubicBezTo>
                <a:cubicBezTo>
                  <a:pt x="1692" y="190066"/>
                  <a:pt x="2822" y="190262"/>
                  <a:pt x="3805" y="189855"/>
                </a:cubicBezTo>
                <a:cubicBezTo>
                  <a:pt x="25697" y="178291"/>
                  <a:pt x="64254" y="160141"/>
                  <a:pt x="95360" y="157080"/>
                </a:cubicBezTo>
                <a:cubicBezTo>
                  <a:pt x="155129" y="151205"/>
                  <a:pt x="188120" y="115152"/>
                  <a:pt x="199406" y="63113"/>
                </a:cubicBezTo>
                <a:lnTo>
                  <a:pt x="245416" y="54919"/>
                </a:lnTo>
                <a:cubicBezTo>
                  <a:pt x="245828" y="54808"/>
                  <a:pt x="246071" y="54383"/>
                  <a:pt x="245960" y="53971"/>
                </a:cubicBezTo>
                <a:cubicBezTo>
                  <a:pt x="245876" y="53662"/>
                  <a:pt x="245610" y="53437"/>
                  <a:pt x="245292" y="5340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100000"/>
                </a:schemeClr>
              </a:gs>
            </a:gsLst>
            <a:lin ang="5400000" scaled="1"/>
            <a:tileRect/>
          </a:gradFill>
          <a:ln w="3076" cap="flat">
            <a:noFill/>
            <a:prstDash val="solid"/>
            <a:miter/>
          </a:ln>
        </p:spPr>
        <p:txBody>
          <a:bodyPr lIns="91440" tIns="45720" rIns="91440" bIns="45720" rtlCol="0" anchor="ctr">
            <a:noAutofit/>
          </a:bodyPr>
          <a:lstStyle/>
          <a:p>
            <a:endParaRPr lang="zh-CN" altLang="en-US" dirty="0">
              <a:ea typeface="思源黑体 CN Heavy" panose="020B0A00000000000000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5B42326-D743-839E-6105-94C6DF8E4E0F}"/>
              </a:ext>
            </a:extLst>
          </p:cNvPr>
          <p:cNvSpPr txBox="1"/>
          <p:nvPr/>
        </p:nvSpPr>
        <p:spPr>
          <a:xfrm>
            <a:off x="3042310" y="4661328"/>
            <a:ext cx="893791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kern="100" dirty="0">
                <a:solidFill>
                  <a:schemeClr val="accent6">
                    <a:lumMod val="7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代码片段：</a:t>
            </a:r>
            <a:endParaRPr lang="en-US" altLang="zh-CN" sz="2000" b="1" kern="100" dirty="0">
              <a:solidFill>
                <a:schemeClr val="accent6">
                  <a:lumMod val="75000"/>
                </a:schemeClr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int </a:t>
            </a:r>
            <a:r>
              <a:rPr lang="en-US" altLang="zh-CN" b="1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isNonNegative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(int x){</a:t>
            </a:r>
          </a:p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int a = x &gt;&gt; 31;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利用算数右移取出符号位</a:t>
            </a:r>
          </a:p>
          <a:p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return (!a);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利用逻辑非运算返回相应结果</a:t>
            </a:r>
          </a:p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zh-CN" altLang="en-US" b="1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9F1639C-0E4C-03EB-A073-6DC63A962326}"/>
              </a:ext>
            </a:extLst>
          </p:cNvPr>
          <p:cNvSpPr/>
          <p:nvPr/>
        </p:nvSpPr>
        <p:spPr>
          <a:xfrm>
            <a:off x="782597" y="664764"/>
            <a:ext cx="36974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B4F80"/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rPr>
              <a:t>02 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1B4F80"/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rPr>
              <a:t>isNonNegative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1B4F80"/>
              </a:solidFill>
              <a:effectLst/>
              <a:uLnTx/>
              <a:uFillTx/>
              <a:latin typeface="思源黑体 CN Heavy" panose="020B0A00000000000000" pitchFamily="34" charset="-122"/>
              <a:ea typeface="思源黑体 CN Heavy" panose="020B0A00000000000000" pitchFamily="3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BB119D7-8445-8E8E-50F1-ED6AE2C58CF8}"/>
              </a:ext>
            </a:extLst>
          </p:cNvPr>
          <p:cNvSpPr txBox="1"/>
          <p:nvPr/>
        </p:nvSpPr>
        <p:spPr>
          <a:xfrm>
            <a:off x="1323659" y="45429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01 </a:t>
            </a:r>
            <a:r>
              <a:rPr lang="en-US" altLang="zh-CN" dirty="0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conditional</a:t>
            </a:r>
            <a:endParaRPr lang="zh-CN" altLang="en-US" dirty="0">
              <a:solidFill>
                <a:schemeClr val="bg1">
                  <a:alpha val="30000"/>
                </a:schemeClr>
              </a:solidFill>
              <a:latin typeface="Times New Roman" panose="02020603050405020304" pitchFamily="18" charset="0"/>
              <a:ea typeface="思源黑体 CN Regular" panose="020B0500000000000000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21DDBE6-59BA-B5EE-A27F-C4CC3BDA2F32}"/>
              </a:ext>
            </a:extLst>
          </p:cNvPr>
          <p:cNvSpPr txBox="1"/>
          <p:nvPr/>
        </p:nvSpPr>
        <p:spPr>
          <a:xfrm>
            <a:off x="2870023" y="46012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  <a:sym typeface="+mn-ea"/>
              </a:rPr>
              <a:t>02 </a:t>
            </a:r>
            <a:r>
              <a:rPr lang="en-US" altLang="zh-CN" dirty="0" err="1">
                <a:solidFill>
                  <a:schemeClr val="bg1"/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  <a:sym typeface="+mn-ea"/>
              </a:rPr>
              <a:t>inNonNegative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思源黑体 CN Regular" panose="020B0500000000000000" pitchFamily="34" charset="-122"/>
              <a:sym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6E00510-E86B-42AB-BF07-9040BF08516C}"/>
              </a:ext>
            </a:extLst>
          </p:cNvPr>
          <p:cNvSpPr txBox="1"/>
          <p:nvPr/>
        </p:nvSpPr>
        <p:spPr>
          <a:xfrm>
            <a:off x="4776408" y="34702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03 </a:t>
            </a:r>
            <a:r>
              <a:rPr lang="en-US" altLang="zh-CN" dirty="0" err="1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isGreater</a:t>
            </a:r>
            <a:endParaRPr lang="zh-CN" altLang="en-US" dirty="0">
              <a:solidFill>
                <a:schemeClr val="bg1">
                  <a:alpha val="30000"/>
                </a:schemeClr>
              </a:solidFill>
              <a:latin typeface="Times New Roman" panose="02020603050405020304" pitchFamily="18" charset="0"/>
              <a:ea typeface="思源黑体 CN Regular" panose="020B0500000000000000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9AB1913-8431-D4A9-7710-F6338510E857}"/>
              </a:ext>
            </a:extLst>
          </p:cNvPr>
          <p:cNvSpPr txBox="1"/>
          <p:nvPr/>
        </p:nvSpPr>
        <p:spPr>
          <a:xfrm>
            <a:off x="6202375" y="20552"/>
            <a:ext cx="1088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04 </a:t>
            </a:r>
            <a:r>
              <a:rPr lang="en-US" altLang="zh-CN" dirty="0" err="1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absVal</a:t>
            </a:r>
            <a:endParaRPr lang="zh-CN" altLang="en-US" dirty="0">
              <a:solidFill>
                <a:schemeClr val="bg1">
                  <a:alpha val="30000"/>
                </a:schemeClr>
              </a:solidFill>
              <a:latin typeface="Times New Roman" panose="02020603050405020304" pitchFamily="18" charset="0"/>
              <a:ea typeface="思源黑体 CN Regular" panose="020B0500000000000000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B692B9A-69F2-CF01-9DAB-CFB2FEEB46E4}"/>
              </a:ext>
            </a:extLst>
          </p:cNvPr>
          <p:cNvSpPr txBox="1"/>
          <p:nvPr/>
        </p:nvSpPr>
        <p:spPr>
          <a:xfrm>
            <a:off x="7426488" y="45429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05 isPower2</a:t>
            </a:r>
            <a:endParaRPr lang="zh-CN" altLang="en-US" dirty="0">
              <a:solidFill>
                <a:schemeClr val="bg1">
                  <a:alpha val="30000"/>
                </a:schemeClr>
              </a:solidFill>
              <a:latin typeface="Times New Roman" panose="02020603050405020304" pitchFamily="18" charset="0"/>
              <a:ea typeface="思源黑体 CN Regular" panose="020B0500000000000000" pitchFamily="34" charset="-122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C278387-FA81-726D-0C83-64A5AD644781}"/>
              </a:ext>
            </a:extLst>
          </p:cNvPr>
          <p:cNvCxnSpPr/>
          <p:nvPr/>
        </p:nvCxnSpPr>
        <p:spPr>
          <a:xfrm flipH="1">
            <a:off x="2812835" y="65679"/>
            <a:ext cx="57188" cy="307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9BB74AD-AB9B-29A0-1378-323A86ECEA1A}"/>
              </a:ext>
            </a:extLst>
          </p:cNvPr>
          <p:cNvCxnSpPr/>
          <p:nvPr/>
        </p:nvCxnSpPr>
        <p:spPr>
          <a:xfrm flipH="1">
            <a:off x="4712771" y="51528"/>
            <a:ext cx="57188" cy="307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CA8541F9-463D-5B3B-B9E6-55A1691D88FB}"/>
              </a:ext>
            </a:extLst>
          </p:cNvPr>
          <p:cNvCxnSpPr/>
          <p:nvPr/>
        </p:nvCxnSpPr>
        <p:spPr>
          <a:xfrm flipH="1">
            <a:off x="6125620" y="54353"/>
            <a:ext cx="57188" cy="307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46E04E4-8873-EA5F-C387-37BCF7382C89}"/>
              </a:ext>
            </a:extLst>
          </p:cNvPr>
          <p:cNvCxnSpPr/>
          <p:nvPr/>
        </p:nvCxnSpPr>
        <p:spPr>
          <a:xfrm flipH="1">
            <a:off x="7346764" y="65365"/>
            <a:ext cx="57188" cy="307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FDE3B77A-247C-F0CE-03C7-C699FA4BCE6B}"/>
              </a:ext>
            </a:extLst>
          </p:cNvPr>
          <p:cNvCxnSpPr/>
          <p:nvPr/>
        </p:nvCxnSpPr>
        <p:spPr>
          <a:xfrm flipH="1">
            <a:off x="8714209" y="71533"/>
            <a:ext cx="57188" cy="307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979CF42B-3577-5B75-18EB-15F6D90E4E08}"/>
              </a:ext>
            </a:extLst>
          </p:cNvPr>
          <p:cNvSpPr txBox="1"/>
          <p:nvPr/>
        </p:nvSpPr>
        <p:spPr>
          <a:xfrm>
            <a:off x="8742803" y="34388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06 </a:t>
            </a:r>
            <a:r>
              <a:rPr lang="en-US" altLang="zh-CN" dirty="0" err="1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float_neg</a:t>
            </a:r>
            <a:endParaRPr lang="zh-CN" altLang="en-US" dirty="0">
              <a:solidFill>
                <a:schemeClr val="bg1">
                  <a:alpha val="30000"/>
                </a:schemeClr>
              </a:solidFill>
              <a:latin typeface="Times New Roman" panose="02020603050405020304" pitchFamily="18" charset="0"/>
              <a:ea typeface="思源黑体 CN Regular" panose="020B0500000000000000" pitchFamily="34" charset="-122"/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56FDA071-9944-0039-46FA-AF155A8AAC43}"/>
              </a:ext>
            </a:extLst>
          </p:cNvPr>
          <p:cNvCxnSpPr/>
          <p:nvPr/>
        </p:nvCxnSpPr>
        <p:spPr>
          <a:xfrm flipH="1">
            <a:off x="10068996" y="67481"/>
            <a:ext cx="57188" cy="307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ED9E259E-CF42-D066-B7F2-71B1D7BFD713}"/>
              </a:ext>
            </a:extLst>
          </p:cNvPr>
          <p:cNvSpPr txBox="1"/>
          <p:nvPr/>
        </p:nvSpPr>
        <p:spPr>
          <a:xfrm>
            <a:off x="10114861" y="50010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07 float_i2f</a:t>
            </a:r>
            <a:endParaRPr lang="zh-CN" altLang="en-US" dirty="0">
              <a:solidFill>
                <a:schemeClr val="bg1">
                  <a:alpha val="30000"/>
                </a:schemeClr>
              </a:solidFill>
              <a:latin typeface="Times New Roman" panose="02020603050405020304" pitchFamily="18" charset="0"/>
              <a:ea typeface="思源黑体 CN Regular" panose="020B0500000000000000" pitchFamily="34" charset="-122"/>
            </a:endParaRPr>
          </a:p>
        </p:txBody>
      </p:sp>
      <p:sp>
        <p:nvSpPr>
          <p:cNvPr id="39" name="Graphic 11+++" descr="蜂鸟 纯色填充">
            <a:extLst>
              <a:ext uri="{FF2B5EF4-FFF2-40B4-BE49-F238E27FC236}">
                <a16:creationId xmlns:a16="http://schemas.microsoft.com/office/drawing/2014/main" id="{9002C1EF-A1A0-6B80-33C2-139A7EBC556C}"/>
              </a:ext>
            </a:extLst>
          </p:cNvPr>
          <p:cNvSpPr/>
          <p:nvPr/>
        </p:nvSpPr>
        <p:spPr>
          <a:xfrm>
            <a:off x="492484" y="1635896"/>
            <a:ext cx="222058" cy="296834"/>
          </a:xfrm>
          <a:custGeom>
            <a:avLst/>
            <a:gdLst>
              <a:gd name="connsiteX0" fmla="*/ 245292 w 245986"/>
              <a:gd name="connsiteY0" fmla="*/ 53404 h 190064"/>
              <a:gd name="connsiteX1" fmla="*/ 197860 w 245986"/>
              <a:gd name="connsiteY1" fmla="*/ 54889 h 190064"/>
              <a:gd name="connsiteX2" fmla="*/ 175412 w 245986"/>
              <a:gd name="connsiteY2" fmla="*/ 48704 h 190064"/>
              <a:gd name="connsiteX3" fmla="*/ 137009 w 245986"/>
              <a:gd name="connsiteY3" fmla="*/ 73688 h 190064"/>
              <a:gd name="connsiteX4" fmla="*/ 82652 w 245986"/>
              <a:gd name="connsiteY4" fmla="*/ 995 h 190064"/>
              <a:gd name="connsiteX5" fmla="*/ 76097 w 245986"/>
              <a:gd name="connsiteY5" fmla="*/ 1789 h 190064"/>
              <a:gd name="connsiteX6" fmla="*/ 75107 w 245986"/>
              <a:gd name="connsiteY6" fmla="*/ 4458 h 190064"/>
              <a:gd name="connsiteX7" fmla="*/ 79560 w 245986"/>
              <a:gd name="connsiteY7" fmla="*/ 45056 h 190064"/>
              <a:gd name="connsiteX8" fmla="*/ 124487 w 245986"/>
              <a:gd name="connsiteY8" fmla="*/ 83799 h 190064"/>
              <a:gd name="connsiteX9" fmla="*/ 119261 w 245986"/>
              <a:gd name="connsiteY9" fmla="*/ 87200 h 190064"/>
              <a:gd name="connsiteX10" fmla="*/ 18430 w 245986"/>
              <a:gd name="connsiteY10" fmla="*/ 26133 h 190064"/>
              <a:gd name="connsiteX11" fmla="*/ 12927 w 245986"/>
              <a:gd name="connsiteY11" fmla="*/ 29781 h 190064"/>
              <a:gd name="connsiteX12" fmla="*/ 13205 w 245986"/>
              <a:gd name="connsiteY12" fmla="*/ 32533 h 190064"/>
              <a:gd name="connsiteX13" fmla="*/ 77210 w 245986"/>
              <a:gd name="connsiteY13" fmla="*/ 109339 h 190064"/>
              <a:gd name="connsiteX14" fmla="*/ 713 w 245986"/>
              <a:gd name="connsiteY14" fmla="*/ 185465 h 190064"/>
              <a:gd name="connsiteX15" fmla="*/ 904 w 245986"/>
              <a:gd name="connsiteY15" fmla="*/ 189352 h 190064"/>
              <a:gd name="connsiteX16" fmla="*/ 3805 w 245986"/>
              <a:gd name="connsiteY16" fmla="*/ 189855 h 190064"/>
              <a:gd name="connsiteX17" fmla="*/ 95360 w 245986"/>
              <a:gd name="connsiteY17" fmla="*/ 157080 h 190064"/>
              <a:gd name="connsiteX18" fmla="*/ 199406 w 245986"/>
              <a:gd name="connsiteY18" fmla="*/ 63113 h 190064"/>
              <a:gd name="connsiteX19" fmla="*/ 245416 w 245986"/>
              <a:gd name="connsiteY19" fmla="*/ 54919 h 190064"/>
              <a:gd name="connsiteX20" fmla="*/ 245960 w 245986"/>
              <a:gd name="connsiteY20" fmla="*/ 53971 h 190064"/>
              <a:gd name="connsiteX21" fmla="*/ 245292 w 245986"/>
              <a:gd name="connsiteY21" fmla="*/ 53404 h 190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45986" h="190064">
                <a:moveTo>
                  <a:pt x="245292" y="53404"/>
                </a:moveTo>
                <a:lnTo>
                  <a:pt x="197860" y="54889"/>
                </a:lnTo>
                <a:cubicBezTo>
                  <a:pt x="194428" y="52168"/>
                  <a:pt x="187440" y="48426"/>
                  <a:pt x="175412" y="48704"/>
                </a:cubicBezTo>
                <a:cubicBezTo>
                  <a:pt x="159303" y="49199"/>
                  <a:pt x="151666" y="60671"/>
                  <a:pt x="137009" y="73688"/>
                </a:cubicBezTo>
                <a:cubicBezTo>
                  <a:pt x="124951" y="46571"/>
                  <a:pt x="102626" y="16857"/>
                  <a:pt x="82652" y="995"/>
                </a:cubicBezTo>
                <a:cubicBezTo>
                  <a:pt x="80622" y="-596"/>
                  <a:pt x="77687" y="-241"/>
                  <a:pt x="76097" y="1789"/>
                </a:cubicBezTo>
                <a:cubicBezTo>
                  <a:pt x="75497" y="2554"/>
                  <a:pt x="75151" y="3487"/>
                  <a:pt x="75107" y="4458"/>
                </a:cubicBezTo>
                <a:cubicBezTo>
                  <a:pt x="75035" y="18116"/>
                  <a:pt x="76529" y="31738"/>
                  <a:pt x="79560" y="45056"/>
                </a:cubicBezTo>
                <a:cubicBezTo>
                  <a:pt x="98112" y="56249"/>
                  <a:pt x="114963" y="69792"/>
                  <a:pt x="124487" y="83799"/>
                </a:cubicBezTo>
                <a:cubicBezTo>
                  <a:pt x="122848" y="84943"/>
                  <a:pt x="121085" y="86087"/>
                  <a:pt x="119261" y="87200"/>
                </a:cubicBezTo>
                <a:cubicBezTo>
                  <a:pt x="100925" y="60949"/>
                  <a:pt x="52257" y="33152"/>
                  <a:pt x="18430" y="26133"/>
                </a:cubicBezTo>
                <a:cubicBezTo>
                  <a:pt x="15903" y="25620"/>
                  <a:pt x="13439" y="27254"/>
                  <a:pt x="12927" y="29781"/>
                </a:cubicBezTo>
                <a:cubicBezTo>
                  <a:pt x="12739" y="30705"/>
                  <a:pt x="12836" y="31665"/>
                  <a:pt x="13205" y="32533"/>
                </a:cubicBezTo>
                <a:cubicBezTo>
                  <a:pt x="22759" y="53806"/>
                  <a:pt x="50928" y="89365"/>
                  <a:pt x="77210" y="109339"/>
                </a:cubicBezTo>
                <a:lnTo>
                  <a:pt x="713" y="185465"/>
                </a:lnTo>
                <a:cubicBezTo>
                  <a:pt x="-308" y="186591"/>
                  <a:pt x="-222" y="188331"/>
                  <a:pt x="904" y="189352"/>
                </a:cubicBezTo>
                <a:cubicBezTo>
                  <a:pt x="1692" y="190066"/>
                  <a:pt x="2822" y="190262"/>
                  <a:pt x="3805" y="189855"/>
                </a:cubicBezTo>
                <a:cubicBezTo>
                  <a:pt x="25697" y="178291"/>
                  <a:pt x="64254" y="160141"/>
                  <a:pt x="95360" y="157080"/>
                </a:cubicBezTo>
                <a:cubicBezTo>
                  <a:pt x="155129" y="151205"/>
                  <a:pt x="188120" y="115152"/>
                  <a:pt x="199406" y="63113"/>
                </a:cubicBezTo>
                <a:lnTo>
                  <a:pt x="245416" y="54919"/>
                </a:lnTo>
                <a:cubicBezTo>
                  <a:pt x="245828" y="54808"/>
                  <a:pt x="246071" y="54383"/>
                  <a:pt x="245960" y="53971"/>
                </a:cubicBezTo>
                <a:cubicBezTo>
                  <a:pt x="245876" y="53662"/>
                  <a:pt x="245610" y="53437"/>
                  <a:pt x="245292" y="5340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000">
                <a:schemeClr val="accent1">
                  <a:lumMod val="100000"/>
                </a:schemeClr>
              </a:gs>
            </a:gsLst>
            <a:lin ang="5400000" scaled="1"/>
            <a:tileRect/>
          </a:gradFill>
          <a:ln w="3076" cap="flat">
            <a:noFill/>
            <a:prstDash val="solid"/>
            <a:miter/>
          </a:ln>
        </p:spPr>
        <p:txBody>
          <a:bodyPr lIns="91440" tIns="45720" rIns="91440" bIns="45720" rtlCol="0" anchor="ctr">
            <a:noAutofit/>
          </a:bodyPr>
          <a:lstStyle/>
          <a:p>
            <a:endParaRPr lang="zh-CN" altLang="en-US" dirty="0">
              <a:ea typeface="思源黑体 CN Heavy" panose="020B0A00000000000000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CA636F53-77D7-21B4-D701-26ACDCC2A59D}"/>
                  </a:ext>
                </a:extLst>
              </p:cNvPr>
              <p:cNvSpPr txBox="1"/>
              <p:nvPr/>
            </p:nvSpPr>
            <p:spPr>
              <a:xfrm>
                <a:off x="854585" y="1607053"/>
                <a:ext cx="4579576" cy="1100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zh-CN" sz="2000" b="1" kern="100" dirty="0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宋体" panose="02010600030101010101" pitchFamily="2" charset="-122"/>
                  </a:rPr>
                  <a:t>功能：</a:t>
                </a:r>
                <a:r>
                  <a:rPr lang="zh-CN" altLang="zh-CN" sz="1800" kern="100" dirty="0">
                    <a:solidFill>
                      <a:srgbClr val="22222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</a:t>
                </a:r>
                <a:r>
                  <a:rPr lang="en-US" altLang="zh-CN" sz="1800" kern="100" dirty="0">
                    <a:solidFill>
                      <a:srgbClr val="22222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x </a:t>
                </a:r>
                <a14:m>
                  <m:oMath xmlns:m="http://schemas.openxmlformats.org/officeDocument/2006/math">
                    <m:r>
                      <a:rPr lang="en-US" altLang="zh-CN" sz="1800" i="1" kern="100" dirty="0" smtClean="0">
                        <a:solidFill>
                          <a:srgbClr val="222222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zh-CN" sz="1800" kern="100" dirty="0">
                    <a:solidFill>
                      <a:srgbClr val="22222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 </a:t>
                </a:r>
                <a:r>
                  <a:rPr lang="zh-CN" altLang="zh-CN" sz="1800" kern="100" dirty="0">
                    <a:solidFill>
                      <a:srgbClr val="22222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时，返回</a:t>
                </a:r>
                <a:r>
                  <a:rPr lang="en-US" altLang="zh-CN" sz="1800" kern="100" dirty="0">
                    <a:solidFill>
                      <a:srgbClr val="22222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zh-CN" sz="1800" kern="100" dirty="0">
                    <a:solidFill>
                      <a:srgbClr val="22222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；否则返回</a:t>
                </a:r>
                <a:r>
                  <a:rPr lang="en-US" altLang="zh-CN" sz="1800" kern="100" dirty="0">
                    <a:solidFill>
                      <a:srgbClr val="22222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zh-CN" sz="1800" kern="100" dirty="0">
                  <a:solidFill>
                    <a:srgbClr val="222222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0">
                  <a:lnSpc>
                    <a:spcPct val="125000"/>
                  </a:lnSpc>
                </a:pPr>
                <a:endParaRPr lang="zh-CN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CA636F53-77D7-21B4-D701-26ACDCC2A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585" y="1607053"/>
                <a:ext cx="4579576" cy="1100301"/>
              </a:xfrm>
              <a:prstGeom prst="rect">
                <a:avLst/>
              </a:prstGeom>
              <a:blipFill>
                <a:blip r:embed="rId3"/>
                <a:stretch>
                  <a:fillRect l="-1332" t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Graphic 11+++" descr="蜂鸟 纯色填充">
            <a:extLst>
              <a:ext uri="{FF2B5EF4-FFF2-40B4-BE49-F238E27FC236}">
                <a16:creationId xmlns:a16="http://schemas.microsoft.com/office/drawing/2014/main" id="{344A39F7-C358-B030-3CD7-A25055DAC745}"/>
              </a:ext>
            </a:extLst>
          </p:cNvPr>
          <p:cNvSpPr/>
          <p:nvPr/>
        </p:nvSpPr>
        <p:spPr>
          <a:xfrm>
            <a:off x="492484" y="2647311"/>
            <a:ext cx="222058" cy="296834"/>
          </a:xfrm>
          <a:custGeom>
            <a:avLst/>
            <a:gdLst>
              <a:gd name="connsiteX0" fmla="*/ 245292 w 245986"/>
              <a:gd name="connsiteY0" fmla="*/ 53404 h 190064"/>
              <a:gd name="connsiteX1" fmla="*/ 197860 w 245986"/>
              <a:gd name="connsiteY1" fmla="*/ 54889 h 190064"/>
              <a:gd name="connsiteX2" fmla="*/ 175412 w 245986"/>
              <a:gd name="connsiteY2" fmla="*/ 48704 h 190064"/>
              <a:gd name="connsiteX3" fmla="*/ 137009 w 245986"/>
              <a:gd name="connsiteY3" fmla="*/ 73688 h 190064"/>
              <a:gd name="connsiteX4" fmla="*/ 82652 w 245986"/>
              <a:gd name="connsiteY4" fmla="*/ 995 h 190064"/>
              <a:gd name="connsiteX5" fmla="*/ 76097 w 245986"/>
              <a:gd name="connsiteY5" fmla="*/ 1789 h 190064"/>
              <a:gd name="connsiteX6" fmla="*/ 75107 w 245986"/>
              <a:gd name="connsiteY6" fmla="*/ 4458 h 190064"/>
              <a:gd name="connsiteX7" fmla="*/ 79560 w 245986"/>
              <a:gd name="connsiteY7" fmla="*/ 45056 h 190064"/>
              <a:gd name="connsiteX8" fmla="*/ 124487 w 245986"/>
              <a:gd name="connsiteY8" fmla="*/ 83799 h 190064"/>
              <a:gd name="connsiteX9" fmla="*/ 119261 w 245986"/>
              <a:gd name="connsiteY9" fmla="*/ 87200 h 190064"/>
              <a:gd name="connsiteX10" fmla="*/ 18430 w 245986"/>
              <a:gd name="connsiteY10" fmla="*/ 26133 h 190064"/>
              <a:gd name="connsiteX11" fmla="*/ 12927 w 245986"/>
              <a:gd name="connsiteY11" fmla="*/ 29781 h 190064"/>
              <a:gd name="connsiteX12" fmla="*/ 13205 w 245986"/>
              <a:gd name="connsiteY12" fmla="*/ 32533 h 190064"/>
              <a:gd name="connsiteX13" fmla="*/ 77210 w 245986"/>
              <a:gd name="connsiteY13" fmla="*/ 109339 h 190064"/>
              <a:gd name="connsiteX14" fmla="*/ 713 w 245986"/>
              <a:gd name="connsiteY14" fmla="*/ 185465 h 190064"/>
              <a:gd name="connsiteX15" fmla="*/ 904 w 245986"/>
              <a:gd name="connsiteY15" fmla="*/ 189352 h 190064"/>
              <a:gd name="connsiteX16" fmla="*/ 3805 w 245986"/>
              <a:gd name="connsiteY16" fmla="*/ 189855 h 190064"/>
              <a:gd name="connsiteX17" fmla="*/ 95360 w 245986"/>
              <a:gd name="connsiteY17" fmla="*/ 157080 h 190064"/>
              <a:gd name="connsiteX18" fmla="*/ 199406 w 245986"/>
              <a:gd name="connsiteY18" fmla="*/ 63113 h 190064"/>
              <a:gd name="connsiteX19" fmla="*/ 245416 w 245986"/>
              <a:gd name="connsiteY19" fmla="*/ 54919 h 190064"/>
              <a:gd name="connsiteX20" fmla="*/ 245960 w 245986"/>
              <a:gd name="connsiteY20" fmla="*/ 53971 h 190064"/>
              <a:gd name="connsiteX21" fmla="*/ 245292 w 245986"/>
              <a:gd name="connsiteY21" fmla="*/ 53404 h 190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45986" h="190064">
                <a:moveTo>
                  <a:pt x="245292" y="53404"/>
                </a:moveTo>
                <a:lnTo>
                  <a:pt x="197860" y="54889"/>
                </a:lnTo>
                <a:cubicBezTo>
                  <a:pt x="194428" y="52168"/>
                  <a:pt x="187440" y="48426"/>
                  <a:pt x="175412" y="48704"/>
                </a:cubicBezTo>
                <a:cubicBezTo>
                  <a:pt x="159303" y="49199"/>
                  <a:pt x="151666" y="60671"/>
                  <a:pt x="137009" y="73688"/>
                </a:cubicBezTo>
                <a:cubicBezTo>
                  <a:pt x="124951" y="46571"/>
                  <a:pt x="102626" y="16857"/>
                  <a:pt x="82652" y="995"/>
                </a:cubicBezTo>
                <a:cubicBezTo>
                  <a:pt x="80622" y="-596"/>
                  <a:pt x="77687" y="-241"/>
                  <a:pt x="76097" y="1789"/>
                </a:cubicBezTo>
                <a:cubicBezTo>
                  <a:pt x="75497" y="2554"/>
                  <a:pt x="75151" y="3487"/>
                  <a:pt x="75107" y="4458"/>
                </a:cubicBezTo>
                <a:cubicBezTo>
                  <a:pt x="75035" y="18116"/>
                  <a:pt x="76529" y="31738"/>
                  <a:pt x="79560" y="45056"/>
                </a:cubicBezTo>
                <a:cubicBezTo>
                  <a:pt x="98112" y="56249"/>
                  <a:pt x="114963" y="69792"/>
                  <a:pt x="124487" y="83799"/>
                </a:cubicBezTo>
                <a:cubicBezTo>
                  <a:pt x="122848" y="84943"/>
                  <a:pt x="121085" y="86087"/>
                  <a:pt x="119261" y="87200"/>
                </a:cubicBezTo>
                <a:cubicBezTo>
                  <a:pt x="100925" y="60949"/>
                  <a:pt x="52257" y="33152"/>
                  <a:pt x="18430" y="26133"/>
                </a:cubicBezTo>
                <a:cubicBezTo>
                  <a:pt x="15903" y="25620"/>
                  <a:pt x="13439" y="27254"/>
                  <a:pt x="12927" y="29781"/>
                </a:cubicBezTo>
                <a:cubicBezTo>
                  <a:pt x="12739" y="30705"/>
                  <a:pt x="12836" y="31665"/>
                  <a:pt x="13205" y="32533"/>
                </a:cubicBezTo>
                <a:cubicBezTo>
                  <a:pt x="22759" y="53806"/>
                  <a:pt x="50928" y="89365"/>
                  <a:pt x="77210" y="109339"/>
                </a:cubicBezTo>
                <a:lnTo>
                  <a:pt x="713" y="185465"/>
                </a:lnTo>
                <a:cubicBezTo>
                  <a:pt x="-308" y="186591"/>
                  <a:pt x="-222" y="188331"/>
                  <a:pt x="904" y="189352"/>
                </a:cubicBezTo>
                <a:cubicBezTo>
                  <a:pt x="1692" y="190066"/>
                  <a:pt x="2822" y="190262"/>
                  <a:pt x="3805" y="189855"/>
                </a:cubicBezTo>
                <a:cubicBezTo>
                  <a:pt x="25697" y="178291"/>
                  <a:pt x="64254" y="160141"/>
                  <a:pt x="95360" y="157080"/>
                </a:cubicBezTo>
                <a:cubicBezTo>
                  <a:pt x="155129" y="151205"/>
                  <a:pt x="188120" y="115152"/>
                  <a:pt x="199406" y="63113"/>
                </a:cubicBezTo>
                <a:lnTo>
                  <a:pt x="245416" y="54919"/>
                </a:lnTo>
                <a:cubicBezTo>
                  <a:pt x="245828" y="54808"/>
                  <a:pt x="246071" y="54383"/>
                  <a:pt x="245960" y="53971"/>
                </a:cubicBezTo>
                <a:cubicBezTo>
                  <a:pt x="245876" y="53662"/>
                  <a:pt x="245610" y="53437"/>
                  <a:pt x="245292" y="5340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000">
                <a:schemeClr val="accent1">
                  <a:lumMod val="100000"/>
                </a:schemeClr>
              </a:gs>
            </a:gsLst>
            <a:lin ang="5400000" scaled="1"/>
            <a:tileRect/>
          </a:gradFill>
          <a:ln w="3076" cap="flat">
            <a:noFill/>
            <a:prstDash val="solid"/>
            <a:miter/>
          </a:ln>
        </p:spPr>
        <p:txBody>
          <a:bodyPr lIns="91440" tIns="45720" rIns="91440" bIns="45720" rtlCol="0" anchor="ctr">
            <a:noAutofit/>
          </a:bodyPr>
          <a:lstStyle/>
          <a:p>
            <a:endParaRPr lang="zh-CN" altLang="en-US" dirty="0">
              <a:ea typeface="思源黑体 CN Heavy" panose="020B0A00000000000000" pitchFamily="34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1801FEC-E550-0FA0-2B0E-024F6691E5D4}"/>
              </a:ext>
            </a:extLst>
          </p:cNvPr>
          <p:cNvSpPr txBox="1"/>
          <p:nvPr/>
        </p:nvSpPr>
        <p:spPr>
          <a:xfrm>
            <a:off x="854585" y="2626938"/>
            <a:ext cx="4579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000" b="1" kern="1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合法的运算符</a:t>
            </a:r>
            <a:r>
              <a:rPr lang="zh-CN" altLang="zh-CN" sz="2000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！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~ &amp; ^ | + &lt;&lt; &gt;&gt;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Graphic 11+++" descr="蜂鸟 纯色填充">
            <a:extLst>
              <a:ext uri="{FF2B5EF4-FFF2-40B4-BE49-F238E27FC236}">
                <a16:creationId xmlns:a16="http://schemas.microsoft.com/office/drawing/2014/main" id="{ABDCE72D-7588-9A3A-3B69-0C2E44C76047}"/>
              </a:ext>
            </a:extLst>
          </p:cNvPr>
          <p:cNvSpPr/>
          <p:nvPr/>
        </p:nvSpPr>
        <p:spPr>
          <a:xfrm>
            <a:off x="472516" y="3658726"/>
            <a:ext cx="222058" cy="296834"/>
          </a:xfrm>
          <a:custGeom>
            <a:avLst/>
            <a:gdLst>
              <a:gd name="connsiteX0" fmla="*/ 245292 w 245986"/>
              <a:gd name="connsiteY0" fmla="*/ 53404 h 190064"/>
              <a:gd name="connsiteX1" fmla="*/ 197860 w 245986"/>
              <a:gd name="connsiteY1" fmla="*/ 54889 h 190064"/>
              <a:gd name="connsiteX2" fmla="*/ 175412 w 245986"/>
              <a:gd name="connsiteY2" fmla="*/ 48704 h 190064"/>
              <a:gd name="connsiteX3" fmla="*/ 137009 w 245986"/>
              <a:gd name="connsiteY3" fmla="*/ 73688 h 190064"/>
              <a:gd name="connsiteX4" fmla="*/ 82652 w 245986"/>
              <a:gd name="connsiteY4" fmla="*/ 995 h 190064"/>
              <a:gd name="connsiteX5" fmla="*/ 76097 w 245986"/>
              <a:gd name="connsiteY5" fmla="*/ 1789 h 190064"/>
              <a:gd name="connsiteX6" fmla="*/ 75107 w 245986"/>
              <a:gd name="connsiteY6" fmla="*/ 4458 h 190064"/>
              <a:gd name="connsiteX7" fmla="*/ 79560 w 245986"/>
              <a:gd name="connsiteY7" fmla="*/ 45056 h 190064"/>
              <a:gd name="connsiteX8" fmla="*/ 124487 w 245986"/>
              <a:gd name="connsiteY8" fmla="*/ 83799 h 190064"/>
              <a:gd name="connsiteX9" fmla="*/ 119261 w 245986"/>
              <a:gd name="connsiteY9" fmla="*/ 87200 h 190064"/>
              <a:gd name="connsiteX10" fmla="*/ 18430 w 245986"/>
              <a:gd name="connsiteY10" fmla="*/ 26133 h 190064"/>
              <a:gd name="connsiteX11" fmla="*/ 12927 w 245986"/>
              <a:gd name="connsiteY11" fmla="*/ 29781 h 190064"/>
              <a:gd name="connsiteX12" fmla="*/ 13205 w 245986"/>
              <a:gd name="connsiteY12" fmla="*/ 32533 h 190064"/>
              <a:gd name="connsiteX13" fmla="*/ 77210 w 245986"/>
              <a:gd name="connsiteY13" fmla="*/ 109339 h 190064"/>
              <a:gd name="connsiteX14" fmla="*/ 713 w 245986"/>
              <a:gd name="connsiteY14" fmla="*/ 185465 h 190064"/>
              <a:gd name="connsiteX15" fmla="*/ 904 w 245986"/>
              <a:gd name="connsiteY15" fmla="*/ 189352 h 190064"/>
              <a:gd name="connsiteX16" fmla="*/ 3805 w 245986"/>
              <a:gd name="connsiteY16" fmla="*/ 189855 h 190064"/>
              <a:gd name="connsiteX17" fmla="*/ 95360 w 245986"/>
              <a:gd name="connsiteY17" fmla="*/ 157080 h 190064"/>
              <a:gd name="connsiteX18" fmla="*/ 199406 w 245986"/>
              <a:gd name="connsiteY18" fmla="*/ 63113 h 190064"/>
              <a:gd name="connsiteX19" fmla="*/ 245416 w 245986"/>
              <a:gd name="connsiteY19" fmla="*/ 54919 h 190064"/>
              <a:gd name="connsiteX20" fmla="*/ 245960 w 245986"/>
              <a:gd name="connsiteY20" fmla="*/ 53971 h 190064"/>
              <a:gd name="connsiteX21" fmla="*/ 245292 w 245986"/>
              <a:gd name="connsiteY21" fmla="*/ 53404 h 190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45986" h="190064">
                <a:moveTo>
                  <a:pt x="245292" y="53404"/>
                </a:moveTo>
                <a:lnTo>
                  <a:pt x="197860" y="54889"/>
                </a:lnTo>
                <a:cubicBezTo>
                  <a:pt x="194428" y="52168"/>
                  <a:pt x="187440" y="48426"/>
                  <a:pt x="175412" y="48704"/>
                </a:cubicBezTo>
                <a:cubicBezTo>
                  <a:pt x="159303" y="49199"/>
                  <a:pt x="151666" y="60671"/>
                  <a:pt x="137009" y="73688"/>
                </a:cubicBezTo>
                <a:cubicBezTo>
                  <a:pt x="124951" y="46571"/>
                  <a:pt x="102626" y="16857"/>
                  <a:pt x="82652" y="995"/>
                </a:cubicBezTo>
                <a:cubicBezTo>
                  <a:pt x="80622" y="-596"/>
                  <a:pt x="77687" y="-241"/>
                  <a:pt x="76097" y="1789"/>
                </a:cubicBezTo>
                <a:cubicBezTo>
                  <a:pt x="75497" y="2554"/>
                  <a:pt x="75151" y="3487"/>
                  <a:pt x="75107" y="4458"/>
                </a:cubicBezTo>
                <a:cubicBezTo>
                  <a:pt x="75035" y="18116"/>
                  <a:pt x="76529" y="31738"/>
                  <a:pt x="79560" y="45056"/>
                </a:cubicBezTo>
                <a:cubicBezTo>
                  <a:pt x="98112" y="56249"/>
                  <a:pt x="114963" y="69792"/>
                  <a:pt x="124487" y="83799"/>
                </a:cubicBezTo>
                <a:cubicBezTo>
                  <a:pt x="122848" y="84943"/>
                  <a:pt x="121085" y="86087"/>
                  <a:pt x="119261" y="87200"/>
                </a:cubicBezTo>
                <a:cubicBezTo>
                  <a:pt x="100925" y="60949"/>
                  <a:pt x="52257" y="33152"/>
                  <a:pt x="18430" y="26133"/>
                </a:cubicBezTo>
                <a:cubicBezTo>
                  <a:pt x="15903" y="25620"/>
                  <a:pt x="13439" y="27254"/>
                  <a:pt x="12927" y="29781"/>
                </a:cubicBezTo>
                <a:cubicBezTo>
                  <a:pt x="12739" y="30705"/>
                  <a:pt x="12836" y="31665"/>
                  <a:pt x="13205" y="32533"/>
                </a:cubicBezTo>
                <a:cubicBezTo>
                  <a:pt x="22759" y="53806"/>
                  <a:pt x="50928" y="89365"/>
                  <a:pt x="77210" y="109339"/>
                </a:cubicBezTo>
                <a:lnTo>
                  <a:pt x="713" y="185465"/>
                </a:lnTo>
                <a:cubicBezTo>
                  <a:pt x="-308" y="186591"/>
                  <a:pt x="-222" y="188331"/>
                  <a:pt x="904" y="189352"/>
                </a:cubicBezTo>
                <a:cubicBezTo>
                  <a:pt x="1692" y="190066"/>
                  <a:pt x="2822" y="190262"/>
                  <a:pt x="3805" y="189855"/>
                </a:cubicBezTo>
                <a:cubicBezTo>
                  <a:pt x="25697" y="178291"/>
                  <a:pt x="64254" y="160141"/>
                  <a:pt x="95360" y="157080"/>
                </a:cubicBezTo>
                <a:cubicBezTo>
                  <a:pt x="155129" y="151205"/>
                  <a:pt x="188120" y="115152"/>
                  <a:pt x="199406" y="63113"/>
                </a:cubicBezTo>
                <a:lnTo>
                  <a:pt x="245416" y="54919"/>
                </a:lnTo>
                <a:cubicBezTo>
                  <a:pt x="245828" y="54808"/>
                  <a:pt x="246071" y="54383"/>
                  <a:pt x="245960" y="53971"/>
                </a:cubicBezTo>
                <a:cubicBezTo>
                  <a:pt x="245876" y="53662"/>
                  <a:pt x="245610" y="53437"/>
                  <a:pt x="245292" y="5340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000">
                <a:schemeClr val="accent1">
                  <a:lumMod val="100000"/>
                </a:schemeClr>
              </a:gs>
            </a:gsLst>
            <a:lin ang="5400000" scaled="1"/>
            <a:tileRect/>
          </a:gradFill>
          <a:ln w="3076" cap="flat">
            <a:noFill/>
            <a:prstDash val="solid"/>
            <a:miter/>
          </a:ln>
        </p:spPr>
        <p:txBody>
          <a:bodyPr lIns="91440" tIns="45720" rIns="91440" bIns="45720" rtlCol="0" anchor="ctr">
            <a:noAutofit/>
          </a:bodyPr>
          <a:lstStyle/>
          <a:p>
            <a:endParaRPr lang="zh-CN" altLang="en-US" dirty="0">
              <a:ea typeface="思源黑体 CN Heavy" panose="020B0A00000000000000" pitchFamily="34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2435FD0-8141-9C73-CCBC-C27A38BA56B8}"/>
              </a:ext>
            </a:extLst>
          </p:cNvPr>
          <p:cNvSpPr txBox="1"/>
          <p:nvPr/>
        </p:nvSpPr>
        <p:spPr>
          <a:xfrm>
            <a:off x="854585" y="3611044"/>
            <a:ext cx="4579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可使用运算符数</a:t>
            </a:r>
            <a:r>
              <a:rPr lang="zh-CN" altLang="zh-CN" sz="2000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：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47504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98000">
                <a:schemeClr val="accent1">
                  <a:lumMod val="81000"/>
                </a:schemeClr>
              </a:gs>
            </a:gsLst>
            <a:lin ang="18900000" scaled="1"/>
            <a:tileRect/>
          </a:gra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874713" y="944562"/>
            <a:ext cx="10442575" cy="4968875"/>
          </a:xfrm>
          <a:prstGeom prst="roundRect">
            <a:avLst>
              <a:gd name="adj" fmla="val 5293"/>
            </a:avLst>
          </a:prstGeom>
          <a:solidFill>
            <a:schemeClr val="bg1"/>
          </a:solidFill>
          <a:ln>
            <a:noFill/>
          </a:ln>
          <a:effectLst>
            <a:outerShdw blurRad="546100" dist="876300" dir="5400000" sx="91000" sy="91000" algn="t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79887" y="1930597"/>
            <a:ext cx="1015663" cy="296491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srgbClr val="1B4F80">
                    <a:lumMod val="20000"/>
                    <a:lumOff val="80000"/>
                  </a:srgbClr>
                </a:solidFill>
                <a:effectLst/>
                <a:uLnTx/>
                <a:uFillTx/>
                <a:latin typeface="+mj-lt"/>
                <a:ea typeface="思源黑体 CN Heavy" panose="020B0A00000000000000" pitchFamily="34" charset="-122"/>
                <a:cs typeface="+mn-ea"/>
                <a:sym typeface="+mn-lt"/>
              </a:rPr>
              <a:t>CONTENT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1B4F80">
                  <a:lumMod val="20000"/>
                  <a:lumOff val="80000"/>
                </a:srgbClr>
              </a:solidFill>
              <a:effectLst/>
              <a:uLnTx/>
              <a:uFillTx/>
              <a:latin typeface="+mj-lt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47288" y="2016881"/>
            <a:ext cx="492443" cy="60529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B4F80"/>
                </a:solidFill>
                <a:effectLst/>
                <a:uLnTx/>
                <a:uFillTx/>
                <a:ea typeface="思源黑体 CN Heavy" panose="020B0A00000000000000" pitchFamily="34" charset="-122"/>
                <a:cs typeface="+mn-ea"/>
                <a:sym typeface="+mn-lt"/>
              </a:rPr>
              <a:t>目录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2376336" y="2062131"/>
            <a:ext cx="0" cy="4355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178824" y="944562"/>
            <a:ext cx="2159566" cy="6199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2000" dirty="0">
                <a:solidFill>
                  <a:srgbClr val="1B4F80">
                    <a:alpha val="50000"/>
                  </a:srgbClr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01 conditional</a:t>
            </a:r>
            <a:endParaRPr lang="zh-CN" altLang="en-US" sz="2000" dirty="0">
              <a:solidFill>
                <a:srgbClr val="1B4F80">
                  <a:alpha val="50000"/>
                </a:srgbClr>
              </a:solidFill>
              <a:latin typeface="Consolas" panose="020B0609020204030204" pitchFamily="49" charset="0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170808" y="1636240"/>
            <a:ext cx="2441694" cy="6199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2000" dirty="0">
                <a:solidFill>
                  <a:srgbClr val="1B4F80">
                    <a:alpha val="50000"/>
                  </a:srgbClr>
                </a:solidFill>
                <a:effectLst/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02 </a:t>
            </a:r>
            <a:r>
              <a:rPr lang="en-US" altLang="zh-CN" sz="2000" dirty="0" err="1">
                <a:solidFill>
                  <a:srgbClr val="1B4F80">
                    <a:alpha val="50000"/>
                  </a:srgbClr>
                </a:solidFill>
                <a:effectLst/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isNonNegative</a:t>
            </a:r>
            <a:endParaRPr lang="zh-CN" altLang="en-US" sz="2000" dirty="0">
              <a:solidFill>
                <a:srgbClr val="1B4F80">
                  <a:alpha val="50000"/>
                </a:srgbClr>
              </a:solidFill>
              <a:effectLst/>
              <a:latin typeface="Consolas" panose="020B0609020204030204" pitchFamily="49" charset="0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170808" y="2325611"/>
            <a:ext cx="1877437" cy="6199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zh-CN" sz="2000" dirty="0">
                <a:solidFill>
                  <a:srgbClr val="1B4F8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03 </a:t>
            </a:r>
            <a:r>
              <a:rPr lang="en-US" altLang="zh-CN" sz="2000" dirty="0" err="1">
                <a:solidFill>
                  <a:srgbClr val="1B4F8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isGreater</a:t>
            </a:r>
            <a:endParaRPr lang="zh-CN" altLang="en-US" sz="2000" dirty="0">
              <a:solidFill>
                <a:srgbClr val="1B4F80"/>
              </a:solidFill>
              <a:latin typeface="Consolas" panose="020B0609020204030204" pitchFamily="49" charset="0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170808" y="3014982"/>
            <a:ext cx="1454244" cy="6199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2000" dirty="0">
                <a:solidFill>
                  <a:srgbClr val="1B4F80">
                    <a:alpha val="50000"/>
                  </a:srgbClr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04 </a:t>
            </a:r>
            <a:r>
              <a:rPr lang="en-US" altLang="zh-CN" sz="2000" dirty="0" err="1">
                <a:solidFill>
                  <a:srgbClr val="1B4F80">
                    <a:alpha val="50000"/>
                  </a:srgbClr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absVal</a:t>
            </a:r>
            <a:endParaRPr lang="zh-CN" altLang="en-US" sz="2000" dirty="0">
              <a:solidFill>
                <a:srgbClr val="1B4F80">
                  <a:alpha val="50000"/>
                </a:srgbClr>
              </a:solidFill>
              <a:latin typeface="Consolas" panose="020B0609020204030204" pitchFamily="49" charset="0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170808" y="3704353"/>
            <a:ext cx="1736373" cy="6199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zh-CN" sz="2000" dirty="0">
                <a:solidFill>
                  <a:srgbClr val="1B4F80">
                    <a:alpha val="50000"/>
                  </a:srgbClr>
                </a:solidFill>
                <a:effectLst/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05 isPower2</a:t>
            </a:r>
            <a:endParaRPr lang="zh-CN" altLang="en-US" sz="2000" dirty="0">
              <a:solidFill>
                <a:srgbClr val="1B4F80">
                  <a:alpha val="50000"/>
                </a:srgbClr>
              </a:solidFill>
              <a:effectLst/>
              <a:latin typeface="Consolas" panose="020B0609020204030204" pitchFamily="49" charset="0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53A2B2-3806-DA39-B4AB-D3D2AE41AE6F}"/>
              </a:ext>
            </a:extLst>
          </p:cNvPr>
          <p:cNvSpPr/>
          <p:nvPr/>
        </p:nvSpPr>
        <p:spPr>
          <a:xfrm>
            <a:off x="5178824" y="4393724"/>
            <a:ext cx="1877437" cy="6199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zh-CN" sz="2000" dirty="0">
                <a:solidFill>
                  <a:srgbClr val="1B4F80">
                    <a:alpha val="50000"/>
                  </a:srgbClr>
                </a:solidFill>
                <a:effectLst/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06 </a:t>
            </a:r>
            <a:r>
              <a:rPr lang="en-US" altLang="zh-CN" sz="2000" dirty="0" err="1">
                <a:solidFill>
                  <a:srgbClr val="1B4F80">
                    <a:alpha val="50000"/>
                  </a:srgbClr>
                </a:solidFill>
                <a:effectLst/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float_neg</a:t>
            </a:r>
            <a:endParaRPr lang="zh-CN" altLang="en-US" sz="2000" dirty="0">
              <a:solidFill>
                <a:srgbClr val="1B4F80">
                  <a:alpha val="50000"/>
                </a:srgbClr>
              </a:solidFill>
              <a:effectLst/>
              <a:latin typeface="Consolas" panose="020B0609020204030204" pitchFamily="49" charset="0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C747366-6DDD-8B87-DFA9-A660A987F794}"/>
              </a:ext>
            </a:extLst>
          </p:cNvPr>
          <p:cNvSpPr/>
          <p:nvPr/>
        </p:nvSpPr>
        <p:spPr>
          <a:xfrm>
            <a:off x="5170807" y="5083095"/>
            <a:ext cx="1877437" cy="6199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zh-CN" sz="2000" dirty="0">
                <a:solidFill>
                  <a:srgbClr val="1B4F80">
                    <a:alpha val="50000"/>
                  </a:srgbClr>
                </a:solidFill>
                <a:effectLst/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07 float_i2f</a:t>
            </a:r>
            <a:endParaRPr lang="zh-CN" altLang="en-US" sz="2000" dirty="0">
              <a:solidFill>
                <a:srgbClr val="1B4F80">
                  <a:alpha val="50000"/>
                </a:srgbClr>
              </a:solidFill>
              <a:effectLst/>
              <a:latin typeface="Consolas" panose="020B0609020204030204" pitchFamily="49" charset="0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384154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med" p14:dur="700">
        <p15:prstTrans prst="pageCurlDouble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25400"/>
            <a:ext cx="12192000" cy="49088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rcRect l="19755" t="11612" r="18584" b="11296"/>
          <a:stretch>
            <a:fillRect/>
          </a:stretch>
        </p:blipFill>
        <p:spPr>
          <a:xfrm flipH="1">
            <a:off x="145330" y="4894"/>
            <a:ext cx="461696" cy="460594"/>
          </a:xfrm>
          <a:custGeom>
            <a:avLst/>
            <a:gdLst>
              <a:gd name="connsiteX0" fmla="*/ 1470659 w 2941319"/>
              <a:gd name="connsiteY0" fmla="*/ 0 h 2934286"/>
              <a:gd name="connsiteX1" fmla="*/ 2941319 w 2941319"/>
              <a:gd name="connsiteY1" fmla="*/ 1467143 h 2934286"/>
              <a:gd name="connsiteX2" fmla="*/ 1470659 w 2941319"/>
              <a:gd name="connsiteY2" fmla="*/ 2934286 h 2934286"/>
              <a:gd name="connsiteX3" fmla="*/ 0 w 2941319"/>
              <a:gd name="connsiteY3" fmla="*/ 1467143 h 2934286"/>
              <a:gd name="connsiteX4" fmla="*/ 1470659 w 2941319"/>
              <a:gd name="connsiteY4" fmla="*/ 0 h 2934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1319" h="2934286">
                <a:moveTo>
                  <a:pt x="1470659" y="0"/>
                </a:moveTo>
                <a:cubicBezTo>
                  <a:pt x="2282882" y="0"/>
                  <a:pt x="2941319" y="656862"/>
                  <a:pt x="2941319" y="1467143"/>
                </a:cubicBezTo>
                <a:cubicBezTo>
                  <a:pt x="2941319" y="2277424"/>
                  <a:pt x="2282882" y="2934286"/>
                  <a:pt x="1470659" y="2934286"/>
                </a:cubicBezTo>
                <a:cubicBezTo>
                  <a:pt x="658436" y="2934286"/>
                  <a:pt x="0" y="2277424"/>
                  <a:pt x="0" y="1467143"/>
                </a:cubicBezTo>
                <a:cubicBezTo>
                  <a:pt x="0" y="656862"/>
                  <a:pt x="658436" y="0"/>
                  <a:pt x="1470659" y="0"/>
                </a:cubicBezTo>
                <a:close/>
              </a:path>
            </a:pathLst>
          </a:custGeom>
        </p:spPr>
      </p:pic>
      <p:sp>
        <p:nvSpPr>
          <p:cNvPr id="28" name="Graphic 11+++" descr="蜂鸟 纯色填充">
            <a:extLst>
              <a:ext uri="{FF2B5EF4-FFF2-40B4-BE49-F238E27FC236}">
                <a16:creationId xmlns:a16="http://schemas.microsoft.com/office/drawing/2014/main" id="{69ADB479-15DE-2D3D-7D4A-271A6342504D}"/>
              </a:ext>
            </a:extLst>
          </p:cNvPr>
          <p:cNvSpPr/>
          <p:nvPr/>
        </p:nvSpPr>
        <p:spPr>
          <a:xfrm>
            <a:off x="6535783" y="1101122"/>
            <a:ext cx="222058" cy="296834"/>
          </a:xfrm>
          <a:custGeom>
            <a:avLst/>
            <a:gdLst>
              <a:gd name="connsiteX0" fmla="*/ 245292 w 245986"/>
              <a:gd name="connsiteY0" fmla="*/ 53404 h 190064"/>
              <a:gd name="connsiteX1" fmla="*/ 197860 w 245986"/>
              <a:gd name="connsiteY1" fmla="*/ 54889 h 190064"/>
              <a:gd name="connsiteX2" fmla="*/ 175412 w 245986"/>
              <a:gd name="connsiteY2" fmla="*/ 48704 h 190064"/>
              <a:gd name="connsiteX3" fmla="*/ 137009 w 245986"/>
              <a:gd name="connsiteY3" fmla="*/ 73688 h 190064"/>
              <a:gd name="connsiteX4" fmla="*/ 82652 w 245986"/>
              <a:gd name="connsiteY4" fmla="*/ 995 h 190064"/>
              <a:gd name="connsiteX5" fmla="*/ 76097 w 245986"/>
              <a:gd name="connsiteY5" fmla="*/ 1789 h 190064"/>
              <a:gd name="connsiteX6" fmla="*/ 75107 w 245986"/>
              <a:gd name="connsiteY6" fmla="*/ 4458 h 190064"/>
              <a:gd name="connsiteX7" fmla="*/ 79560 w 245986"/>
              <a:gd name="connsiteY7" fmla="*/ 45056 h 190064"/>
              <a:gd name="connsiteX8" fmla="*/ 124487 w 245986"/>
              <a:gd name="connsiteY8" fmla="*/ 83799 h 190064"/>
              <a:gd name="connsiteX9" fmla="*/ 119261 w 245986"/>
              <a:gd name="connsiteY9" fmla="*/ 87200 h 190064"/>
              <a:gd name="connsiteX10" fmla="*/ 18430 w 245986"/>
              <a:gd name="connsiteY10" fmla="*/ 26133 h 190064"/>
              <a:gd name="connsiteX11" fmla="*/ 12927 w 245986"/>
              <a:gd name="connsiteY11" fmla="*/ 29781 h 190064"/>
              <a:gd name="connsiteX12" fmla="*/ 13205 w 245986"/>
              <a:gd name="connsiteY12" fmla="*/ 32533 h 190064"/>
              <a:gd name="connsiteX13" fmla="*/ 77210 w 245986"/>
              <a:gd name="connsiteY13" fmla="*/ 109339 h 190064"/>
              <a:gd name="connsiteX14" fmla="*/ 713 w 245986"/>
              <a:gd name="connsiteY14" fmla="*/ 185465 h 190064"/>
              <a:gd name="connsiteX15" fmla="*/ 904 w 245986"/>
              <a:gd name="connsiteY15" fmla="*/ 189352 h 190064"/>
              <a:gd name="connsiteX16" fmla="*/ 3805 w 245986"/>
              <a:gd name="connsiteY16" fmla="*/ 189855 h 190064"/>
              <a:gd name="connsiteX17" fmla="*/ 95360 w 245986"/>
              <a:gd name="connsiteY17" fmla="*/ 157080 h 190064"/>
              <a:gd name="connsiteX18" fmla="*/ 199406 w 245986"/>
              <a:gd name="connsiteY18" fmla="*/ 63113 h 190064"/>
              <a:gd name="connsiteX19" fmla="*/ 245416 w 245986"/>
              <a:gd name="connsiteY19" fmla="*/ 54919 h 190064"/>
              <a:gd name="connsiteX20" fmla="*/ 245960 w 245986"/>
              <a:gd name="connsiteY20" fmla="*/ 53971 h 190064"/>
              <a:gd name="connsiteX21" fmla="*/ 245292 w 245986"/>
              <a:gd name="connsiteY21" fmla="*/ 53404 h 190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45986" h="190064">
                <a:moveTo>
                  <a:pt x="245292" y="53404"/>
                </a:moveTo>
                <a:lnTo>
                  <a:pt x="197860" y="54889"/>
                </a:lnTo>
                <a:cubicBezTo>
                  <a:pt x="194428" y="52168"/>
                  <a:pt x="187440" y="48426"/>
                  <a:pt x="175412" y="48704"/>
                </a:cubicBezTo>
                <a:cubicBezTo>
                  <a:pt x="159303" y="49199"/>
                  <a:pt x="151666" y="60671"/>
                  <a:pt x="137009" y="73688"/>
                </a:cubicBezTo>
                <a:cubicBezTo>
                  <a:pt x="124951" y="46571"/>
                  <a:pt x="102626" y="16857"/>
                  <a:pt x="82652" y="995"/>
                </a:cubicBezTo>
                <a:cubicBezTo>
                  <a:pt x="80622" y="-596"/>
                  <a:pt x="77687" y="-241"/>
                  <a:pt x="76097" y="1789"/>
                </a:cubicBezTo>
                <a:cubicBezTo>
                  <a:pt x="75497" y="2554"/>
                  <a:pt x="75151" y="3487"/>
                  <a:pt x="75107" y="4458"/>
                </a:cubicBezTo>
                <a:cubicBezTo>
                  <a:pt x="75035" y="18116"/>
                  <a:pt x="76529" y="31738"/>
                  <a:pt x="79560" y="45056"/>
                </a:cubicBezTo>
                <a:cubicBezTo>
                  <a:pt x="98112" y="56249"/>
                  <a:pt x="114963" y="69792"/>
                  <a:pt x="124487" y="83799"/>
                </a:cubicBezTo>
                <a:cubicBezTo>
                  <a:pt x="122848" y="84943"/>
                  <a:pt x="121085" y="86087"/>
                  <a:pt x="119261" y="87200"/>
                </a:cubicBezTo>
                <a:cubicBezTo>
                  <a:pt x="100925" y="60949"/>
                  <a:pt x="52257" y="33152"/>
                  <a:pt x="18430" y="26133"/>
                </a:cubicBezTo>
                <a:cubicBezTo>
                  <a:pt x="15903" y="25620"/>
                  <a:pt x="13439" y="27254"/>
                  <a:pt x="12927" y="29781"/>
                </a:cubicBezTo>
                <a:cubicBezTo>
                  <a:pt x="12739" y="30705"/>
                  <a:pt x="12836" y="31665"/>
                  <a:pt x="13205" y="32533"/>
                </a:cubicBezTo>
                <a:cubicBezTo>
                  <a:pt x="22759" y="53806"/>
                  <a:pt x="50928" y="89365"/>
                  <a:pt x="77210" y="109339"/>
                </a:cubicBezTo>
                <a:lnTo>
                  <a:pt x="713" y="185465"/>
                </a:lnTo>
                <a:cubicBezTo>
                  <a:pt x="-308" y="186591"/>
                  <a:pt x="-222" y="188331"/>
                  <a:pt x="904" y="189352"/>
                </a:cubicBezTo>
                <a:cubicBezTo>
                  <a:pt x="1692" y="190066"/>
                  <a:pt x="2822" y="190262"/>
                  <a:pt x="3805" y="189855"/>
                </a:cubicBezTo>
                <a:cubicBezTo>
                  <a:pt x="25697" y="178291"/>
                  <a:pt x="64254" y="160141"/>
                  <a:pt x="95360" y="157080"/>
                </a:cubicBezTo>
                <a:cubicBezTo>
                  <a:pt x="155129" y="151205"/>
                  <a:pt x="188120" y="115152"/>
                  <a:pt x="199406" y="63113"/>
                </a:cubicBezTo>
                <a:lnTo>
                  <a:pt x="245416" y="54919"/>
                </a:lnTo>
                <a:cubicBezTo>
                  <a:pt x="245828" y="54808"/>
                  <a:pt x="246071" y="54383"/>
                  <a:pt x="245960" y="53971"/>
                </a:cubicBezTo>
                <a:cubicBezTo>
                  <a:pt x="245876" y="53662"/>
                  <a:pt x="245610" y="53437"/>
                  <a:pt x="245292" y="5340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100000"/>
                </a:schemeClr>
              </a:gs>
            </a:gsLst>
            <a:lin ang="5400000" scaled="1"/>
            <a:tileRect/>
          </a:gradFill>
          <a:ln w="3076" cap="flat">
            <a:noFill/>
            <a:prstDash val="solid"/>
            <a:miter/>
          </a:ln>
        </p:spPr>
        <p:txBody>
          <a:bodyPr lIns="91440" tIns="45720" rIns="91440" bIns="45720" rtlCol="0" anchor="ctr">
            <a:noAutofit/>
          </a:bodyPr>
          <a:lstStyle/>
          <a:p>
            <a:endParaRPr lang="zh-CN" altLang="en-US" dirty="0">
              <a:ea typeface="思源黑体 CN Heavy" panose="020B0A00000000000000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A609939-A2CD-5AB0-B6DB-C5462DBA67CA}"/>
              </a:ext>
            </a:extLst>
          </p:cNvPr>
          <p:cNvSpPr txBox="1"/>
          <p:nvPr/>
        </p:nvSpPr>
        <p:spPr>
          <a:xfrm>
            <a:off x="6757841" y="987986"/>
            <a:ext cx="511157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b="1" kern="100" dirty="0">
                <a:solidFill>
                  <a:schemeClr val="accent2">
                    <a:lumMod val="7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设计思想</a:t>
            </a:r>
            <a:r>
              <a:rPr lang="zh-CN" altLang="zh-CN" sz="2000" b="1" kern="100" dirty="0">
                <a:solidFill>
                  <a:schemeClr val="accent2">
                    <a:lumMod val="7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：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本题要求利用位操作运算比较两个整数的大小，核心思想便是使两数相减，通过对应的符号位进行判断，但本题还需要考虑溢出这一问题，为规避这一问题，需要提前对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x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y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的正负情况进行讨论：若两者异号，有可能发生溢出，其中若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x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大于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0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且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y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小于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0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，此时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x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大于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y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一定成立，返回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true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；若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x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小于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0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且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y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大于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0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，此时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x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大于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y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一定不成立，返回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false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；若两者同号，此时不会发生溢出的情况，判断相减后结果的符号位即可，不过此时要注意两者相等的情况出现。于是本题首先取出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x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y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的符号位，进行判断，若同号，再利用右移操作判断（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x-y-1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）的符号位（以规避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x-y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带来的两者相等的问题），最终返回对应结果。</a:t>
            </a:r>
            <a:endParaRPr lang="zh-CN" altLang="zh-CN" sz="18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Graphic 11+++" descr="蜂鸟 纯色填充">
            <a:extLst>
              <a:ext uri="{FF2B5EF4-FFF2-40B4-BE49-F238E27FC236}">
                <a16:creationId xmlns:a16="http://schemas.microsoft.com/office/drawing/2014/main" id="{33D6DF27-CA0D-9E9B-D73C-CEE1153D0203}"/>
              </a:ext>
            </a:extLst>
          </p:cNvPr>
          <p:cNvSpPr/>
          <p:nvPr/>
        </p:nvSpPr>
        <p:spPr>
          <a:xfrm>
            <a:off x="1296983" y="4320074"/>
            <a:ext cx="222058" cy="296834"/>
          </a:xfrm>
          <a:custGeom>
            <a:avLst/>
            <a:gdLst>
              <a:gd name="connsiteX0" fmla="*/ 245292 w 245986"/>
              <a:gd name="connsiteY0" fmla="*/ 53404 h 190064"/>
              <a:gd name="connsiteX1" fmla="*/ 197860 w 245986"/>
              <a:gd name="connsiteY1" fmla="*/ 54889 h 190064"/>
              <a:gd name="connsiteX2" fmla="*/ 175412 w 245986"/>
              <a:gd name="connsiteY2" fmla="*/ 48704 h 190064"/>
              <a:gd name="connsiteX3" fmla="*/ 137009 w 245986"/>
              <a:gd name="connsiteY3" fmla="*/ 73688 h 190064"/>
              <a:gd name="connsiteX4" fmla="*/ 82652 w 245986"/>
              <a:gd name="connsiteY4" fmla="*/ 995 h 190064"/>
              <a:gd name="connsiteX5" fmla="*/ 76097 w 245986"/>
              <a:gd name="connsiteY5" fmla="*/ 1789 h 190064"/>
              <a:gd name="connsiteX6" fmla="*/ 75107 w 245986"/>
              <a:gd name="connsiteY6" fmla="*/ 4458 h 190064"/>
              <a:gd name="connsiteX7" fmla="*/ 79560 w 245986"/>
              <a:gd name="connsiteY7" fmla="*/ 45056 h 190064"/>
              <a:gd name="connsiteX8" fmla="*/ 124487 w 245986"/>
              <a:gd name="connsiteY8" fmla="*/ 83799 h 190064"/>
              <a:gd name="connsiteX9" fmla="*/ 119261 w 245986"/>
              <a:gd name="connsiteY9" fmla="*/ 87200 h 190064"/>
              <a:gd name="connsiteX10" fmla="*/ 18430 w 245986"/>
              <a:gd name="connsiteY10" fmla="*/ 26133 h 190064"/>
              <a:gd name="connsiteX11" fmla="*/ 12927 w 245986"/>
              <a:gd name="connsiteY11" fmla="*/ 29781 h 190064"/>
              <a:gd name="connsiteX12" fmla="*/ 13205 w 245986"/>
              <a:gd name="connsiteY12" fmla="*/ 32533 h 190064"/>
              <a:gd name="connsiteX13" fmla="*/ 77210 w 245986"/>
              <a:gd name="connsiteY13" fmla="*/ 109339 h 190064"/>
              <a:gd name="connsiteX14" fmla="*/ 713 w 245986"/>
              <a:gd name="connsiteY14" fmla="*/ 185465 h 190064"/>
              <a:gd name="connsiteX15" fmla="*/ 904 w 245986"/>
              <a:gd name="connsiteY15" fmla="*/ 189352 h 190064"/>
              <a:gd name="connsiteX16" fmla="*/ 3805 w 245986"/>
              <a:gd name="connsiteY16" fmla="*/ 189855 h 190064"/>
              <a:gd name="connsiteX17" fmla="*/ 95360 w 245986"/>
              <a:gd name="connsiteY17" fmla="*/ 157080 h 190064"/>
              <a:gd name="connsiteX18" fmla="*/ 199406 w 245986"/>
              <a:gd name="connsiteY18" fmla="*/ 63113 h 190064"/>
              <a:gd name="connsiteX19" fmla="*/ 245416 w 245986"/>
              <a:gd name="connsiteY19" fmla="*/ 54919 h 190064"/>
              <a:gd name="connsiteX20" fmla="*/ 245960 w 245986"/>
              <a:gd name="connsiteY20" fmla="*/ 53971 h 190064"/>
              <a:gd name="connsiteX21" fmla="*/ 245292 w 245986"/>
              <a:gd name="connsiteY21" fmla="*/ 53404 h 190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45986" h="190064">
                <a:moveTo>
                  <a:pt x="245292" y="53404"/>
                </a:moveTo>
                <a:lnTo>
                  <a:pt x="197860" y="54889"/>
                </a:lnTo>
                <a:cubicBezTo>
                  <a:pt x="194428" y="52168"/>
                  <a:pt x="187440" y="48426"/>
                  <a:pt x="175412" y="48704"/>
                </a:cubicBezTo>
                <a:cubicBezTo>
                  <a:pt x="159303" y="49199"/>
                  <a:pt x="151666" y="60671"/>
                  <a:pt x="137009" y="73688"/>
                </a:cubicBezTo>
                <a:cubicBezTo>
                  <a:pt x="124951" y="46571"/>
                  <a:pt x="102626" y="16857"/>
                  <a:pt x="82652" y="995"/>
                </a:cubicBezTo>
                <a:cubicBezTo>
                  <a:pt x="80622" y="-596"/>
                  <a:pt x="77687" y="-241"/>
                  <a:pt x="76097" y="1789"/>
                </a:cubicBezTo>
                <a:cubicBezTo>
                  <a:pt x="75497" y="2554"/>
                  <a:pt x="75151" y="3487"/>
                  <a:pt x="75107" y="4458"/>
                </a:cubicBezTo>
                <a:cubicBezTo>
                  <a:pt x="75035" y="18116"/>
                  <a:pt x="76529" y="31738"/>
                  <a:pt x="79560" y="45056"/>
                </a:cubicBezTo>
                <a:cubicBezTo>
                  <a:pt x="98112" y="56249"/>
                  <a:pt x="114963" y="69792"/>
                  <a:pt x="124487" y="83799"/>
                </a:cubicBezTo>
                <a:cubicBezTo>
                  <a:pt x="122848" y="84943"/>
                  <a:pt x="121085" y="86087"/>
                  <a:pt x="119261" y="87200"/>
                </a:cubicBezTo>
                <a:cubicBezTo>
                  <a:pt x="100925" y="60949"/>
                  <a:pt x="52257" y="33152"/>
                  <a:pt x="18430" y="26133"/>
                </a:cubicBezTo>
                <a:cubicBezTo>
                  <a:pt x="15903" y="25620"/>
                  <a:pt x="13439" y="27254"/>
                  <a:pt x="12927" y="29781"/>
                </a:cubicBezTo>
                <a:cubicBezTo>
                  <a:pt x="12739" y="30705"/>
                  <a:pt x="12836" y="31665"/>
                  <a:pt x="13205" y="32533"/>
                </a:cubicBezTo>
                <a:cubicBezTo>
                  <a:pt x="22759" y="53806"/>
                  <a:pt x="50928" y="89365"/>
                  <a:pt x="77210" y="109339"/>
                </a:cubicBezTo>
                <a:lnTo>
                  <a:pt x="713" y="185465"/>
                </a:lnTo>
                <a:cubicBezTo>
                  <a:pt x="-308" y="186591"/>
                  <a:pt x="-222" y="188331"/>
                  <a:pt x="904" y="189352"/>
                </a:cubicBezTo>
                <a:cubicBezTo>
                  <a:pt x="1692" y="190066"/>
                  <a:pt x="2822" y="190262"/>
                  <a:pt x="3805" y="189855"/>
                </a:cubicBezTo>
                <a:cubicBezTo>
                  <a:pt x="25697" y="178291"/>
                  <a:pt x="64254" y="160141"/>
                  <a:pt x="95360" y="157080"/>
                </a:cubicBezTo>
                <a:cubicBezTo>
                  <a:pt x="155129" y="151205"/>
                  <a:pt x="188120" y="115152"/>
                  <a:pt x="199406" y="63113"/>
                </a:cubicBezTo>
                <a:lnTo>
                  <a:pt x="245416" y="54919"/>
                </a:lnTo>
                <a:cubicBezTo>
                  <a:pt x="245828" y="54808"/>
                  <a:pt x="246071" y="54383"/>
                  <a:pt x="245960" y="53971"/>
                </a:cubicBezTo>
                <a:cubicBezTo>
                  <a:pt x="245876" y="53662"/>
                  <a:pt x="245610" y="53437"/>
                  <a:pt x="245292" y="5340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100000"/>
                </a:schemeClr>
              </a:gs>
            </a:gsLst>
            <a:lin ang="5400000" scaled="1"/>
            <a:tileRect/>
          </a:gradFill>
          <a:ln w="3076" cap="flat">
            <a:noFill/>
            <a:prstDash val="solid"/>
            <a:miter/>
          </a:ln>
        </p:spPr>
        <p:txBody>
          <a:bodyPr lIns="91440" tIns="45720" rIns="91440" bIns="45720" rtlCol="0" anchor="ctr">
            <a:noAutofit/>
          </a:bodyPr>
          <a:lstStyle/>
          <a:p>
            <a:endParaRPr lang="zh-CN" altLang="en-US" dirty="0">
              <a:ea typeface="思源黑体 CN Heavy" panose="020B0A00000000000000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7CE849D-FD53-B5DC-57EC-8DA5F3DAF139}"/>
              </a:ext>
            </a:extLst>
          </p:cNvPr>
          <p:cNvSpPr txBox="1"/>
          <p:nvPr/>
        </p:nvSpPr>
        <p:spPr>
          <a:xfrm>
            <a:off x="1545717" y="4265026"/>
            <a:ext cx="1032369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kern="100" dirty="0">
                <a:solidFill>
                  <a:schemeClr val="accent6">
                    <a:lumMod val="7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代码片段：</a:t>
            </a:r>
            <a:endParaRPr lang="en-US" altLang="zh-CN" sz="2000" b="1" kern="100" dirty="0">
              <a:solidFill>
                <a:schemeClr val="accent6">
                  <a:lumMod val="75000"/>
                </a:schemeClr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int </a:t>
            </a:r>
            <a:r>
              <a:rPr lang="en-US" altLang="zh-CN" b="1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isGreater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(int </a:t>
            </a:r>
            <a:r>
              <a:rPr lang="en-US" altLang="zh-CN" b="1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x,int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y){</a:t>
            </a:r>
          </a:p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int a = x &gt;&gt; 31;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利用算数右移取出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的符号位</a:t>
            </a:r>
          </a:p>
          <a:p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int b = y &gt;&gt; 31;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利用算数右移取出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的符号位</a:t>
            </a:r>
          </a:p>
          <a:p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int c = (x + ~y) &gt;&gt; 31;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利用算术右移取出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x-y-1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的符号位</a:t>
            </a:r>
          </a:p>
          <a:p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return ((!a &amp; b) | (!(a ^ b) &amp; !c));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若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为正且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为负，则一定成立；</a:t>
            </a:r>
          </a:p>
          <a:p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若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为负且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为正，则一定不成立；若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与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同号，则需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不等于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（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x^y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不等于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）且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x-y-1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大于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（！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c=1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）</a:t>
            </a:r>
          </a:p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zh-CN" altLang="en-US" b="1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10A9116-8378-F459-AD32-5ADDE707F80F}"/>
              </a:ext>
            </a:extLst>
          </p:cNvPr>
          <p:cNvSpPr/>
          <p:nvPr/>
        </p:nvSpPr>
        <p:spPr>
          <a:xfrm>
            <a:off x="782597" y="664764"/>
            <a:ext cx="25414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B4F80"/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rPr>
              <a:t>03 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1B4F80"/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rPr>
              <a:t>isGreater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1B4F80"/>
              </a:solidFill>
              <a:effectLst/>
              <a:uLnTx/>
              <a:uFillTx/>
              <a:latin typeface="思源黑体 CN Heavy" panose="020B0A00000000000000" pitchFamily="34" charset="-122"/>
              <a:ea typeface="思源黑体 CN Heavy" panose="020B0A00000000000000" pitchFamily="3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6CCB76C-1BEF-C56F-8610-6FF22D927EAB}"/>
              </a:ext>
            </a:extLst>
          </p:cNvPr>
          <p:cNvSpPr txBox="1"/>
          <p:nvPr/>
        </p:nvSpPr>
        <p:spPr>
          <a:xfrm>
            <a:off x="1323659" y="45429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01 </a:t>
            </a:r>
            <a:r>
              <a:rPr lang="en-US" altLang="zh-CN" dirty="0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conditional</a:t>
            </a:r>
            <a:endParaRPr lang="zh-CN" altLang="en-US" dirty="0">
              <a:solidFill>
                <a:schemeClr val="bg1">
                  <a:alpha val="30000"/>
                </a:schemeClr>
              </a:solidFill>
              <a:latin typeface="Times New Roman" panose="02020603050405020304" pitchFamily="18" charset="0"/>
              <a:ea typeface="思源黑体 CN Regular" panose="020B0500000000000000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B9556D7-A594-B578-EC78-0643D33B835F}"/>
              </a:ext>
            </a:extLst>
          </p:cNvPr>
          <p:cNvSpPr txBox="1"/>
          <p:nvPr/>
        </p:nvSpPr>
        <p:spPr>
          <a:xfrm>
            <a:off x="2870023" y="46012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buClrTx/>
              <a:buSzTx/>
              <a:buFontTx/>
            </a:pPr>
            <a:r>
              <a:rPr lang="en-US" altLang="zh-CN" dirty="0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  <a:sym typeface="+mn-ea"/>
              </a:rPr>
              <a:t>02 </a:t>
            </a:r>
            <a:r>
              <a:rPr lang="en-US" altLang="zh-CN" dirty="0" err="1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  <a:sym typeface="+mn-ea"/>
              </a:rPr>
              <a:t>inNonNegative</a:t>
            </a:r>
            <a:endParaRPr lang="zh-CN" altLang="en-US" dirty="0">
              <a:solidFill>
                <a:schemeClr val="bg1">
                  <a:alpha val="30000"/>
                </a:schemeClr>
              </a:solidFill>
              <a:latin typeface="Times New Roman" panose="02020603050405020304" pitchFamily="18" charset="0"/>
              <a:ea typeface="思源黑体 CN Regular" panose="020B0500000000000000" pitchFamily="34" charset="-122"/>
              <a:sym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BCDA270-3F33-C09D-C3D0-6E343128BD2D}"/>
              </a:ext>
            </a:extLst>
          </p:cNvPr>
          <p:cNvSpPr txBox="1"/>
          <p:nvPr/>
        </p:nvSpPr>
        <p:spPr>
          <a:xfrm>
            <a:off x="4776408" y="34702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03 </a:t>
            </a:r>
            <a:r>
              <a:rPr lang="en-US" altLang="zh-CN" dirty="0" err="1">
                <a:solidFill>
                  <a:schemeClr val="bg1"/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isGreater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思源黑体 CN Regular" panose="020B0500000000000000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37EACB7-ED9E-3B16-A252-8B76C3488762}"/>
              </a:ext>
            </a:extLst>
          </p:cNvPr>
          <p:cNvSpPr txBox="1"/>
          <p:nvPr/>
        </p:nvSpPr>
        <p:spPr>
          <a:xfrm>
            <a:off x="6202375" y="20552"/>
            <a:ext cx="1088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04 </a:t>
            </a:r>
            <a:r>
              <a:rPr lang="en-US" altLang="zh-CN" dirty="0" err="1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absVal</a:t>
            </a:r>
            <a:endParaRPr lang="zh-CN" altLang="en-US" dirty="0">
              <a:solidFill>
                <a:schemeClr val="bg1">
                  <a:alpha val="30000"/>
                </a:schemeClr>
              </a:solidFill>
              <a:latin typeface="Times New Roman" panose="02020603050405020304" pitchFamily="18" charset="0"/>
              <a:ea typeface="思源黑体 CN Regular" panose="020B0500000000000000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DFC4397-BAED-2460-05C9-AA9E53FA9363}"/>
              </a:ext>
            </a:extLst>
          </p:cNvPr>
          <p:cNvSpPr txBox="1"/>
          <p:nvPr/>
        </p:nvSpPr>
        <p:spPr>
          <a:xfrm>
            <a:off x="7426488" y="45429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05 isPower2</a:t>
            </a:r>
            <a:endParaRPr lang="zh-CN" altLang="en-US" dirty="0">
              <a:solidFill>
                <a:schemeClr val="bg1">
                  <a:alpha val="30000"/>
                </a:schemeClr>
              </a:solidFill>
              <a:latin typeface="Times New Roman" panose="02020603050405020304" pitchFamily="18" charset="0"/>
              <a:ea typeface="思源黑体 CN Regular" panose="020B0500000000000000" pitchFamily="34" charset="-122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D40D05D-603E-91D8-A887-F640F17D97A6}"/>
              </a:ext>
            </a:extLst>
          </p:cNvPr>
          <p:cNvCxnSpPr/>
          <p:nvPr/>
        </p:nvCxnSpPr>
        <p:spPr>
          <a:xfrm flipH="1">
            <a:off x="2812835" y="65679"/>
            <a:ext cx="57188" cy="307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6F9FB8C-FC39-E72B-9DD7-A04CE0B2D52F}"/>
              </a:ext>
            </a:extLst>
          </p:cNvPr>
          <p:cNvCxnSpPr/>
          <p:nvPr/>
        </p:nvCxnSpPr>
        <p:spPr>
          <a:xfrm flipH="1">
            <a:off x="4712771" y="51528"/>
            <a:ext cx="57188" cy="307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D1E5AD2C-E23D-9CCA-D83C-117A8FEBAAAD}"/>
              </a:ext>
            </a:extLst>
          </p:cNvPr>
          <p:cNvCxnSpPr/>
          <p:nvPr/>
        </p:nvCxnSpPr>
        <p:spPr>
          <a:xfrm flipH="1">
            <a:off x="6125620" y="54353"/>
            <a:ext cx="57188" cy="307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8CFC4622-F0A7-BCDA-5BA2-91E2DC6A43DE}"/>
              </a:ext>
            </a:extLst>
          </p:cNvPr>
          <p:cNvCxnSpPr/>
          <p:nvPr/>
        </p:nvCxnSpPr>
        <p:spPr>
          <a:xfrm flipH="1">
            <a:off x="7346764" y="65365"/>
            <a:ext cx="57188" cy="307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972DC4E-8314-5BA1-A891-43D1CC378B33}"/>
              </a:ext>
            </a:extLst>
          </p:cNvPr>
          <p:cNvCxnSpPr/>
          <p:nvPr/>
        </p:nvCxnSpPr>
        <p:spPr>
          <a:xfrm flipH="1">
            <a:off x="8714209" y="71533"/>
            <a:ext cx="57188" cy="307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A07823E6-9D8A-FD8B-9AA3-134CEE6FB4C8}"/>
              </a:ext>
            </a:extLst>
          </p:cNvPr>
          <p:cNvSpPr txBox="1"/>
          <p:nvPr/>
        </p:nvSpPr>
        <p:spPr>
          <a:xfrm>
            <a:off x="8742803" y="34388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06 </a:t>
            </a:r>
            <a:r>
              <a:rPr lang="en-US" altLang="zh-CN" dirty="0" err="1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float_neg</a:t>
            </a:r>
            <a:endParaRPr lang="zh-CN" altLang="en-US" dirty="0">
              <a:solidFill>
                <a:schemeClr val="bg1">
                  <a:alpha val="30000"/>
                </a:schemeClr>
              </a:solidFill>
              <a:latin typeface="Times New Roman" panose="02020603050405020304" pitchFamily="18" charset="0"/>
              <a:ea typeface="思源黑体 CN Regular" panose="020B0500000000000000" pitchFamily="34" charset="-122"/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F2471756-8BC4-29CA-23BA-B97076E8B1F0}"/>
              </a:ext>
            </a:extLst>
          </p:cNvPr>
          <p:cNvCxnSpPr/>
          <p:nvPr/>
        </p:nvCxnSpPr>
        <p:spPr>
          <a:xfrm flipH="1">
            <a:off x="10068996" y="67481"/>
            <a:ext cx="57188" cy="307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76FD8A57-8A06-B7EB-1578-BC19F9F94D9F}"/>
              </a:ext>
            </a:extLst>
          </p:cNvPr>
          <p:cNvSpPr txBox="1"/>
          <p:nvPr/>
        </p:nvSpPr>
        <p:spPr>
          <a:xfrm>
            <a:off x="10114861" y="50010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07 float_i2f</a:t>
            </a:r>
            <a:endParaRPr lang="zh-CN" altLang="en-US" dirty="0">
              <a:solidFill>
                <a:schemeClr val="bg1">
                  <a:alpha val="30000"/>
                </a:schemeClr>
              </a:solidFill>
              <a:latin typeface="Times New Roman" panose="02020603050405020304" pitchFamily="18" charset="0"/>
              <a:ea typeface="思源黑体 CN Regular" panose="020B0500000000000000" pitchFamily="34" charset="-122"/>
            </a:endParaRPr>
          </a:p>
        </p:txBody>
      </p:sp>
      <p:sp>
        <p:nvSpPr>
          <p:cNvPr id="39" name="Graphic 11+++" descr="蜂鸟 纯色填充">
            <a:extLst>
              <a:ext uri="{FF2B5EF4-FFF2-40B4-BE49-F238E27FC236}">
                <a16:creationId xmlns:a16="http://schemas.microsoft.com/office/drawing/2014/main" id="{92B5ACDF-1E8E-DB78-0B6A-1BF44183A894}"/>
              </a:ext>
            </a:extLst>
          </p:cNvPr>
          <p:cNvSpPr/>
          <p:nvPr/>
        </p:nvSpPr>
        <p:spPr>
          <a:xfrm>
            <a:off x="492484" y="1635896"/>
            <a:ext cx="222058" cy="296834"/>
          </a:xfrm>
          <a:custGeom>
            <a:avLst/>
            <a:gdLst>
              <a:gd name="connsiteX0" fmla="*/ 245292 w 245986"/>
              <a:gd name="connsiteY0" fmla="*/ 53404 h 190064"/>
              <a:gd name="connsiteX1" fmla="*/ 197860 w 245986"/>
              <a:gd name="connsiteY1" fmla="*/ 54889 h 190064"/>
              <a:gd name="connsiteX2" fmla="*/ 175412 w 245986"/>
              <a:gd name="connsiteY2" fmla="*/ 48704 h 190064"/>
              <a:gd name="connsiteX3" fmla="*/ 137009 w 245986"/>
              <a:gd name="connsiteY3" fmla="*/ 73688 h 190064"/>
              <a:gd name="connsiteX4" fmla="*/ 82652 w 245986"/>
              <a:gd name="connsiteY4" fmla="*/ 995 h 190064"/>
              <a:gd name="connsiteX5" fmla="*/ 76097 w 245986"/>
              <a:gd name="connsiteY5" fmla="*/ 1789 h 190064"/>
              <a:gd name="connsiteX6" fmla="*/ 75107 w 245986"/>
              <a:gd name="connsiteY6" fmla="*/ 4458 h 190064"/>
              <a:gd name="connsiteX7" fmla="*/ 79560 w 245986"/>
              <a:gd name="connsiteY7" fmla="*/ 45056 h 190064"/>
              <a:gd name="connsiteX8" fmla="*/ 124487 w 245986"/>
              <a:gd name="connsiteY8" fmla="*/ 83799 h 190064"/>
              <a:gd name="connsiteX9" fmla="*/ 119261 w 245986"/>
              <a:gd name="connsiteY9" fmla="*/ 87200 h 190064"/>
              <a:gd name="connsiteX10" fmla="*/ 18430 w 245986"/>
              <a:gd name="connsiteY10" fmla="*/ 26133 h 190064"/>
              <a:gd name="connsiteX11" fmla="*/ 12927 w 245986"/>
              <a:gd name="connsiteY11" fmla="*/ 29781 h 190064"/>
              <a:gd name="connsiteX12" fmla="*/ 13205 w 245986"/>
              <a:gd name="connsiteY12" fmla="*/ 32533 h 190064"/>
              <a:gd name="connsiteX13" fmla="*/ 77210 w 245986"/>
              <a:gd name="connsiteY13" fmla="*/ 109339 h 190064"/>
              <a:gd name="connsiteX14" fmla="*/ 713 w 245986"/>
              <a:gd name="connsiteY14" fmla="*/ 185465 h 190064"/>
              <a:gd name="connsiteX15" fmla="*/ 904 w 245986"/>
              <a:gd name="connsiteY15" fmla="*/ 189352 h 190064"/>
              <a:gd name="connsiteX16" fmla="*/ 3805 w 245986"/>
              <a:gd name="connsiteY16" fmla="*/ 189855 h 190064"/>
              <a:gd name="connsiteX17" fmla="*/ 95360 w 245986"/>
              <a:gd name="connsiteY17" fmla="*/ 157080 h 190064"/>
              <a:gd name="connsiteX18" fmla="*/ 199406 w 245986"/>
              <a:gd name="connsiteY18" fmla="*/ 63113 h 190064"/>
              <a:gd name="connsiteX19" fmla="*/ 245416 w 245986"/>
              <a:gd name="connsiteY19" fmla="*/ 54919 h 190064"/>
              <a:gd name="connsiteX20" fmla="*/ 245960 w 245986"/>
              <a:gd name="connsiteY20" fmla="*/ 53971 h 190064"/>
              <a:gd name="connsiteX21" fmla="*/ 245292 w 245986"/>
              <a:gd name="connsiteY21" fmla="*/ 53404 h 190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45986" h="190064">
                <a:moveTo>
                  <a:pt x="245292" y="53404"/>
                </a:moveTo>
                <a:lnTo>
                  <a:pt x="197860" y="54889"/>
                </a:lnTo>
                <a:cubicBezTo>
                  <a:pt x="194428" y="52168"/>
                  <a:pt x="187440" y="48426"/>
                  <a:pt x="175412" y="48704"/>
                </a:cubicBezTo>
                <a:cubicBezTo>
                  <a:pt x="159303" y="49199"/>
                  <a:pt x="151666" y="60671"/>
                  <a:pt x="137009" y="73688"/>
                </a:cubicBezTo>
                <a:cubicBezTo>
                  <a:pt x="124951" y="46571"/>
                  <a:pt x="102626" y="16857"/>
                  <a:pt x="82652" y="995"/>
                </a:cubicBezTo>
                <a:cubicBezTo>
                  <a:pt x="80622" y="-596"/>
                  <a:pt x="77687" y="-241"/>
                  <a:pt x="76097" y="1789"/>
                </a:cubicBezTo>
                <a:cubicBezTo>
                  <a:pt x="75497" y="2554"/>
                  <a:pt x="75151" y="3487"/>
                  <a:pt x="75107" y="4458"/>
                </a:cubicBezTo>
                <a:cubicBezTo>
                  <a:pt x="75035" y="18116"/>
                  <a:pt x="76529" y="31738"/>
                  <a:pt x="79560" y="45056"/>
                </a:cubicBezTo>
                <a:cubicBezTo>
                  <a:pt x="98112" y="56249"/>
                  <a:pt x="114963" y="69792"/>
                  <a:pt x="124487" y="83799"/>
                </a:cubicBezTo>
                <a:cubicBezTo>
                  <a:pt x="122848" y="84943"/>
                  <a:pt x="121085" y="86087"/>
                  <a:pt x="119261" y="87200"/>
                </a:cubicBezTo>
                <a:cubicBezTo>
                  <a:pt x="100925" y="60949"/>
                  <a:pt x="52257" y="33152"/>
                  <a:pt x="18430" y="26133"/>
                </a:cubicBezTo>
                <a:cubicBezTo>
                  <a:pt x="15903" y="25620"/>
                  <a:pt x="13439" y="27254"/>
                  <a:pt x="12927" y="29781"/>
                </a:cubicBezTo>
                <a:cubicBezTo>
                  <a:pt x="12739" y="30705"/>
                  <a:pt x="12836" y="31665"/>
                  <a:pt x="13205" y="32533"/>
                </a:cubicBezTo>
                <a:cubicBezTo>
                  <a:pt x="22759" y="53806"/>
                  <a:pt x="50928" y="89365"/>
                  <a:pt x="77210" y="109339"/>
                </a:cubicBezTo>
                <a:lnTo>
                  <a:pt x="713" y="185465"/>
                </a:lnTo>
                <a:cubicBezTo>
                  <a:pt x="-308" y="186591"/>
                  <a:pt x="-222" y="188331"/>
                  <a:pt x="904" y="189352"/>
                </a:cubicBezTo>
                <a:cubicBezTo>
                  <a:pt x="1692" y="190066"/>
                  <a:pt x="2822" y="190262"/>
                  <a:pt x="3805" y="189855"/>
                </a:cubicBezTo>
                <a:cubicBezTo>
                  <a:pt x="25697" y="178291"/>
                  <a:pt x="64254" y="160141"/>
                  <a:pt x="95360" y="157080"/>
                </a:cubicBezTo>
                <a:cubicBezTo>
                  <a:pt x="155129" y="151205"/>
                  <a:pt x="188120" y="115152"/>
                  <a:pt x="199406" y="63113"/>
                </a:cubicBezTo>
                <a:lnTo>
                  <a:pt x="245416" y="54919"/>
                </a:lnTo>
                <a:cubicBezTo>
                  <a:pt x="245828" y="54808"/>
                  <a:pt x="246071" y="54383"/>
                  <a:pt x="245960" y="53971"/>
                </a:cubicBezTo>
                <a:cubicBezTo>
                  <a:pt x="245876" y="53662"/>
                  <a:pt x="245610" y="53437"/>
                  <a:pt x="245292" y="5340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000">
                <a:schemeClr val="accent1">
                  <a:lumMod val="100000"/>
                </a:schemeClr>
              </a:gs>
            </a:gsLst>
            <a:lin ang="5400000" scaled="1"/>
            <a:tileRect/>
          </a:gradFill>
          <a:ln w="3076" cap="flat">
            <a:noFill/>
            <a:prstDash val="solid"/>
            <a:miter/>
          </a:ln>
        </p:spPr>
        <p:txBody>
          <a:bodyPr lIns="91440" tIns="45720" rIns="91440" bIns="45720" rtlCol="0" anchor="ctr">
            <a:noAutofit/>
          </a:bodyPr>
          <a:lstStyle/>
          <a:p>
            <a:endParaRPr lang="zh-CN" altLang="en-US" dirty="0">
              <a:ea typeface="思源黑体 CN Heavy" panose="020B0A00000000000000" pitchFamily="34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BDA3C18-A983-5268-11FF-1AB9F45D300E}"/>
              </a:ext>
            </a:extLst>
          </p:cNvPr>
          <p:cNvSpPr txBox="1"/>
          <p:nvPr/>
        </p:nvSpPr>
        <p:spPr>
          <a:xfrm>
            <a:off x="854585" y="1531724"/>
            <a:ext cx="4579576" cy="1100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zh-CN" sz="2000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功能：</a:t>
            </a:r>
            <a:r>
              <a:rPr lang="zh-CN" altLang="zh-CN" sz="1800" kern="10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1800" kern="10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x&gt;y</a:t>
            </a:r>
            <a:r>
              <a:rPr lang="zh-CN" altLang="zh-CN" sz="1800" kern="10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时，返回</a:t>
            </a:r>
            <a:r>
              <a:rPr lang="en-US" altLang="zh-CN" sz="1800" kern="10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1800" kern="10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；否则返回</a:t>
            </a:r>
            <a:r>
              <a:rPr lang="en-US" altLang="zh-CN" sz="1800" kern="10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zh-CN" sz="1800" kern="100" dirty="0">
              <a:solidFill>
                <a:srgbClr val="22222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25000"/>
              </a:lnSpc>
            </a:pP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1" name="Graphic 11+++" descr="蜂鸟 纯色填充">
            <a:extLst>
              <a:ext uri="{FF2B5EF4-FFF2-40B4-BE49-F238E27FC236}">
                <a16:creationId xmlns:a16="http://schemas.microsoft.com/office/drawing/2014/main" id="{B0AE477E-91D7-A6DD-F784-3D6B61F9A1D2}"/>
              </a:ext>
            </a:extLst>
          </p:cNvPr>
          <p:cNvSpPr/>
          <p:nvPr/>
        </p:nvSpPr>
        <p:spPr>
          <a:xfrm>
            <a:off x="492484" y="2647311"/>
            <a:ext cx="222058" cy="296834"/>
          </a:xfrm>
          <a:custGeom>
            <a:avLst/>
            <a:gdLst>
              <a:gd name="connsiteX0" fmla="*/ 245292 w 245986"/>
              <a:gd name="connsiteY0" fmla="*/ 53404 h 190064"/>
              <a:gd name="connsiteX1" fmla="*/ 197860 w 245986"/>
              <a:gd name="connsiteY1" fmla="*/ 54889 h 190064"/>
              <a:gd name="connsiteX2" fmla="*/ 175412 w 245986"/>
              <a:gd name="connsiteY2" fmla="*/ 48704 h 190064"/>
              <a:gd name="connsiteX3" fmla="*/ 137009 w 245986"/>
              <a:gd name="connsiteY3" fmla="*/ 73688 h 190064"/>
              <a:gd name="connsiteX4" fmla="*/ 82652 w 245986"/>
              <a:gd name="connsiteY4" fmla="*/ 995 h 190064"/>
              <a:gd name="connsiteX5" fmla="*/ 76097 w 245986"/>
              <a:gd name="connsiteY5" fmla="*/ 1789 h 190064"/>
              <a:gd name="connsiteX6" fmla="*/ 75107 w 245986"/>
              <a:gd name="connsiteY6" fmla="*/ 4458 h 190064"/>
              <a:gd name="connsiteX7" fmla="*/ 79560 w 245986"/>
              <a:gd name="connsiteY7" fmla="*/ 45056 h 190064"/>
              <a:gd name="connsiteX8" fmla="*/ 124487 w 245986"/>
              <a:gd name="connsiteY8" fmla="*/ 83799 h 190064"/>
              <a:gd name="connsiteX9" fmla="*/ 119261 w 245986"/>
              <a:gd name="connsiteY9" fmla="*/ 87200 h 190064"/>
              <a:gd name="connsiteX10" fmla="*/ 18430 w 245986"/>
              <a:gd name="connsiteY10" fmla="*/ 26133 h 190064"/>
              <a:gd name="connsiteX11" fmla="*/ 12927 w 245986"/>
              <a:gd name="connsiteY11" fmla="*/ 29781 h 190064"/>
              <a:gd name="connsiteX12" fmla="*/ 13205 w 245986"/>
              <a:gd name="connsiteY12" fmla="*/ 32533 h 190064"/>
              <a:gd name="connsiteX13" fmla="*/ 77210 w 245986"/>
              <a:gd name="connsiteY13" fmla="*/ 109339 h 190064"/>
              <a:gd name="connsiteX14" fmla="*/ 713 w 245986"/>
              <a:gd name="connsiteY14" fmla="*/ 185465 h 190064"/>
              <a:gd name="connsiteX15" fmla="*/ 904 w 245986"/>
              <a:gd name="connsiteY15" fmla="*/ 189352 h 190064"/>
              <a:gd name="connsiteX16" fmla="*/ 3805 w 245986"/>
              <a:gd name="connsiteY16" fmla="*/ 189855 h 190064"/>
              <a:gd name="connsiteX17" fmla="*/ 95360 w 245986"/>
              <a:gd name="connsiteY17" fmla="*/ 157080 h 190064"/>
              <a:gd name="connsiteX18" fmla="*/ 199406 w 245986"/>
              <a:gd name="connsiteY18" fmla="*/ 63113 h 190064"/>
              <a:gd name="connsiteX19" fmla="*/ 245416 w 245986"/>
              <a:gd name="connsiteY19" fmla="*/ 54919 h 190064"/>
              <a:gd name="connsiteX20" fmla="*/ 245960 w 245986"/>
              <a:gd name="connsiteY20" fmla="*/ 53971 h 190064"/>
              <a:gd name="connsiteX21" fmla="*/ 245292 w 245986"/>
              <a:gd name="connsiteY21" fmla="*/ 53404 h 190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45986" h="190064">
                <a:moveTo>
                  <a:pt x="245292" y="53404"/>
                </a:moveTo>
                <a:lnTo>
                  <a:pt x="197860" y="54889"/>
                </a:lnTo>
                <a:cubicBezTo>
                  <a:pt x="194428" y="52168"/>
                  <a:pt x="187440" y="48426"/>
                  <a:pt x="175412" y="48704"/>
                </a:cubicBezTo>
                <a:cubicBezTo>
                  <a:pt x="159303" y="49199"/>
                  <a:pt x="151666" y="60671"/>
                  <a:pt x="137009" y="73688"/>
                </a:cubicBezTo>
                <a:cubicBezTo>
                  <a:pt x="124951" y="46571"/>
                  <a:pt x="102626" y="16857"/>
                  <a:pt x="82652" y="995"/>
                </a:cubicBezTo>
                <a:cubicBezTo>
                  <a:pt x="80622" y="-596"/>
                  <a:pt x="77687" y="-241"/>
                  <a:pt x="76097" y="1789"/>
                </a:cubicBezTo>
                <a:cubicBezTo>
                  <a:pt x="75497" y="2554"/>
                  <a:pt x="75151" y="3487"/>
                  <a:pt x="75107" y="4458"/>
                </a:cubicBezTo>
                <a:cubicBezTo>
                  <a:pt x="75035" y="18116"/>
                  <a:pt x="76529" y="31738"/>
                  <a:pt x="79560" y="45056"/>
                </a:cubicBezTo>
                <a:cubicBezTo>
                  <a:pt x="98112" y="56249"/>
                  <a:pt x="114963" y="69792"/>
                  <a:pt x="124487" y="83799"/>
                </a:cubicBezTo>
                <a:cubicBezTo>
                  <a:pt x="122848" y="84943"/>
                  <a:pt x="121085" y="86087"/>
                  <a:pt x="119261" y="87200"/>
                </a:cubicBezTo>
                <a:cubicBezTo>
                  <a:pt x="100925" y="60949"/>
                  <a:pt x="52257" y="33152"/>
                  <a:pt x="18430" y="26133"/>
                </a:cubicBezTo>
                <a:cubicBezTo>
                  <a:pt x="15903" y="25620"/>
                  <a:pt x="13439" y="27254"/>
                  <a:pt x="12927" y="29781"/>
                </a:cubicBezTo>
                <a:cubicBezTo>
                  <a:pt x="12739" y="30705"/>
                  <a:pt x="12836" y="31665"/>
                  <a:pt x="13205" y="32533"/>
                </a:cubicBezTo>
                <a:cubicBezTo>
                  <a:pt x="22759" y="53806"/>
                  <a:pt x="50928" y="89365"/>
                  <a:pt x="77210" y="109339"/>
                </a:cubicBezTo>
                <a:lnTo>
                  <a:pt x="713" y="185465"/>
                </a:lnTo>
                <a:cubicBezTo>
                  <a:pt x="-308" y="186591"/>
                  <a:pt x="-222" y="188331"/>
                  <a:pt x="904" y="189352"/>
                </a:cubicBezTo>
                <a:cubicBezTo>
                  <a:pt x="1692" y="190066"/>
                  <a:pt x="2822" y="190262"/>
                  <a:pt x="3805" y="189855"/>
                </a:cubicBezTo>
                <a:cubicBezTo>
                  <a:pt x="25697" y="178291"/>
                  <a:pt x="64254" y="160141"/>
                  <a:pt x="95360" y="157080"/>
                </a:cubicBezTo>
                <a:cubicBezTo>
                  <a:pt x="155129" y="151205"/>
                  <a:pt x="188120" y="115152"/>
                  <a:pt x="199406" y="63113"/>
                </a:cubicBezTo>
                <a:lnTo>
                  <a:pt x="245416" y="54919"/>
                </a:lnTo>
                <a:cubicBezTo>
                  <a:pt x="245828" y="54808"/>
                  <a:pt x="246071" y="54383"/>
                  <a:pt x="245960" y="53971"/>
                </a:cubicBezTo>
                <a:cubicBezTo>
                  <a:pt x="245876" y="53662"/>
                  <a:pt x="245610" y="53437"/>
                  <a:pt x="245292" y="5340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000">
                <a:schemeClr val="accent1">
                  <a:lumMod val="100000"/>
                </a:schemeClr>
              </a:gs>
            </a:gsLst>
            <a:lin ang="5400000" scaled="1"/>
            <a:tileRect/>
          </a:gradFill>
          <a:ln w="3076" cap="flat">
            <a:noFill/>
            <a:prstDash val="solid"/>
            <a:miter/>
          </a:ln>
        </p:spPr>
        <p:txBody>
          <a:bodyPr lIns="91440" tIns="45720" rIns="91440" bIns="45720" rtlCol="0" anchor="ctr">
            <a:noAutofit/>
          </a:bodyPr>
          <a:lstStyle/>
          <a:p>
            <a:endParaRPr lang="zh-CN" altLang="en-US" dirty="0">
              <a:ea typeface="思源黑体 CN Heavy" panose="020B0A00000000000000" pitchFamily="34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F840B3B-54F4-A575-616E-6FC3DC491546}"/>
              </a:ext>
            </a:extLst>
          </p:cNvPr>
          <p:cNvSpPr txBox="1"/>
          <p:nvPr/>
        </p:nvSpPr>
        <p:spPr>
          <a:xfrm>
            <a:off x="854585" y="2626938"/>
            <a:ext cx="4579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000" b="1" kern="1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合法的运算符</a:t>
            </a:r>
            <a:r>
              <a:rPr lang="zh-CN" altLang="zh-CN" sz="2000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！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~ &amp; ^ | + &lt;&lt; &gt;&gt;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Graphic 11+++" descr="蜂鸟 纯色填充">
            <a:extLst>
              <a:ext uri="{FF2B5EF4-FFF2-40B4-BE49-F238E27FC236}">
                <a16:creationId xmlns:a16="http://schemas.microsoft.com/office/drawing/2014/main" id="{6D74A75D-AD10-921A-6F72-9C7D826AE89E}"/>
              </a:ext>
            </a:extLst>
          </p:cNvPr>
          <p:cNvSpPr/>
          <p:nvPr/>
        </p:nvSpPr>
        <p:spPr>
          <a:xfrm>
            <a:off x="472516" y="3658726"/>
            <a:ext cx="222058" cy="296834"/>
          </a:xfrm>
          <a:custGeom>
            <a:avLst/>
            <a:gdLst>
              <a:gd name="connsiteX0" fmla="*/ 245292 w 245986"/>
              <a:gd name="connsiteY0" fmla="*/ 53404 h 190064"/>
              <a:gd name="connsiteX1" fmla="*/ 197860 w 245986"/>
              <a:gd name="connsiteY1" fmla="*/ 54889 h 190064"/>
              <a:gd name="connsiteX2" fmla="*/ 175412 w 245986"/>
              <a:gd name="connsiteY2" fmla="*/ 48704 h 190064"/>
              <a:gd name="connsiteX3" fmla="*/ 137009 w 245986"/>
              <a:gd name="connsiteY3" fmla="*/ 73688 h 190064"/>
              <a:gd name="connsiteX4" fmla="*/ 82652 w 245986"/>
              <a:gd name="connsiteY4" fmla="*/ 995 h 190064"/>
              <a:gd name="connsiteX5" fmla="*/ 76097 w 245986"/>
              <a:gd name="connsiteY5" fmla="*/ 1789 h 190064"/>
              <a:gd name="connsiteX6" fmla="*/ 75107 w 245986"/>
              <a:gd name="connsiteY6" fmla="*/ 4458 h 190064"/>
              <a:gd name="connsiteX7" fmla="*/ 79560 w 245986"/>
              <a:gd name="connsiteY7" fmla="*/ 45056 h 190064"/>
              <a:gd name="connsiteX8" fmla="*/ 124487 w 245986"/>
              <a:gd name="connsiteY8" fmla="*/ 83799 h 190064"/>
              <a:gd name="connsiteX9" fmla="*/ 119261 w 245986"/>
              <a:gd name="connsiteY9" fmla="*/ 87200 h 190064"/>
              <a:gd name="connsiteX10" fmla="*/ 18430 w 245986"/>
              <a:gd name="connsiteY10" fmla="*/ 26133 h 190064"/>
              <a:gd name="connsiteX11" fmla="*/ 12927 w 245986"/>
              <a:gd name="connsiteY11" fmla="*/ 29781 h 190064"/>
              <a:gd name="connsiteX12" fmla="*/ 13205 w 245986"/>
              <a:gd name="connsiteY12" fmla="*/ 32533 h 190064"/>
              <a:gd name="connsiteX13" fmla="*/ 77210 w 245986"/>
              <a:gd name="connsiteY13" fmla="*/ 109339 h 190064"/>
              <a:gd name="connsiteX14" fmla="*/ 713 w 245986"/>
              <a:gd name="connsiteY14" fmla="*/ 185465 h 190064"/>
              <a:gd name="connsiteX15" fmla="*/ 904 w 245986"/>
              <a:gd name="connsiteY15" fmla="*/ 189352 h 190064"/>
              <a:gd name="connsiteX16" fmla="*/ 3805 w 245986"/>
              <a:gd name="connsiteY16" fmla="*/ 189855 h 190064"/>
              <a:gd name="connsiteX17" fmla="*/ 95360 w 245986"/>
              <a:gd name="connsiteY17" fmla="*/ 157080 h 190064"/>
              <a:gd name="connsiteX18" fmla="*/ 199406 w 245986"/>
              <a:gd name="connsiteY18" fmla="*/ 63113 h 190064"/>
              <a:gd name="connsiteX19" fmla="*/ 245416 w 245986"/>
              <a:gd name="connsiteY19" fmla="*/ 54919 h 190064"/>
              <a:gd name="connsiteX20" fmla="*/ 245960 w 245986"/>
              <a:gd name="connsiteY20" fmla="*/ 53971 h 190064"/>
              <a:gd name="connsiteX21" fmla="*/ 245292 w 245986"/>
              <a:gd name="connsiteY21" fmla="*/ 53404 h 190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45986" h="190064">
                <a:moveTo>
                  <a:pt x="245292" y="53404"/>
                </a:moveTo>
                <a:lnTo>
                  <a:pt x="197860" y="54889"/>
                </a:lnTo>
                <a:cubicBezTo>
                  <a:pt x="194428" y="52168"/>
                  <a:pt x="187440" y="48426"/>
                  <a:pt x="175412" y="48704"/>
                </a:cubicBezTo>
                <a:cubicBezTo>
                  <a:pt x="159303" y="49199"/>
                  <a:pt x="151666" y="60671"/>
                  <a:pt x="137009" y="73688"/>
                </a:cubicBezTo>
                <a:cubicBezTo>
                  <a:pt x="124951" y="46571"/>
                  <a:pt x="102626" y="16857"/>
                  <a:pt x="82652" y="995"/>
                </a:cubicBezTo>
                <a:cubicBezTo>
                  <a:pt x="80622" y="-596"/>
                  <a:pt x="77687" y="-241"/>
                  <a:pt x="76097" y="1789"/>
                </a:cubicBezTo>
                <a:cubicBezTo>
                  <a:pt x="75497" y="2554"/>
                  <a:pt x="75151" y="3487"/>
                  <a:pt x="75107" y="4458"/>
                </a:cubicBezTo>
                <a:cubicBezTo>
                  <a:pt x="75035" y="18116"/>
                  <a:pt x="76529" y="31738"/>
                  <a:pt x="79560" y="45056"/>
                </a:cubicBezTo>
                <a:cubicBezTo>
                  <a:pt x="98112" y="56249"/>
                  <a:pt x="114963" y="69792"/>
                  <a:pt x="124487" y="83799"/>
                </a:cubicBezTo>
                <a:cubicBezTo>
                  <a:pt x="122848" y="84943"/>
                  <a:pt x="121085" y="86087"/>
                  <a:pt x="119261" y="87200"/>
                </a:cubicBezTo>
                <a:cubicBezTo>
                  <a:pt x="100925" y="60949"/>
                  <a:pt x="52257" y="33152"/>
                  <a:pt x="18430" y="26133"/>
                </a:cubicBezTo>
                <a:cubicBezTo>
                  <a:pt x="15903" y="25620"/>
                  <a:pt x="13439" y="27254"/>
                  <a:pt x="12927" y="29781"/>
                </a:cubicBezTo>
                <a:cubicBezTo>
                  <a:pt x="12739" y="30705"/>
                  <a:pt x="12836" y="31665"/>
                  <a:pt x="13205" y="32533"/>
                </a:cubicBezTo>
                <a:cubicBezTo>
                  <a:pt x="22759" y="53806"/>
                  <a:pt x="50928" y="89365"/>
                  <a:pt x="77210" y="109339"/>
                </a:cubicBezTo>
                <a:lnTo>
                  <a:pt x="713" y="185465"/>
                </a:lnTo>
                <a:cubicBezTo>
                  <a:pt x="-308" y="186591"/>
                  <a:pt x="-222" y="188331"/>
                  <a:pt x="904" y="189352"/>
                </a:cubicBezTo>
                <a:cubicBezTo>
                  <a:pt x="1692" y="190066"/>
                  <a:pt x="2822" y="190262"/>
                  <a:pt x="3805" y="189855"/>
                </a:cubicBezTo>
                <a:cubicBezTo>
                  <a:pt x="25697" y="178291"/>
                  <a:pt x="64254" y="160141"/>
                  <a:pt x="95360" y="157080"/>
                </a:cubicBezTo>
                <a:cubicBezTo>
                  <a:pt x="155129" y="151205"/>
                  <a:pt x="188120" y="115152"/>
                  <a:pt x="199406" y="63113"/>
                </a:cubicBezTo>
                <a:lnTo>
                  <a:pt x="245416" y="54919"/>
                </a:lnTo>
                <a:cubicBezTo>
                  <a:pt x="245828" y="54808"/>
                  <a:pt x="246071" y="54383"/>
                  <a:pt x="245960" y="53971"/>
                </a:cubicBezTo>
                <a:cubicBezTo>
                  <a:pt x="245876" y="53662"/>
                  <a:pt x="245610" y="53437"/>
                  <a:pt x="245292" y="5340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000">
                <a:schemeClr val="accent1">
                  <a:lumMod val="100000"/>
                </a:schemeClr>
              </a:gs>
            </a:gsLst>
            <a:lin ang="5400000" scaled="1"/>
            <a:tileRect/>
          </a:gradFill>
          <a:ln w="3076" cap="flat">
            <a:noFill/>
            <a:prstDash val="solid"/>
            <a:miter/>
          </a:ln>
        </p:spPr>
        <p:txBody>
          <a:bodyPr lIns="91440" tIns="45720" rIns="91440" bIns="45720" rtlCol="0" anchor="ctr">
            <a:noAutofit/>
          </a:bodyPr>
          <a:lstStyle/>
          <a:p>
            <a:endParaRPr lang="zh-CN" altLang="en-US" dirty="0">
              <a:ea typeface="思源黑体 CN Heavy" panose="020B0A00000000000000" pitchFamily="34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FA9BFEF3-1B34-3CF7-30D1-7BDD6A8EEE80}"/>
              </a:ext>
            </a:extLst>
          </p:cNvPr>
          <p:cNvSpPr txBox="1"/>
          <p:nvPr/>
        </p:nvSpPr>
        <p:spPr>
          <a:xfrm>
            <a:off x="854585" y="3611044"/>
            <a:ext cx="4579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可使用运算符数</a:t>
            </a:r>
            <a:r>
              <a:rPr lang="zh-CN" altLang="zh-CN" sz="2000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：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8503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98000">
                <a:schemeClr val="accent1">
                  <a:lumMod val="81000"/>
                </a:schemeClr>
              </a:gs>
            </a:gsLst>
            <a:lin ang="18900000" scaled="1"/>
            <a:tileRect/>
          </a:gra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874713" y="944562"/>
            <a:ext cx="10442575" cy="4968875"/>
          </a:xfrm>
          <a:prstGeom prst="roundRect">
            <a:avLst>
              <a:gd name="adj" fmla="val 5293"/>
            </a:avLst>
          </a:prstGeom>
          <a:solidFill>
            <a:schemeClr val="bg1"/>
          </a:solidFill>
          <a:ln>
            <a:noFill/>
          </a:ln>
          <a:effectLst>
            <a:outerShdw blurRad="546100" dist="876300" dir="5400000" sx="91000" sy="91000" algn="t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79887" y="1930597"/>
            <a:ext cx="1015663" cy="296491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srgbClr val="1B4F80">
                    <a:lumMod val="20000"/>
                    <a:lumOff val="80000"/>
                  </a:srgbClr>
                </a:solidFill>
                <a:effectLst/>
                <a:uLnTx/>
                <a:uFillTx/>
                <a:latin typeface="+mj-lt"/>
                <a:ea typeface="思源黑体 CN Heavy" panose="020B0A00000000000000" pitchFamily="34" charset="-122"/>
                <a:cs typeface="+mn-ea"/>
                <a:sym typeface="+mn-lt"/>
              </a:rPr>
              <a:t>CONTENT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1B4F80">
                  <a:lumMod val="20000"/>
                  <a:lumOff val="80000"/>
                </a:srgbClr>
              </a:solidFill>
              <a:effectLst/>
              <a:uLnTx/>
              <a:uFillTx/>
              <a:latin typeface="+mj-lt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47288" y="2016881"/>
            <a:ext cx="492443" cy="60529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B4F80"/>
                </a:solidFill>
                <a:effectLst/>
                <a:uLnTx/>
                <a:uFillTx/>
                <a:ea typeface="思源黑体 CN Heavy" panose="020B0A00000000000000" pitchFamily="34" charset="-122"/>
                <a:cs typeface="+mn-ea"/>
                <a:sym typeface="+mn-lt"/>
              </a:rPr>
              <a:t>目录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2376336" y="2062131"/>
            <a:ext cx="0" cy="4355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178824" y="944562"/>
            <a:ext cx="2159566" cy="6199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2000" dirty="0">
                <a:solidFill>
                  <a:srgbClr val="1B4F80">
                    <a:alpha val="50000"/>
                  </a:srgbClr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01 conditional</a:t>
            </a:r>
            <a:endParaRPr lang="zh-CN" altLang="en-US" sz="2000" dirty="0">
              <a:solidFill>
                <a:srgbClr val="1B4F80">
                  <a:alpha val="50000"/>
                </a:srgbClr>
              </a:solidFill>
              <a:latin typeface="Consolas" panose="020B0609020204030204" pitchFamily="49" charset="0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170808" y="1636240"/>
            <a:ext cx="2441694" cy="6199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2000" dirty="0">
                <a:solidFill>
                  <a:srgbClr val="1B4F80">
                    <a:alpha val="50000"/>
                  </a:srgbClr>
                </a:solidFill>
                <a:effectLst/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02 </a:t>
            </a:r>
            <a:r>
              <a:rPr lang="en-US" altLang="zh-CN" sz="2000" dirty="0" err="1">
                <a:solidFill>
                  <a:srgbClr val="1B4F80">
                    <a:alpha val="50000"/>
                  </a:srgbClr>
                </a:solidFill>
                <a:effectLst/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isNonNegative</a:t>
            </a:r>
            <a:endParaRPr lang="zh-CN" altLang="en-US" sz="2000" dirty="0">
              <a:solidFill>
                <a:srgbClr val="1B4F80">
                  <a:alpha val="50000"/>
                </a:srgbClr>
              </a:solidFill>
              <a:effectLst/>
              <a:latin typeface="Consolas" panose="020B0609020204030204" pitchFamily="49" charset="0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170808" y="2325611"/>
            <a:ext cx="1877437" cy="6199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zh-CN" sz="2000" dirty="0">
                <a:solidFill>
                  <a:srgbClr val="1B4F80">
                    <a:alpha val="50000"/>
                  </a:srgbClr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03 </a:t>
            </a:r>
            <a:r>
              <a:rPr lang="en-US" altLang="zh-CN" sz="2000" dirty="0" err="1">
                <a:solidFill>
                  <a:srgbClr val="1B4F80">
                    <a:alpha val="50000"/>
                  </a:srgbClr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isGreater</a:t>
            </a:r>
            <a:endParaRPr lang="zh-CN" altLang="en-US" sz="2000" dirty="0">
              <a:solidFill>
                <a:srgbClr val="1B4F80">
                  <a:alpha val="50000"/>
                </a:srgbClr>
              </a:solidFill>
              <a:latin typeface="Consolas" panose="020B0609020204030204" pitchFamily="49" charset="0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170808" y="3014982"/>
            <a:ext cx="1454244" cy="6199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2000" dirty="0">
                <a:solidFill>
                  <a:srgbClr val="1B4F8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04 </a:t>
            </a:r>
            <a:r>
              <a:rPr lang="en-US" altLang="zh-CN" sz="2000" dirty="0" err="1">
                <a:solidFill>
                  <a:srgbClr val="1B4F8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absVal</a:t>
            </a:r>
            <a:endParaRPr lang="zh-CN" altLang="en-US" sz="2000" dirty="0">
              <a:solidFill>
                <a:srgbClr val="1B4F80"/>
              </a:solidFill>
              <a:latin typeface="Consolas" panose="020B0609020204030204" pitchFamily="49" charset="0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170808" y="3704353"/>
            <a:ext cx="1736373" cy="6199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zh-CN" sz="2000" dirty="0">
                <a:solidFill>
                  <a:srgbClr val="1B4F80">
                    <a:alpha val="50000"/>
                  </a:srgbClr>
                </a:solidFill>
                <a:effectLst/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05 isPower2</a:t>
            </a:r>
            <a:endParaRPr lang="zh-CN" altLang="en-US" sz="2000" dirty="0">
              <a:solidFill>
                <a:srgbClr val="1B4F80">
                  <a:alpha val="50000"/>
                </a:srgbClr>
              </a:solidFill>
              <a:effectLst/>
              <a:latin typeface="Consolas" panose="020B0609020204030204" pitchFamily="49" charset="0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53A2B2-3806-DA39-B4AB-D3D2AE41AE6F}"/>
              </a:ext>
            </a:extLst>
          </p:cNvPr>
          <p:cNvSpPr/>
          <p:nvPr/>
        </p:nvSpPr>
        <p:spPr>
          <a:xfrm>
            <a:off x="5178824" y="4393724"/>
            <a:ext cx="1877437" cy="6199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zh-CN" sz="2000" dirty="0">
                <a:solidFill>
                  <a:srgbClr val="1B4F80">
                    <a:alpha val="50000"/>
                  </a:srgbClr>
                </a:solidFill>
                <a:effectLst/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06 </a:t>
            </a:r>
            <a:r>
              <a:rPr lang="en-US" altLang="zh-CN" sz="2000" dirty="0" err="1">
                <a:solidFill>
                  <a:srgbClr val="1B4F80">
                    <a:alpha val="50000"/>
                  </a:srgbClr>
                </a:solidFill>
                <a:effectLst/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float_neg</a:t>
            </a:r>
            <a:endParaRPr lang="zh-CN" altLang="en-US" sz="2000" dirty="0">
              <a:solidFill>
                <a:srgbClr val="1B4F80">
                  <a:alpha val="50000"/>
                </a:srgbClr>
              </a:solidFill>
              <a:effectLst/>
              <a:latin typeface="Consolas" panose="020B0609020204030204" pitchFamily="49" charset="0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C747366-6DDD-8B87-DFA9-A660A987F794}"/>
              </a:ext>
            </a:extLst>
          </p:cNvPr>
          <p:cNvSpPr/>
          <p:nvPr/>
        </p:nvSpPr>
        <p:spPr>
          <a:xfrm>
            <a:off x="5170807" y="5083095"/>
            <a:ext cx="1877437" cy="6199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zh-CN" sz="2000" dirty="0">
                <a:solidFill>
                  <a:srgbClr val="1B4F80">
                    <a:alpha val="50000"/>
                  </a:srgbClr>
                </a:solidFill>
                <a:effectLst/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07 float_i2f</a:t>
            </a:r>
            <a:endParaRPr lang="zh-CN" altLang="en-US" sz="2000" dirty="0">
              <a:solidFill>
                <a:srgbClr val="1B4F80">
                  <a:alpha val="50000"/>
                </a:srgbClr>
              </a:solidFill>
              <a:effectLst/>
              <a:latin typeface="Consolas" panose="020B0609020204030204" pitchFamily="49" charset="0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440028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med" p14:dur="700">
        <p15:prstTrans prst="pageCurlDouble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25400"/>
            <a:ext cx="12192000" cy="49088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rcRect l="19755" t="11612" r="18584" b="11296"/>
          <a:stretch>
            <a:fillRect/>
          </a:stretch>
        </p:blipFill>
        <p:spPr>
          <a:xfrm flipH="1">
            <a:off x="145330" y="4894"/>
            <a:ext cx="461696" cy="460594"/>
          </a:xfrm>
          <a:custGeom>
            <a:avLst/>
            <a:gdLst>
              <a:gd name="connsiteX0" fmla="*/ 1470659 w 2941319"/>
              <a:gd name="connsiteY0" fmla="*/ 0 h 2934286"/>
              <a:gd name="connsiteX1" fmla="*/ 2941319 w 2941319"/>
              <a:gd name="connsiteY1" fmla="*/ 1467143 h 2934286"/>
              <a:gd name="connsiteX2" fmla="*/ 1470659 w 2941319"/>
              <a:gd name="connsiteY2" fmla="*/ 2934286 h 2934286"/>
              <a:gd name="connsiteX3" fmla="*/ 0 w 2941319"/>
              <a:gd name="connsiteY3" fmla="*/ 1467143 h 2934286"/>
              <a:gd name="connsiteX4" fmla="*/ 1470659 w 2941319"/>
              <a:gd name="connsiteY4" fmla="*/ 0 h 2934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1319" h="2934286">
                <a:moveTo>
                  <a:pt x="1470659" y="0"/>
                </a:moveTo>
                <a:cubicBezTo>
                  <a:pt x="2282882" y="0"/>
                  <a:pt x="2941319" y="656862"/>
                  <a:pt x="2941319" y="1467143"/>
                </a:cubicBezTo>
                <a:cubicBezTo>
                  <a:pt x="2941319" y="2277424"/>
                  <a:pt x="2282882" y="2934286"/>
                  <a:pt x="1470659" y="2934286"/>
                </a:cubicBezTo>
                <a:cubicBezTo>
                  <a:pt x="658436" y="2934286"/>
                  <a:pt x="0" y="2277424"/>
                  <a:pt x="0" y="1467143"/>
                </a:cubicBezTo>
                <a:cubicBezTo>
                  <a:pt x="0" y="656862"/>
                  <a:pt x="658436" y="0"/>
                  <a:pt x="1470659" y="0"/>
                </a:cubicBezTo>
                <a:close/>
              </a:path>
            </a:pathLst>
          </a:custGeom>
        </p:spPr>
      </p:pic>
      <p:sp>
        <p:nvSpPr>
          <p:cNvPr id="28" name="Graphic 11+++" descr="蜂鸟 纯色填充">
            <a:extLst>
              <a:ext uri="{FF2B5EF4-FFF2-40B4-BE49-F238E27FC236}">
                <a16:creationId xmlns:a16="http://schemas.microsoft.com/office/drawing/2014/main" id="{E6D57E2D-B8FB-6186-0BC7-9C813F4CB857}"/>
              </a:ext>
            </a:extLst>
          </p:cNvPr>
          <p:cNvSpPr/>
          <p:nvPr/>
        </p:nvSpPr>
        <p:spPr>
          <a:xfrm>
            <a:off x="6757839" y="1616856"/>
            <a:ext cx="222058" cy="296834"/>
          </a:xfrm>
          <a:custGeom>
            <a:avLst/>
            <a:gdLst>
              <a:gd name="connsiteX0" fmla="*/ 245292 w 245986"/>
              <a:gd name="connsiteY0" fmla="*/ 53404 h 190064"/>
              <a:gd name="connsiteX1" fmla="*/ 197860 w 245986"/>
              <a:gd name="connsiteY1" fmla="*/ 54889 h 190064"/>
              <a:gd name="connsiteX2" fmla="*/ 175412 w 245986"/>
              <a:gd name="connsiteY2" fmla="*/ 48704 h 190064"/>
              <a:gd name="connsiteX3" fmla="*/ 137009 w 245986"/>
              <a:gd name="connsiteY3" fmla="*/ 73688 h 190064"/>
              <a:gd name="connsiteX4" fmla="*/ 82652 w 245986"/>
              <a:gd name="connsiteY4" fmla="*/ 995 h 190064"/>
              <a:gd name="connsiteX5" fmla="*/ 76097 w 245986"/>
              <a:gd name="connsiteY5" fmla="*/ 1789 h 190064"/>
              <a:gd name="connsiteX6" fmla="*/ 75107 w 245986"/>
              <a:gd name="connsiteY6" fmla="*/ 4458 h 190064"/>
              <a:gd name="connsiteX7" fmla="*/ 79560 w 245986"/>
              <a:gd name="connsiteY7" fmla="*/ 45056 h 190064"/>
              <a:gd name="connsiteX8" fmla="*/ 124487 w 245986"/>
              <a:gd name="connsiteY8" fmla="*/ 83799 h 190064"/>
              <a:gd name="connsiteX9" fmla="*/ 119261 w 245986"/>
              <a:gd name="connsiteY9" fmla="*/ 87200 h 190064"/>
              <a:gd name="connsiteX10" fmla="*/ 18430 w 245986"/>
              <a:gd name="connsiteY10" fmla="*/ 26133 h 190064"/>
              <a:gd name="connsiteX11" fmla="*/ 12927 w 245986"/>
              <a:gd name="connsiteY11" fmla="*/ 29781 h 190064"/>
              <a:gd name="connsiteX12" fmla="*/ 13205 w 245986"/>
              <a:gd name="connsiteY12" fmla="*/ 32533 h 190064"/>
              <a:gd name="connsiteX13" fmla="*/ 77210 w 245986"/>
              <a:gd name="connsiteY13" fmla="*/ 109339 h 190064"/>
              <a:gd name="connsiteX14" fmla="*/ 713 w 245986"/>
              <a:gd name="connsiteY14" fmla="*/ 185465 h 190064"/>
              <a:gd name="connsiteX15" fmla="*/ 904 w 245986"/>
              <a:gd name="connsiteY15" fmla="*/ 189352 h 190064"/>
              <a:gd name="connsiteX16" fmla="*/ 3805 w 245986"/>
              <a:gd name="connsiteY16" fmla="*/ 189855 h 190064"/>
              <a:gd name="connsiteX17" fmla="*/ 95360 w 245986"/>
              <a:gd name="connsiteY17" fmla="*/ 157080 h 190064"/>
              <a:gd name="connsiteX18" fmla="*/ 199406 w 245986"/>
              <a:gd name="connsiteY18" fmla="*/ 63113 h 190064"/>
              <a:gd name="connsiteX19" fmla="*/ 245416 w 245986"/>
              <a:gd name="connsiteY19" fmla="*/ 54919 h 190064"/>
              <a:gd name="connsiteX20" fmla="*/ 245960 w 245986"/>
              <a:gd name="connsiteY20" fmla="*/ 53971 h 190064"/>
              <a:gd name="connsiteX21" fmla="*/ 245292 w 245986"/>
              <a:gd name="connsiteY21" fmla="*/ 53404 h 190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45986" h="190064">
                <a:moveTo>
                  <a:pt x="245292" y="53404"/>
                </a:moveTo>
                <a:lnTo>
                  <a:pt x="197860" y="54889"/>
                </a:lnTo>
                <a:cubicBezTo>
                  <a:pt x="194428" y="52168"/>
                  <a:pt x="187440" y="48426"/>
                  <a:pt x="175412" y="48704"/>
                </a:cubicBezTo>
                <a:cubicBezTo>
                  <a:pt x="159303" y="49199"/>
                  <a:pt x="151666" y="60671"/>
                  <a:pt x="137009" y="73688"/>
                </a:cubicBezTo>
                <a:cubicBezTo>
                  <a:pt x="124951" y="46571"/>
                  <a:pt x="102626" y="16857"/>
                  <a:pt x="82652" y="995"/>
                </a:cubicBezTo>
                <a:cubicBezTo>
                  <a:pt x="80622" y="-596"/>
                  <a:pt x="77687" y="-241"/>
                  <a:pt x="76097" y="1789"/>
                </a:cubicBezTo>
                <a:cubicBezTo>
                  <a:pt x="75497" y="2554"/>
                  <a:pt x="75151" y="3487"/>
                  <a:pt x="75107" y="4458"/>
                </a:cubicBezTo>
                <a:cubicBezTo>
                  <a:pt x="75035" y="18116"/>
                  <a:pt x="76529" y="31738"/>
                  <a:pt x="79560" y="45056"/>
                </a:cubicBezTo>
                <a:cubicBezTo>
                  <a:pt x="98112" y="56249"/>
                  <a:pt x="114963" y="69792"/>
                  <a:pt x="124487" y="83799"/>
                </a:cubicBezTo>
                <a:cubicBezTo>
                  <a:pt x="122848" y="84943"/>
                  <a:pt x="121085" y="86087"/>
                  <a:pt x="119261" y="87200"/>
                </a:cubicBezTo>
                <a:cubicBezTo>
                  <a:pt x="100925" y="60949"/>
                  <a:pt x="52257" y="33152"/>
                  <a:pt x="18430" y="26133"/>
                </a:cubicBezTo>
                <a:cubicBezTo>
                  <a:pt x="15903" y="25620"/>
                  <a:pt x="13439" y="27254"/>
                  <a:pt x="12927" y="29781"/>
                </a:cubicBezTo>
                <a:cubicBezTo>
                  <a:pt x="12739" y="30705"/>
                  <a:pt x="12836" y="31665"/>
                  <a:pt x="13205" y="32533"/>
                </a:cubicBezTo>
                <a:cubicBezTo>
                  <a:pt x="22759" y="53806"/>
                  <a:pt x="50928" y="89365"/>
                  <a:pt x="77210" y="109339"/>
                </a:cubicBezTo>
                <a:lnTo>
                  <a:pt x="713" y="185465"/>
                </a:lnTo>
                <a:cubicBezTo>
                  <a:pt x="-308" y="186591"/>
                  <a:pt x="-222" y="188331"/>
                  <a:pt x="904" y="189352"/>
                </a:cubicBezTo>
                <a:cubicBezTo>
                  <a:pt x="1692" y="190066"/>
                  <a:pt x="2822" y="190262"/>
                  <a:pt x="3805" y="189855"/>
                </a:cubicBezTo>
                <a:cubicBezTo>
                  <a:pt x="25697" y="178291"/>
                  <a:pt x="64254" y="160141"/>
                  <a:pt x="95360" y="157080"/>
                </a:cubicBezTo>
                <a:cubicBezTo>
                  <a:pt x="155129" y="151205"/>
                  <a:pt x="188120" y="115152"/>
                  <a:pt x="199406" y="63113"/>
                </a:cubicBezTo>
                <a:lnTo>
                  <a:pt x="245416" y="54919"/>
                </a:lnTo>
                <a:cubicBezTo>
                  <a:pt x="245828" y="54808"/>
                  <a:pt x="246071" y="54383"/>
                  <a:pt x="245960" y="53971"/>
                </a:cubicBezTo>
                <a:cubicBezTo>
                  <a:pt x="245876" y="53662"/>
                  <a:pt x="245610" y="53437"/>
                  <a:pt x="245292" y="5340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100000"/>
                </a:schemeClr>
              </a:gs>
            </a:gsLst>
            <a:lin ang="5400000" scaled="1"/>
            <a:tileRect/>
          </a:gradFill>
          <a:ln w="3076" cap="flat">
            <a:noFill/>
            <a:prstDash val="solid"/>
            <a:miter/>
          </a:ln>
        </p:spPr>
        <p:txBody>
          <a:bodyPr lIns="91440" tIns="45720" rIns="91440" bIns="45720" rtlCol="0" anchor="ctr">
            <a:noAutofit/>
          </a:bodyPr>
          <a:lstStyle/>
          <a:p>
            <a:endParaRPr lang="zh-CN" altLang="en-US" dirty="0">
              <a:ea typeface="思源黑体 CN Heavy" panose="020B0A00000000000000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101D78F-87C7-F986-AA4B-491CAF5D42AD}"/>
              </a:ext>
            </a:extLst>
          </p:cNvPr>
          <p:cNvSpPr txBox="1"/>
          <p:nvPr/>
        </p:nvSpPr>
        <p:spPr>
          <a:xfrm>
            <a:off x="7139908" y="1522314"/>
            <a:ext cx="4579576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2000" b="1" kern="100" dirty="0">
                <a:solidFill>
                  <a:schemeClr val="accent2">
                    <a:lumMod val="7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设计思想</a:t>
            </a:r>
            <a:r>
              <a:rPr lang="zh-CN" altLang="zh-CN" sz="2000" b="1" kern="100" dirty="0">
                <a:solidFill>
                  <a:schemeClr val="accent2">
                    <a:lumMod val="7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：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本题与（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）相同，也是需要先判断再根据判别结果返回对应值。此处利用算数右移的性质取出符号位，再利用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+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运算进行返回值的选择。若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x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大于等于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0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，前半部分为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x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，后半部分为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0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，返回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x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；同理若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x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小于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0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，返回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x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的相反数，实现目标功能。</a:t>
            </a:r>
            <a:endParaRPr lang="zh-CN" altLang="zh-CN" sz="18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5000"/>
              </a:lnSpc>
            </a:pPr>
            <a:endParaRPr lang="zh-CN" altLang="zh-CN" sz="18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36" name="Graphic 11+++" descr="蜂鸟 纯色填充">
            <a:extLst>
              <a:ext uri="{FF2B5EF4-FFF2-40B4-BE49-F238E27FC236}">
                <a16:creationId xmlns:a16="http://schemas.microsoft.com/office/drawing/2014/main" id="{7258D6A2-BE61-B00C-131D-BCC313B7F41A}"/>
              </a:ext>
            </a:extLst>
          </p:cNvPr>
          <p:cNvSpPr/>
          <p:nvPr/>
        </p:nvSpPr>
        <p:spPr>
          <a:xfrm>
            <a:off x="2409585" y="4365318"/>
            <a:ext cx="222058" cy="296834"/>
          </a:xfrm>
          <a:custGeom>
            <a:avLst/>
            <a:gdLst>
              <a:gd name="connsiteX0" fmla="*/ 245292 w 245986"/>
              <a:gd name="connsiteY0" fmla="*/ 53404 h 190064"/>
              <a:gd name="connsiteX1" fmla="*/ 197860 w 245986"/>
              <a:gd name="connsiteY1" fmla="*/ 54889 h 190064"/>
              <a:gd name="connsiteX2" fmla="*/ 175412 w 245986"/>
              <a:gd name="connsiteY2" fmla="*/ 48704 h 190064"/>
              <a:gd name="connsiteX3" fmla="*/ 137009 w 245986"/>
              <a:gd name="connsiteY3" fmla="*/ 73688 h 190064"/>
              <a:gd name="connsiteX4" fmla="*/ 82652 w 245986"/>
              <a:gd name="connsiteY4" fmla="*/ 995 h 190064"/>
              <a:gd name="connsiteX5" fmla="*/ 76097 w 245986"/>
              <a:gd name="connsiteY5" fmla="*/ 1789 h 190064"/>
              <a:gd name="connsiteX6" fmla="*/ 75107 w 245986"/>
              <a:gd name="connsiteY6" fmla="*/ 4458 h 190064"/>
              <a:gd name="connsiteX7" fmla="*/ 79560 w 245986"/>
              <a:gd name="connsiteY7" fmla="*/ 45056 h 190064"/>
              <a:gd name="connsiteX8" fmla="*/ 124487 w 245986"/>
              <a:gd name="connsiteY8" fmla="*/ 83799 h 190064"/>
              <a:gd name="connsiteX9" fmla="*/ 119261 w 245986"/>
              <a:gd name="connsiteY9" fmla="*/ 87200 h 190064"/>
              <a:gd name="connsiteX10" fmla="*/ 18430 w 245986"/>
              <a:gd name="connsiteY10" fmla="*/ 26133 h 190064"/>
              <a:gd name="connsiteX11" fmla="*/ 12927 w 245986"/>
              <a:gd name="connsiteY11" fmla="*/ 29781 h 190064"/>
              <a:gd name="connsiteX12" fmla="*/ 13205 w 245986"/>
              <a:gd name="connsiteY12" fmla="*/ 32533 h 190064"/>
              <a:gd name="connsiteX13" fmla="*/ 77210 w 245986"/>
              <a:gd name="connsiteY13" fmla="*/ 109339 h 190064"/>
              <a:gd name="connsiteX14" fmla="*/ 713 w 245986"/>
              <a:gd name="connsiteY14" fmla="*/ 185465 h 190064"/>
              <a:gd name="connsiteX15" fmla="*/ 904 w 245986"/>
              <a:gd name="connsiteY15" fmla="*/ 189352 h 190064"/>
              <a:gd name="connsiteX16" fmla="*/ 3805 w 245986"/>
              <a:gd name="connsiteY16" fmla="*/ 189855 h 190064"/>
              <a:gd name="connsiteX17" fmla="*/ 95360 w 245986"/>
              <a:gd name="connsiteY17" fmla="*/ 157080 h 190064"/>
              <a:gd name="connsiteX18" fmla="*/ 199406 w 245986"/>
              <a:gd name="connsiteY18" fmla="*/ 63113 h 190064"/>
              <a:gd name="connsiteX19" fmla="*/ 245416 w 245986"/>
              <a:gd name="connsiteY19" fmla="*/ 54919 h 190064"/>
              <a:gd name="connsiteX20" fmla="*/ 245960 w 245986"/>
              <a:gd name="connsiteY20" fmla="*/ 53971 h 190064"/>
              <a:gd name="connsiteX21" fmla="*/ 245292 w 245986"/>
              <a:gd name="connsiteY21" fmla="*/ 53404 h 190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45986" h="190064">
                <a:moveTo>
                  <a:pt x="245292" y="53404"/>
                </a:moveTo>
                <a:lnTo>
                  <a:pt x="197860" y="54889"/>
                </a:lnTo>
                <a:cubicBezTo>
                  <a:pt x="194428" y="52168"/>
                  <a:pt x="187440" y="48426"/>
                  <a:pt x="175412" y="48704"/>
                </a:cubicBezTo>
                <a:cubicBezTo>
                  <a:pt x="159303" y="49199"/>
                  <a:pt x="151666" y="60671"/>
                  <a:pt x="137009" y="73688"/>
                </a:cubicBezTo>
                <a:cubicBezTo>
                  <a:pt x="124951" y="46571"/>
                  <a:pt x="102626" y="16857"/>
                  <a:pt x="82652" y="995"/>
                </a:cubicBezTo>
                <a:cubicBezTo>
                  <a:pt x="80622" y="-596"/>
                  <a:pt x="77687" y="-241"/>
                  <a:pt x="76097" y="1789"/>
                </a:cubicBezTo>
                <a:cubicBezTo>
                  <a:pt x="75497" y="2554"/>
                  <a:pt x="75151" y="3487"/>
                  <a:pt x="75107" y="4458"/>
                </a:cubicBezTo>
                <a:cubicBezTo>
                  <a:pt x="75035" y="18116"/>
                  <a:pt x="76529" y="31738"/>
                  <a:pt x="79560" y="45056"/>
                </a:cubicBezTo>
                <a:cubicBezTo>
                  <a:pt x="98112" y="56249"/>
                  <a:pt x="114963" y="69792"/>
                  <a:pt x="124487" y="83799"/>
                </a:cubicBezTo>
                <a:cubicBezTo>
                  <a:pt x="122848" y="84943"/>
                  <a:pt x="121085" y="86087"/>
                  <a:pt x="119261" y="87200"/>
                </a:cubicBezTo>
                <a:cubicBezTo>
                  <a:pt x="100925" y="60949"/>
                  <a:pt x="52257" y="33152"/>
                  <a:pt x="18430" y="26133"/>
                </a:cubicBezTo>
                <a:cubicBezTo>
                  <a:pt x="15903" y="25620"/>
                  <a:pt x="13439" y="27254"/>
                  <a:pt x="12927" y="29781"/>
                </a:cubicBezTo>
                <a:cubicBezTo>
                  <a:pt x="12739" y="30705"/>
                  <a:pt x="12836" y="31665"/>
                  <a:pt x="13205" y="32533"/>
                </a:cubicBezTo>
                <a:cubicBezTo>
                  <a:pt x="22759" y="53806"/>
                  <a:pt x="50928" y="89365"/>
                  <a:pt x="77210" y="109339"/>
                </a:cubicBezTo>
                <a:lnTo>
                  <a:pt x="713" y="185465"/>
                </a:lnTo>
                <a:cubicBezTo>
                  <a:pt x="-308" y="186591"/>
                  <a:pt x="-222" y="188331"/>
                  <a:pt x="904" y="189352"/>
                </a:cubicBezTo>
                <a:cubicBezTo>
                  <a:pt x="1692" y="190066"/>
                  <a:pt x="2822" y="190262"/>
                  <a:pt x="3805" y="189855"/>
                </a:cubicBezTo>
                <a:cubicBezTo>
                  <a:pt x="25697" y="178291"/>
                  <a:pt x="64254" y="160141"/>
                  <a:pt x="95360" y="157080"/>
                </a:cubicBezTo>
                <a:cubicBezTo>
                  <a:pt x="155129" y="151205"/>
                  <a:pt x="188120" y="115152"/>
                  <a:pt x="199406" y="63113"/>
                </a:cubicBezTo>
                <a:lnTo>
                  <a:pt x="245416" y="54919"/>
                </a:lnTo>
                <a:cubicBezTo>
                  <a:pt x="245828" y="54808"/>
                  <a:pt x="246071" y="54383"/>
                  <a:pt x="245960" y="53971"/>
                </a:cubicBezTo>
                <a:cubicBezTo>
                  <a:pt x="245876" y="53662"/>
                  <a:pt x="245610" y="53437"/>
                  <a:pt x="245292" y="5340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100000"/>
                </a:schemeClr>
              </a:gs>
            </a:gsLst>
            <a:lin ang="5400000" scaled="1"/>
            <a:tileRect/>
          </a:gradFill>
          <a:ln w="3076" cap="flat">
            <a:noFill/>
            <a:prstDash val="solid"/>
            <a:miter/>
          </a:ln>
        </p:spPr>
        <p:txBody>
          <a:bodyPr lIns="91440" tIns="45720" rIns="91440" bIns="45720" rtlCol="0" anchor="ctr">
            <a:noAutofit/>
          </a:bodyPr>
          <a:lstStyle/>
          <a:p>
            <a:endParaRPr lang="zh-CN" altLang="en-US" dirty="0">
              <a:ea typeface="思源黑体 CN Heavy" panose="020B0A00000000000000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ADBAAFA-C2F8-7B05-F0AD-253775EE8D80}"/>
              </a:ext>
            </a:extLst>
          </p:cNvPr>
          <p:cNvSpPr txBox="1"/>
          <p:nvPr/>
        </p:nvSpPr>
        <p:spPr>
          <a:xfrm>
            <a:off x="2781570" y="4365318"/>
            <a:ext cx="893791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kern="100" dirty="0">
                <a:solidFill>
                  <a:schemeClr val="accent6">
                    <a:lumMod val="7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代码片段：</a:t>
            </a:r>
            <a:endParaRPr lang="en-US" altLang="zh-CN" sz="2000" b="1" kern="100" dirty="0">
              <a:solidFill>
                <a:schemeClr val="accent6">
                  <a:lumMod val="75000"/>
                </a:schemeClr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int </a:t>
            </a:r>
            <a:r>
              <a:rPr lang="en-US" altLang="zh-CN" b="1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absVal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(int x){</a:t>
            </a:r>
          </a:p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int a = x &gt;&gt; 31;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利用算数右移取出符号位</a:t>
            </a:r>
          </a:p>
          <a:p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return (((~a) &amp; x) + (a &amp; (~x + 1)));</a:t>
            </a:r>
          </a:p>
          <a:p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若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大于等于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，直接返回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；若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小于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，返回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的相反数</a:t>
            </a:r>
          </a:p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zh-CN" altLang="en-US" b="1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9637403-8952-EA4F-FDE5-FB549466F818}"/>
              </a:ext>
            </a:extLst>
          </p:cNvPr>
          <p:cNvSpPr/>
          <p:nvPr/>
        </p:nvSpPr>
        <p:spPr>
          <a:xfrm>
            <a:off x="782597" y="664764"/>
            <a:ext cx="20507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B4F80"/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rPr>
              <a:t>04 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1B4F80"/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rPr>
              <a:t>absVal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1B4F80"/>
              </a:solidFill>
              <a:effectLst/>
              <a:uLnTx/>
              <a:uFillTx/>
              <a:latin typeface="思源黑体 CN Heavy" panose="020B0A00000000000000" pitchFamily="34" charset="-122"/>
              <a:ea typeface="思源黑体 CN Heavy" panose="020B0A00000000000000" pitchFamily="3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106A1D8-83EA-B04F-25D2-3087FEB06C06}"/>
              </a:ext>
            </a:extLst>
          </p:cNvPr>
          <p:cNvSpPr txBox="1"/>
          <p:nvPr/>
        </p:nvSpPr>
        <p:spPr>
          <a:xfrm>
            <a:off x="1323659" y="45429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01 </a:t>
            </a:r>
            <a:r>
              <a:rPr lang="en-US" altLang="zh-CN" dirty="0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conditional</a:t>
            </a:r>
            <a:endParaRPr lang="zh-CN" altLang="en-US" dirty="0">
              <a:solidFill>
                <a:schemeClr val="bg1">
                  <a:alpha val="30000"/>
                </a:schemeClr>
              </a:solidFill>
              <a:latin typeface="Times New Roman" panose="02020603050405020304" pitchFamily="18" charset="0"/>
              <a:ea typeface="思源黑体 CN Regular" panose="020B0500000000000000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C8A394A-4F8C-3ABB-F003-D1BDC2E536B2}"/>
              </a:ext>
            </a:extLst>
          </p:cNvPr>
          <p:cNvSpPr txBox="1"/>
          <p:nvPr/>
        </p:nvSpPr>
        <p:spPr>
          <a:xfrm>
            <a:off x="2870023" y="46012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buClrTx/>
              <a:buSzTx/>
              <a:buFontTx/>
            </a:pPr>
            <a:r>
              <a:rPr lang="en-US" altLang="zh-CN" dirty="0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  <a:sym typeface="+mn-ea"/>
              </a:rPr>
              <a:t>02 </a:t>
            </a:r>
            <a:r>
              <a:rPr lang="en-US" altLang="zh-CN" dirty="0" err="1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  <a:sym typeface="+mn-ea"/>
              </a:rPr>
              <a:t>inNonNegative</a:t>
            </a:r>
            <a:endParaRPr lang="zh-CN" altLang="en-US" dirty="0">
              <a:solidFill>
                <a:schemeClr val="bg1">
                  <a:alpha val="30000"/>
                </a:schemeClr>
              </a:solidFill>
              <a:latin typeface="Times New Roman" panose="02020603050405020304" pitchFamily="18" charset="0"/>
              <a:ea typeface="思源黑体 CN Regular" panose="020B0500000000000000" pitchFamily="34" charset="-122"/>
              <a:sym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6B46B4-EF34-6F61-66DE-2BB4BF1E6EE7}"/>
              </a:ext>
            </a:extLst>
          </p:cNvPr>
          <p:cNvSpPr txBox="1"/>
          <p:nvPr/>
        </p:nvSpPr>
        <p:spPr>
          <a:xfrm>
            <a:off x="4776408" y="34702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03 </a:t>
            </a:r>
            <a:r>
              <a:rPr lang="en-US" altLang="zh-CN" dirty="0" err="1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isGreater</a:t>
            </a:r>
            <a:endParaRPr lang="zh-CN" altLang="en-US" dirty="0">
              <a:solidFill>
                <a:schemeClr val="bg1">
                  <a:alpha val="30000"/>
                </a:schemeClr>
              </a:solidFill>
              <a:latin typeface="Times New Roman" panose="02020603050405020304" pitchFamily="18" charset="0"/>
              <a:ea typeface="思源黑体 CN Regular" panose="020B0500000000000000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EA678EE-9A34-FDE6-2923-E78283820157}"/>
              </a:ext>
            </a:extLst>
          </p:cNvPr>
          <p:cNvSpPr txBox="1"/>
          <p:nvPr/>
        </p:nvSpPr>
        <p:spPr>
          <a:xfrm>
            <a:off x="6202375" y="20552"/>
            <a:ext cx="1088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04 </a:t>
            </a:r>
            <a:r>
              <a:rPr lang="en-US" altLang="zh-CN" dirty="0" err="1">
                <a:solidFill>
                  <a:schemeClr val="bg1"/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absVal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思源黑体 CN Regular" panose="020B0500000000000000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A51F45C-C9A7-C4AF-B63E-514881A757D9}"/>
              </a:ext>
            </a:extLst>
          </p:cNvPr>
          <p:cNvSpPr txBox="1"/>
          <p:nvPr/>
        </p:nvSpPr>
        <p:spPr>
          <a:xfrm>
            <a:off x="7426488" y="45429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05 isPower2</a:t>
            </a:r>
            <a:endParaRPr lang="zh-CN" altLang="en-US" dirty="0">
              <a:solidFill>
                <a:schemeClr val="bg1">
                  <a:alpha val="30000"/>
                </a:schemeClr>
              </a:solidFill>
              <a:latin typeface="Times New Roman" panose="02020603050405020304" pitchFamily="18" charset="0"/>
              <a:ea typeface="思源黑体 CN Regular" panose="020B0500000000000000" pitchFamily="34" charset="-122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09C0D92-1E8A-4CDE-1AD0-37FE4C2F4C2C}"/>
              </a:ext>
            </a:extLst>
          </p:cNvPr>
          <p:cNvCxnSpPr/>
          <p:nvPr/>
        </p:nvCxnSpPr>
        <p:spPr>
          <a:xfrm flipH="1">
            <a:off x="2812835" y="65679"/>
            <a:ext cx="57188" cy="307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03C17731-294B-60E9-3904-7CEDD4AF1DFB}"/>
              </a:ext>
            </a:extLst>
          </p:cNvPr>
          <p:cNvCxnSpPr/>
          <p:nvPr/>
        </p:nvCxnSpPr>
        <p:spPr>
          <a:xfrm flipH="1">
            <a:off x="4712771" y="51528"/>
            <a:ext cx="57188" cy="307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4871CF65-2E7B-0308-1F9C-85189C34852F}"/>
              </a:ext>
            </a:extLst>
          </p:cNvPr>
          <p:cNvCxnSpPr/>
          <p:nvPr/>
        </p:nvCxnSpPr>
        <p:spPr>
          <a:xfrm flipH="1">
            <a:off x="6125620" y="54353"/>
            <a:ext cx="57188" cy="307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69467F0D-F735-CC3F-D924-D9D51E61155A}"/>
              </a:ext>
            </a:extLst>
          </p:cNvPr>
          <p:cNvCxnSpPr/>
          <p:nvPr/>
        </p:nvCxnSpPr>
        <p:spPr>
          <a:xfrm flipH="1">
            <a:off x="7346764" y="65365"/>
            <a:ext cx="57188" cy="307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836E7C51-506A-96EA-962A-0A2E8B671F8E}"/>
              </a:ext>
            </a:extLst>
          </p:cNvPr>
          <p:cNvCxnSpPr/>
          <p:nvPr/>
        </p:nvCxnSpPr>
        <p:spPr>
          <a:xfrm flipH="1">
            <a:off x="8714209" y="71533"/>
            <a:ext cx="57188" cy="307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24334263-A8E3-5091-4379-7DA27B50FBDA}"/>
              </a:ext>
            </a:extLst>
          </p:cNvPr>
          <p:cNvSpPr txBox="1"/>
          <p:nvPr/>
        </p:nvSpPr>
        <p:spPr>
          <a:xfrm>
            <a:off x="8742803" y="34388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06 </a:t>
            </a:r>
            <a:r>
              <a:rPr lang="en-US" altLang="zh-CN" dirty="0" err="1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float_neg</a:t>
            </a:r>
            <a:endParaRPr lang="zh-CN" altLang="en-US" dirty="0">
              <a:solidFill>
                <a:schemeClr val="bg1">
                  <a:alpha val="30000"/>
                </a:schemeClr>
              </a:solidFill>
              <a:latin typeface="Times New Roman" panose="02020603050405020304" pitchFamily="18" charset="0"/>
              <a:ea typeface="思源黑体 CN Regular" panose="020B0500000000000000" pitchFamily="34" charset="-122"/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EFE22C0-64BC-0DD5-F1CA-160B47F7CF27}"/>
              </a:ext>
            </a:extLst>
          </p:cNvPr>
          <p:cNvCxnSpPr/>
          <p:nvPr/>
        </p:nvCxnSpPr>
        <p:spPr>
          <a:xfrm flipH="1">
            <a:off x="10068996" y="67481"/>
            <a:ext cx="57188" cy="307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ADA6212C-D971-467D-7562-EB3A61CAB80E}"/>
              </a:ext>
            </a:extLst>
          </p:cNvPr>
          <p:cNvSpPr txBox="1"/>
          <p:nvPr/>
        </p:nvSpPr>
        <p:spPr>
          <a:xfrm>
            <a:off x="10114861" y="50010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07 float_i2f</a:t>
            </a:r>
            <a:endParaRPr lang="zh-CN" altLang="en-US" dirty="0">
              <a:solidFill>
                <a:schemeClr val="bg1">
                  <a:alpha val="30000"/>
                </a:schemeClr>
              </a:solidFill>
              <a:latin typeface="Times New Roman" panose="02020603050405020304" pitchFamily="18" charset="0"/>
              <a:ea typeface="思源黑体 CN Regular" panose="020B0500000000000000" pitchFamily="34" charset="-122"/>
            </a:endParaRPr>
          </a:p>
        </p:txBody>
      </p:sp>
      <p:sp>
        <p:nvSpPr>
          <p:cNvPr id="39" name="Graphic 11+++" descr="蜂鸟 纯色填充">
            <a:extLst>
              <a:ext uri="{FF2B5EF4-FFF2-40B4-BE49-F238E27FC236}">
                <a16:creationId xmlns:a16="http://schemas.microsoft.com/office/drawing/2014/main" id="{F8E00371-3257-8E7E-F593-45EDA3F4FEE3}"/>
              </a:ext>
            </a:extLst>
          </p:cNvPr>
          <p:cNvSpPr/>
          <p:nvPr/>
        </p:nvSpPr>
        <p:spPr>
          <a:xfrm>
            <a:off x="492484" y="1635896"/>
            <a:ext cx="222058" cy="296834"/>
          </a:xfrm>
          <a:custGeom>
            <a:avLst/>
            <a:gdLst>
              <a:gd name="connsiteX0" fmla="*/ 245292 w 245986"/>
              <a:gd name="connsiteY0" fmla="*/ 53404 h 190064"/>
              <a:gd name="connsiteX1" fmla="*/ 197860 w 245986"/>
              <a:gd name="connsiteY1" fmla="*/ 54889 h 190064"/>
              <a:gd name="connsiteX2" fmla="*/ 175412 w 245986"/>
              <a:gd name="connsiteY2" fmla="*/ 48704 h 190064"/>
              <a:gd name="connsiteX3" fmla="*/ 137009 w 245986"/>
              <a:gd name="connsiteY3" fmla="*/ 73688 h 190064"/>
              <a:gd name="connsiteX4" fmla="*/ 82652 w 245986"/>
              <a:gd name="connsiteY4" fmla="*/ 995 h 190064"/>
              <a:gd name="connsiteX5" fmla="*/ 76097 w 245986"/>
              <a:gd name="connsiteY5" fmla="*/ 1789 h 190064"/>
              <a:gd name="connsiteX6" fmla="*/ 75107 w 245986"/>
              <a:gd name="connsiteY6" fmla="*/ 4458 h 190064"/>
              <a:gd name="connsiteX7" fmla="*/ 79560 w 245986"/>
              <a:gd name="connsiteY7" fmla="*/ 45056 h 190064"/>
              <a:gd name="connsiteX8" fmla="*/ 124487 w 245986"/>
              <a:gd name="connsiteY8" fmla="*/ 83799 h 190064"/>
              <a:gd name="connsiteX9" fmla="*/ 119261 w 245986"/>
              <a:gd name="connsiteY9" fmla="*/ 87200 h 190064"/>
              <a:gd name="connsiteX10" fmla="*/ 18430 w 245986"/>
              <a:gd name="connsiteY10" fmla="*/ 26133 h 190064"/>
              <a:gd name="connsiteX11" fmla="*/ 12927 w 245986"/>
              <a:gd name="connsiteY11" fmla="*/ 29781 h 190064"/>
              <a:gd name="connsiteX12" fmla="*/ 13205 w 245986"/>
              <a:gd name="connsiteY12" fmla="*/ 32533 h 190064"/>
              <a:gd name="connsiteX13" fmla="*/ 77210 w 245986"/>
              <a:gd name="connsiteY13" fmla="*/ 109339 h 190064"/>
              <a:gd name="connsiteX14" fmla="*/ 713 w 245986"/>
              <a:gd name="connsiteY14" fmla="*/ 185465 h 190064"/>
              <a:gd name="connsiteX15" fmla="*/ 904 w 245986"/>
              <a:gd name="connsiteY15" fmla="*/ 189352 h 190064"/>
              <a:gd name="connsiteX16" fmla="*/ 3805 w 245986"/>
              <a:gd name="connsiteY16" fmla="*/ 189855 h 190064"/>
              <a:gd name="connsiteX17" fmla="*/ 95360 w 245986"/>
              <a:gd name="connsiteY17" fmla="*/ 157080 h 190064"/>
              <a:gd name="connsiteX18" fmla="*/ 199406 w 245986"/>
              <a:gd name="connsiteY18" fmla="*/ 63113 h 190064"/>
              <a:gd name="connsiteX19" fmla="*/ 245416 w 245986"/>
              <a:gd name="connsiteY19" fmla="*/ 54919 h 190064"/>
              <a:gd name="connsiteX20" fmla="*/ 245960 w 245986"/>
              <a:gd name="connsiteY20" fmla="*/ 53971 h 190064"/>
              <a:gd name="connsiteX21" fmla="*/ 245292 w 245986"/>
              <a:gd name="connsiteY21" fmla="*/ 53404 h 190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45986" h="190064">
                <a:moveTo>
                  <a:pt x="245292" y="53404"/>
                </a:moveTo>
                <a:lnTo>
                  <a:pt x="197860" y="54889"/>
                </a:lnTo>
                <a:cubicBezTo>
                  <a:pt x="194428" y="52168"/>
                  <a:pt x="187440" y="48426"/>
                  <a:pt x="175412" y="48704"/>
                </a:cubicBezTo>
                <a:cubicBezTo>
                  <a:pt x="159303" y="49199"/>
                  <a:pt x="151666" y="60671"/>
                  <a:pt x="137009" y="73688"/>
                </a:cubicBezTo>
                <a:cubicBezTo>
                  <a:pt x="124951" y="46571"/>
                  <a:pt x="102626" y="16857"/>
                  <a:pt x="82652" y="995"/>
                </a:cubicBezTo>
                <a:cubicBezTo>
                  <a:pt x="80622" y="-596"/>
                  <a:pt x="77687" y="-241"/>
                  <a:pt x="76097" y="1789"/>
                </a:cubicBezTo>
                <a:cubicBezTo>
                  <a:pt x="75497" y="2554"/>
                  <a:pt x="75151" y="3487"/>
                  <a:pt x="75107" y="4458"/>
                </a:cubicBezTo>
                <a:cubicBezTo>
                  <a:pt x="75035" y="18116"/>
                  <a:pt x="76529" y="31738"/>
                  <a:pt x="79560" y="45056"/>
                </a:cubicBezTo>
                <a:cubicBezTo>
                  <a:pt x="98112" y="56249"/>
                  <a:pt x="114963" y="69792"/>
                  <a:pt x="124487" y="83799"/>
                </a:cubicBezTo>
                <a:cubicBezTo>
                  <a:pt x="122848" y="84943"/>
                  <a:pt x="121085" y="86087"/>
                  <a:pt x="119261" y="87200"/>
                </a:cubicBezTo>
                <a:cubicBezTo>
                  <a:pt x="100925" y="60949"/>
                  <a:pt x="52257" y="33152"/>
                  <a:pt x="18430" y="26133"/>
                </a:cubicBezTo>
                <a:cubicBezTo>
                  <a:pt x="15903" y="25620"/>
                  <a:pt x="13439" y="27254"/>
                  <a:pt x="12927" y="29781"/>
                </a:cubicBezTo>
                <a:cubicBezTo>
                  <a:pt x="12739" y="30705"/>
                  <a:pt x="12836" y="31665"/>
                  <a:pt x="13205" y="32533"/>
                </a:cubicBezTo>
                <a:cubicBezTo>
                  <a:pt x="22759" y="53806"/>
                  <a:pt x="50928" y="89365"/>
                  <a:pt x="77210" y="109339"/>
                </a:cubicBezTo>
                <a:lnTo>
                  <a:pt x="713" y="185465"/>
                </a:lnTo>
                <a:cubicBezTo>
                  <a:pt x="-308" y="186591"/>
                  <a:pt x="-222" y="188331"/>
                  <a:pt x="904" y="189352"/>
                </a:cubicBezTo>
                <a:cubicBezTo>
                  <a:pt x="1692" y="190066"/>
                  <a:pt x="2822" y="190262"/>
                  <a:pt x="3805" y="189855"/>
                </a:cubicBezTo>
                <a:cubicBezTo>
                  <a:pt x="25697" y="178291"/>
                  <a:pt x="64254" y="160141"/>
                  <a:pt x="95360" y="157080"/>
                </a:cubicBezTo>
                <a:cubicBezTo>
                  <a:pt x="155129" y="151205"/>
                  <a:pt x="188120" y="115152"/>
                  <a:pt x="199406" y="63113"/>
                </a:cubicBezTo>
                <a:lnTo>
                  <a:pt x="245416" y="54919"/>
                </a:lnTo>
                <a:cubicBezTo>
                  <a:pt x="245828" y="54808"/>
                  <a:pt x="246071" y="54383"/>
                  <a:pt x="245960" y="53971"/>
                </a:cubicBezTo>
                <a:cubicBezTo>
                  <a:pt x="245876" y="53662"/>
                  <a:pt x="245610" y="53437"/>
                  <a:pt x="245292" y="5340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000">
                <a:schemeClr val="accent1">
                  <a:lumMod val="100000"/>
                </a:schemeClr>
              </a:gs>
            </a:gsLst>
            <a:lin ang="5400000" scaled="1"/>
            <a:tileRect/>
          </a:gradFill>
          <a:ln w="3076" cap="flat">
            <a:noFill/>
            <a:prstDash val="solid"/>
            <a:miter/>
          </a:ln>
        </p:spPr>
        <p:txBody>
          <a:bodyPr lIns="91440" tIns="45720" rIns="91440" bIns="45720" rtlCol="0" anchor="ctr">
            <a:noAutofit/>
          </a:bodyPr>
          <a:lstStyle/>
          <a:p>
            <a:endParaRPr lang="zh-CN" altLang="en-US" dirty="0">
              <a:ea typeface="思源黑体 CN Heavy" panose="020B0A00000000000000" pitchFamily="34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908E6D6-C2E1-CCD2-2ECD-E3B4736B5914}"/>
              </a:ext>
            </a:extLst>
          </p:cNvPr>
          <p:cNvSpPr txBox="1"/>
          <p:nvPr/>
        </p:nvSpPr>
        <p:spPr>
          <a:xfrm>
            <a:off x="854585" y="1531724"/>
            <a:ext cx="4579576" cy="1100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zh-CN" sz="2000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功能：</a:t>
            </a:r>
            <a:r>
              <a:rPr lang="zh-CN" altLang="en-US" kern="1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计算</a:t>
            </a:r>
            <a:r>
              <a:rPr lang="en-US" altLang="zh-CN" sz="1800" kern="10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800" kern="10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的绝对值</a:t>
            </a:r>
            <a:endParaRPr lang="zh-CN" altLang="zh-CN" sz="1800" kern="100" dirty="0">
              <a:solidFill>
                <a:srgbClr val="22222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25000"/>
              </a:lnSpc>
            </a:pP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1" name="Graphic 11+++" descr="蜂鸟 纯色填充">
            <a:extLst>
              <a:ext uri="{FF2B5EF4-FFF2-40B4-BE49-F238E27FC236}">
                <a16:creationId xmlns:a16="http://schemas.microsoft.com/office/drawing/2014/main" id="{7A994F04-2BF3-20C9-D50A-536ED1D57041}"/>
              </a:ext>
            </a:extLst>
          </p:cNvPr>
          <p:cNvSpPr/>
          <p:nvPr/>
        </p:nvSpPr>
        <p:spPr>
          <a:xfrm>
            <a:off x="492484" y="2647311"/>
            <a:ext cx="222058" cy="296834"/>
          </a:xfrm>
          <a:custGeom>
            <a:avLst/>
            <a:gdLst>
              <a:gd name="connsiteX0" fmla="*/ 245292 w 245986"/>
              <a:gd name="connsiteY0" fmla="*/ 53404 h 190064"/>
              <a:gd name="connsiteX1" fmla="*/ 197860 w 245986"/>
              <a:gd name="connsiteY1" fmla="*/ 54889 h 190064"/>
              <a:gd name="connsiteX2" fmla="*/ 175412 w 245986"/>
              <a:gd name="connsiteY2" fmla="*/ 48704 h 190064"/>
              <a:gd name="connsiteX3" fmla="*/ 137009 w 245986"/>
              <a:gd name="connsiteY3" fmla="*/ 73688 h 190064"/>
              <a:gd name="connsiteX4" fmla="*/ 82652 w 245986"/>
              <a:gd name="connsiteY4" fmla="*/ 995 h 190064"/>
              <a:gd name="connsiteX5" fmla="*/ 76097 w 245986"/>
              <a:gd name="connsiteY5" fmla="*/ 1789 h 190064"/>
              <a:gd name="connsiteX6" fmla="*/ 75107 w 245986"/>
              <a:gd name="connsiteY6" fmla="*/ 4458 h 190064"/>
              <a:gd name="connsiteX7" fmla="*/ 79560 w 245986"/>
              <a:gd name="connsiteY7" fmla="*/ 45056 h 190064"/>
              <a:gd name="connsiteX8" fmla="*/ 124487 w 245986"/>
              <a:gd name="connsiteY8" fmla="*/ 83799 h 190064"/>
              <a:gd name="connsiteX9" fmla="*/ 119261 w 245986"/>
              <a:gd name="connsiteY9" fmla="*/ 87200 h 190064"/>
              <a:gd name="connsiteX10" fmla="*/ 18430 w 245986"/>
              <a:gd name="connsiteY10" fmla="*/ 26133 h 190064"/>
              <a:gd name="connsiteX11" fmla="*/ 12927 w 245986"/>
              <a:gd name="connsiteY11" fmla="*/ 29781 h 190064"/>
              <a:gd name="connsiteX12" fmla="*/ 13205 w 245986"/>
              <a:gd name="connsiteY12" fmla="*/ 32533 h 190064"/>
              <a:gd name="connsiteX13" fmla="*/ 77210 w 245986"/>
              <a:gd name="connsiteY13" fmla="*/ 109339 h 190064"/>
              <a:gd name="connsiteX14" fmla="*/ 713 w 245986"/>
              <a:gd name="connsiteY14" fmla="*/ 185465 h 190064"/>
              <a:gd name="connsiteX15" fmla="*/ 904 w 245986"/>
              <a:gd name="connsiteY15" fmla="*/ 189352 h 190064"/>
              <a:gd name="connsiteX16" fmla="*/ 3805 w 245986"/>
              <a:gd name="connsiteY16" fmla="*/ 189855 h 190064"/>
              <a:gd name="connsiteX17" fmla="*/ 95360 w 245986"/>
              <a:gd name="connsiteY17" fmla="*/ 157080 h 190064"/>
              <a:gd name="connsiteX18" fmla="*/ 199406 w 245986"/>
              <a:gd name="connsiteY18" fmla="*/ 63113 h 190064"/>
              <a:gd name="connsiteX19" fmla="*/ 245416 w 245986"/>
              <a:gd name="connsiteY19" fmla="*/ 54919 h 190064"/>
              <a:gd name="connsiteX20" fmla="*/ 245960 w 245986"/>
              <a:gd name="connsiteY20" fmla="*/ 53971 h 190064"/>
              <a:gd name="connsiteX21" fmla="*/ 245292 w 245986"/>
              <a:gd name="connsiteY21" fmla="*/ 53404 h 190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45986" h="190064">
                <a:moveTo>
                  <a:pt x="245292" y="53404"/>
                </a:moveTo>
                <a:lnTo>
                  <a:pt x="197860" y="54889"/>
                </a:lnTo>
                <a:cubicBezTo>
                  <a:pt x="194428" y="52168"/>
                  <a:pt x="187440" y="48426"/>
                  <a:pt x="175412" y="48704"/>
                </a:cubicBezTo>
                <a:cubicBezTo>
                  <a:pt x="159303" y="49199"/>
                  <a:pt x="151666" y="60671"/>
                  <a:pt x="137009" y="73688"/>
                </a:cubicBezTo>
                <a:cubicBezTo>
                  <a:pt x="124951" y="46571"/>
                  <a:pt x="102626" y="16857"/>
                  <a:pt x="82652" y="995"/>
                </a:cubicBezTo>
                <a:cubicBezTo>
                  <a:pt x="80622" y="-596"/>
                  <a:pt x="77687" y="-241"/>
                  <a:pt x="76097" y="1789"/>
                </a:cubicBezTo>
                <a:cubicBezTo>
                  <a:pt x="75497" y="2554"/>
                  <a:pt x="75151" y="3487"/>
                  <a:pt x="75107" y="4458"/>
                </a:cubicBezTo>
                <a:cubicBezTo>
                  <a:pt x="75035" y="18116"/>
                  <a:pt x="76529" y="31738"/>
                  <a:pt x="79560" y="45056"/>
                </a:cubicBezTo>
                <a:cubicBezTo>
                  <a:pt x="98112" y="56249"/>
                  <a:pt x="114963" y="69792"/>
                  <a:pt x="124487" y="83799"/>
                </a:cubicBezTo>
                <a:cubicBezTo>
                  <a:pt x="122848" y="84943"/>
                  <a:pt x="121085" y="86087"/>
                  <a:pt x="119261" y="87200"/>
                </a:cubicBezTo>
                <a:cubicBezTo>
                  <a:pt x="100925" y="60949"/>
                  <a:pt x="52257" y="33152"/>
                  <a:pt x="18430" y="26133"/>
                </a:cubicBezTo>
                <a:cubicBezTo>
                  <a:pt x="15903" y="25620"/>
                  <a:pt x="13439" y="27254"/>
                  <a:pt x="12927" y="29781"/>
                </a:cubicBezTo>
                <a:cubicBezTo>
                  <a:pt x="12739" y="30705"/>
                  <a:pt x="12836" y="31665"/>
                  <a:pt x="13205" y="32533"/>
                </a:cubicBezTo>
                <a:cubicBezTo>
                  <a:pt x="22759" y="53806"/>
                  <a:pt x="50928" y="89365"/>
                  <a:pt x="77210" y="109339"/>
                </a:cubicBezTo>
                <a:lnTo>
                  <a:pt x="713" y="185465"/>
                </a:lnTo>
                <a:cubicBezTo>
                  <a:pt x="-308" y="186591"/>
                  <a:pt x="-222" y="188331"/>
                  <a:pt x="904" y="189352"/>
                </a:cubicBezTo>
                <a:cubicBezTo>
                  <a:pt x="1692" y="190066"/>
                  <a:pt x="2822" y="190262"/>
                  <a:pt x="3805" y="189855"/>
                </a:cubicBezTo>
                <a:cubicBezTo>
                  <a:pt x="25697" y="178291"/>
                  <a:pt x="64254" y="160141"/>
                  <a:pt x="95360" y="157080"/>
                </a:cubicBezTo>
                <a:cubicBezTo>
                  <a:pt x="155129" y="151205"/>
                  <a:pt x="188120" y="115152"/>
                  <a:pt x="199406" y="63113"/>
                </a:cubicBezTo>
                <a:lnTo>
                  <a:pt x="245416" y="54919"/>
                </a:lnTo>
                <a:cubicBezTo>
                  <a:pt x="245828" y="54808"/>
                  <a:pt x="246071" y="54383"/>
                  <a:pt x="245960" y="53971"/>
                </a:cubicBezTo>
                <a:cubicBezTo>
                  <a:pt x="245876" y="53662"/>
                  <a:pt x="245610" y="53437"/>
                  <a:pt x="245292" y="5340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000">
                <a:schemeClr val="accent1">
                  <a:lumMod val="100000"/>
                </a:schemeClr>
              </a:gs>
            </a:gsLst>
            <a:lin ang="5400000" scaled="1"/>
            <a:tileRect/>
          </a:gradFill>
          <a:ln w="3076" cap="flat">
            <a:noFill/>
            <a:prstDash val="solid"/>
            <a:miter/>
          </a:ln>
        </p:spPr>
        <p:txBody>
          <a:bodyPr lIns="91440" tIns="45720" rIns="91440" bIns="45720" rtlCol="0" anchor="ctr">
            <a:noAutofit/>
          </a:bodyPr>
          <a:lstStyle/>
          <a:p>
            <a:endParaRPr lang="zh-CN" altLang="en-US" dirty="0">
              <a:ea typeface="思源黑体 CN Heavy" panose="020B0A00000000000000" pitchFamily="34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A41FD51-3C56-260F-FAFD-4A96E35AAF0A}"/>
              </a:ext>
            </a:extLst>
          </p:cNvPr>
          <p:cNvSpPr txBox="1"/>
          <p:nvPr/>
        </p:nvSpPr>
        <p:spPr>
          <a:xfrm>
            <a:off x="854585" y="2626938"/>
            <a:ext cx="4579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000" b="1" kern="1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合法的运算符</a:t>
            </a:r>
            <a:r>
              <a:rPr lang="zh-CN" altLang="zh-CN" sz="2000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！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~ &amp; ^ | + &lt;&lt; &gt;&gt;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Graphic 11+++" descr="蜂鸟 纯色填充">
            <a:extLst>
              <a:ext uri="{FF2B5EF4-FFF2-40B4-BE49-F238E27FC236}">
                <a16:creationId xmlns:a16="http://schemas.microsoft.com/office/drawing/2014/main" id="{2037FBF9-2BC9-B776-36FC-E055AA57B061}"/>
              </a:ext>
            </a:extLst>
          </p:cNvPr>
          <p:cNvSpPr/>
          <p:nvPr/>
        </p:nvSpPr>
        <p:spPr>
          <a:xfrm>
            <a:off x="472516" y="3658726"/>
            <a:ext cx="222058" cy="296834"/>
          </a:xfrm>
          <a:custGeom>
            <a:avLst/>
            <a:gdLst>
              <a:gd name="connsiteX0" fmla="*/ 245292 w 245986"/>
              <a:gd name="connsiteY0" fmla="*/ 53404 h 190064"/>
              <a:gd name="connsiteX1" fmla="*/ 197860 w 245986"/>
              <a:gd name="connsiteY1" fmla="*/ 54889 h 190064"/>
              <a:gd name="connsiteX2" fmla="*/ 175412 w 245986"/>
              <a:gd name="connsiteY2" fmla="*/ 48704 h 190064"/>
              <a:gd name="connsiteX3" fmla="*/ 137009 w 245986"/>
              <a:gd name="connsiteY3" fmla="*/ 73688 h 190064"/>
              <a:gd name="connsiteX4" fmla="*/ 82652 w 245986"/>
              <a:gd name="connsiteY4" fmla="*/ 995 h 190064"/>
              <a:gd name="connsiteX5" fmla="*/ 76097 w 245986"/>
              <a:gd name="connsiteY5" fmla="*/ 1789 h 190064"/>
              <a:gd name="connsiteX6" fmla="*/ 75107 w 245986"/>
              <a:gd name="connsiteY6" fmla="*/ 4458 h 190064"/>
              <a:gd name="connsiteX7" fmla="*/ 79560 w 245986"/>
              <a:gd name="connsiteY7" fmla="*/ 45056 h 190064"/>
              <a:gd name="connsiteX8" fmla="*/ 124487 w 245986"/>
              <a:gd name="connsiteY8" fmla="*/ 83799 h 190064"/>
              <a:gd name="connsiteX9" fmla="*/ 119261 w 245986"/>
              <a:gd name="connsiteY9" fmla="*/ 87200 h 190064"/>
              <a:gd name="connsiteX10" fmla="*/ 18430 w 245986"/>
              <a:gd name="connsiteY10" fmla="*/ 26133 h 190064"/>
              <a:gd name="connsiteX11" fmla="*/ 12927 w 245986"/>
              <a:gd name="connsiteY11" fmla="*/ 29781 h 190064"/>
              <a:gd name="connsiteX12" fmla="*/ 13205 w 245986"/>
              <a:gd name="connsiteY12" fmla="*/ 32533 h 190064"/>
              <a:gd name="connsiteX13" fmla="*/ 77210 w 245986"/>
              <a:gd name="connsiteY13" fmla="*/ 109339 h 190064"/>
              <a:gd name="connsiteX14" fmla="*/ 713 w 245986"/>
              <a:gd name="connsiteY14" fmla="*/ 185465 h 190064"/>
              <a:gd name="connsiteX15" fmla="*/ 904 w 245986"/>
              <a:gd name="connsiteY15" fmla="*/ 189352 h 190064"/>
              <a:gd name="connsiteX16" fmla="*/ 3805 w 245986"/>
              <a:gd name="connsiteY16" fmla="*/ 189855 h 190064"/>
              <a:gd name="connsiteX17" fmla="*/ 95360 w 245986"/>
              <a:gd name="connsiteY17" fmla="*/ 157080 h 190064"/>
              <a:gd name="connsiteX18" fmla="*/ 199406 w 245986"/>
              <a:gd name="connsiteY18" fmla="*/ 63113 h 190064"/>
              <a:gd name="connsiteX19" fmla="*/ 245416 w 245986"/>
              <a:gd name="connsiteY19" fmla="*/ 54919 h 190064"/>
              <a:gd name="connsiteX20" fmla="*/ 245960 w 245986"/>
              <a:gd name="connsiteY20" fmla="*/ 53971 h 190064"/>
              <a:gd name="connsiteX21" fmla="*/ 245292 w 245986"/>
              <a:gd name="connsiteY21" fmla="*/ 53404 h 190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45986" h="190064">
                <a:moveTo>
                  <a:pt x="245292" y="53404"/>
                </a:moveTo>
                <a:lnTo>
                  <a:pt x="197860" y="54889"/>
                </a:lnTo>
                <a:cubicBezTo>
                  <a:pt x="194428" y="52168"/>
                  <a:pt x="187440" y="48426"/>
                  <a:pt x="175412" y="48704"/>
                </a:cubicBezTo>
                <a:cubicBezTo>
                  <a:pt x="159303" y="49199"/>
                  <a:pt x="151666" y="60671"/>
                  <a:pt x="137009" y="73688"/>
                </a:cubicBezTo>
                <a:cubicBezTo>
                  <a:pt x="124951" y="46571"/>
                  <a:pt x="102626" y="16857"/>
                  <a:pt x="82652" y="995"/>
                </a:cubicBezTo>
                <a:cubicBezTo>
                  <a:pt x="80622" y="-596"/>
                  <a:pt x="77687" y="-241"/>
                  <a:pt x="76097" y="1789"/>
                </a:cubicBezTo>
                <a:cubicBezTo>
                  <a:pt x="75497" y="2554"/>
                  <a:pt x="75151" y="3487"/>
                  <a:pt x="75107" y="4458"/>
                </a:cubicBezTo>
                <a:cubicBezTo>
                  <a:pt x="75035" y="18116"/>
                  <a:pt x="76529" y="31738"/>
                  <a:pt x="79560" y="45056"/>
                </a:cubicBezTo>
                <a:cubicBezTo>
                  <a:pt x="98112" y="56249"/>
                  <a:pt x="114963" y="69792"/>
                  <a:pt x="124487" y="83799"/>
                </a:cubicBezTo>
                <a:cubicBezTo>
                  <a:pt x="122848" y="84943"/>
                  <a:pt x="121085" y="86087"/>
                  <a:pt x="119261" y="87200"/>
                </a:cubicBezTo>
                <a:cubicBezTo>
                  <a:pt x="100925" y="60949"/>
                  <a:pt x="52257" y="33152"/>
                  <a:pt x="18430" y="26133"/>
                </a:cubicBezTo>
                <a:cubicBezTo>
                  <a:pt x="15903" y="25620"/>
                  <a:pt x="13439" y="27254"/>
                  <a:pt x="12927" y="29781"/>
                </a:cubicBezTo>
                <a:cubicBezTo>
                  <a:pt x="12739" y="30705"/>
                  <a:pt x="12836" y="31665"/>
                  <a:pt x="13205" y="32533"/>
                </a:cubicBezTo>
                <a:cubicBezTo>
                  <a:pt x="22759" y="53806"/>
                  <a:pt x="50928" y="89365"/>
                  <a:pt x="77210" y="109339"/>
                </a:cubicBezTo>
                <a:lnTo>
                  <a:pt x="713" y="185465"/>
                </a:lnTo>
                <a:cubicBezTo>
                  <a:pt x="-308" y="186591"/>
                  <a:pt x="-222" y="188331"/>
                  <a:pt x="904" y="189352"/>
                </a:cubicBezTo>
                <a:cubicBezTo>
                  <a:pt x="1692" y="190066"/>
                  <a:pt x="2822" y="190262"/>
                  <a:pt x="3805" y="189855"/>
                </a:cubicBezTo>
                <a:cubicBezTo>
                  <a:pt x="25697" y="178291"/>
                  <a:pt x="64254" y="160141"/>
                  <a:pt x="95360" y="157080"/>
                </a:cubicBezTo>
                <a:cubicBezTo>
                  <a:pt x="155129" y="151205"/>
                  <a:pt x="188120" y="115152"/>
                  <a:pt x="199406" y="63113"/>
                </a:cubicBezTo>
                <a:lnTo>
                  <a:pt x="245416" y="54919"/>
                </a:lnTo>
                <a:cubicBezTo>
                  <a:pt x="245828" y="54808"/>
                  <a:pt x="246071" y="54383"/>
                  <a:pt x="245960" y="53971"/>
                </a:cubicBezTo>
                <a:cubicBezTo>
                  <a:pt x="245876" y="53662"/>
                  <a:pt x="245610" y="53437"/>
                  <a:pt x="245292" y="5340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000">
                <a:schemeClr val="accent1">
                  <a:lumMod val="100000"/>
                </a:schemeClr>
              </a:gs>
            </a:gsLst>
            <a:lin ang="5400000" scaled="1"/>
            <a:tileRect/>
          </a:gradFill>
          <a:ln w="3076" cap="flat">
            <a:noFill/>
            <a:prstDash val="solid"/>
            <a:miter/>
          </a:ln>
        </p:spPr>
        <p:txBody>
          <a:bodyPr lIns="91440" tIns="45720" rIns="91440" bIns="45720" rtlCol="0" anchor="ctr">
            <a:noAutofit/>
          </a:bodyPr>
          <a:lstStyle/>
          <a:p>
            <a:endParaRPr lang="zh-CN" altLang="en-US" dirty="0">
              <a:ea typeface="思源黑体 CN Heavy" panose="020B0A00000000000000" pitchFamily="34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D50D8A7C-8E7D-A3D8-3AB9-C2F82F2F463C}"/>
              </a:ext>
            </a:extLst>
          </p:cNvPr>
          <p:cNvSpPr txBox="1"/>
          <p:nvPr/>
        </p:nvSpPr>
        <p:spPr>
          <a:xfrm>
            <a:off x="854585" y="3611044"/>
            <a:ext cx="4579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可使用运算符数</a:t>
            </a:r>
            <a:r>
              <a:rPr lang="zh-CN" altLang="zh-CN" sz="2000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：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89787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GMyMDk0NzBiZjExNzU5MmU2MTI0ZjZhZDMwNDkyODE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5603</TotalTime>
  <Words>2244</Words>
  <Application>Microsoft Office PowerPoint</Application>
  <PresentationFormat>宽屏</PresentationFormat>
  <Paragraphs>230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等线</vt:lpstr>
      <vt:lpstr>等线 Light</vt:lpstr>
      <vt:lpstr>黑体</vt:lpstr>
      <vt:lpstr>思源黑体 CN Heavy</vt:lpstr>
      <vt:lpstr>宋体</vt:lpstr>
      <vt:lpstr>微软雅黑</vt:lpstr>
      <vt:lpstr>Arial</vt:lpstr>
      <vt:lpstr>Cambria Math</vt:lpstr>
      <vt:lpstr>Consolas</vt:lpstr>
      <vt:lpstr>Microsoft Yi Baiti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 LGZH</dc:creator>
  <cp:lastModifiedBy>石 云天</cp:lastModifiedBy>
  <cp:revision>12</cp:revision>
  <dcterms:created xsi:type="dcterms:W3CDTF">2022-08-26T13:14:00Z</dcterms:created>
  <dcterms:modified xsi:type="dcterms:W3CDTF">2022-12-16T21:34:34Z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872F5D78EC08493FB58300A02C530EF6</vt:lpwstr>
  </property>
  <property fmtid="{D5CDD505-2E9C-101B-9397-08002B2CF9AE}" pid="3" name="KSOProductBuildVer">
    <vt:lpwstr>2052-11.1.0.12313</vt:lpwstr>
  </property>
</Properties>
</file>