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2"/>
    <p:sldId id="449" r:id="rId3"/>
    <p:sldId id="279" r:id="rId4"/>
    <p:sldId id="490" r:id="rId5"/>
    <p:sldId id="491" r:id="rId6"/>
    <p:sldId id="489" r:id="rId7"/>
    <p:sldId id="492" r:id="rId8"/>
    <p:sldId id="493" r:id="rId9"/>
    <p:sldId id="494" r:id="rId10"/>
    <p:sldId id="487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>
          <p15:clr>
            <a:srgbClr val="A4A3A4"/>
          </p15:clr>
        </p15:guide>
        <p15:guide id="2" pos="3782">
          <p15:clr>
            <a:srgbClr val="A4A3A4"/>
          </p15:clr>
        </p15:guide>
        <p15:guide id="3" pos="7129">
          <p15:clr>
            <a:srgbClr val="A4A3A4"/>
          </p15:clr>
        </p15:guide>
        <p15:guide id="4" pos="488">
          <p15:clr>
            <a:srgbClr val="A4A3A4"/>
          </p15:clr>
        </p15:guide>
        <p15:guide id="5" orient="horz" pos="2308">
          <p15:clr>
            <a:srgbClr val="A4A3A4"/>
          </p15:clr>
        </p15:guide>
        <p15:guide id="6" orient="horz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980" autoAdjust="0"/>
  </p:normalViewPr>
  <p:slideViewPr>
    <p:cSldViewPr snapToGrid="0" showGuides="1">
      <p:cViewPr varScale="1">
        <p:scale>
          <a:sx n="70" d="100"/>
          <a:sy n="70" d="100"/>
        </p:scale>
        <p:origin x="398" y="48"/>
      </p:cViewPr>
      <p:guideLst>
        <p:guide orient="horz" pos="913"/>
        <p:guide pos="3782"/>
        <p:guide pos="7129"/>
        <p:guide pos="488"/>
        <p:guide orient="horz" pos="2308"/>
        <p:guide orient="horz" pos="39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E601-3535-4314-BC97-A9FF5BD074C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E28-2493-46BD-B513-F4E5D7EEA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8804" r="8804" b="8804"/>
          <a:stretch>
            <a:fillRect/>
          </a:stretch>
        </p:blipFill>
        <p:spPr bwMode="auto">
          <a:xfrm flipH="1">
            <a:off x="0" y="1"/>
            <a:ext cx="12192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"/>
          <p:cNvGrpSpPr/>
          <p:nvPr/>
        </p:nvGrpSpPr>
        <p:grpSpPr>
          <a:xfrm rot="9000000">
            <a:off x="639597" y="-12390144"/>
            <a:ext cx="16077776" cy="16322072"/>
            <a:chOff x="2727789" y="-10719254"/>
            <a:chExt cx="16077776" cy="16322072"/>
          </a:xfrm>
        </p:grpSpPr>
        <p:sp>
          <p:nvSpPr>
            <p:cNvPr id="69" name="Freeform 2"/>
            <p:cNvSpPr/>
            <p:nvPr/>
          </p:nvSpPr>
          <p:spPr bwMode="auto">
            <a:xfrm rot="14400000">
              <a:off x="8437935" y="281169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6"/>
            <p:cNvSpPr/>
            <p:nvPr/>
          </p:nvSpPr>
          <p:spPr bwMode="auto">
            <a:xfrm rot="14400000">
              <a:off x="7276328" y="21472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"/>
            <p:cNvSpPr/>
            <p:nvPr/>
          </p:nvSpPr>
          <p:spPr bwMode="auto">
            <a:xfrm rot="14400000">
              <a:off x="8439892" y="147412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8"/>
            <p:cNvSpPr/>
            <p:nvPr/>
          </p:nvSpPr>
          <p:spPr bwMode="auto">
            <a:xfrm rot="14400000">
              <a:off x="9603456" y="80364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9"/>
            <p:cNvSpPr/>
            <p:nvPr/>
          </p:nvSpPr>
          <p:spPr bwMode="auto">
            <a:xfrm rot="14400000">
              <a:off x="10767021" y="13055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10"/>
            <p:cNvSpPr/>
            <p:nvPr/>
          </p:nvSpPr>
          <p:spPr bwMode="auto">
            <a:xfrm rot="14400000">
              <a:off x="11930585" y="-53992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11"/>
            <p:cNvSpPr/>
            <p:nvPr/>
          </p:nvSpPr>
          <p:spPr bwMode="auto">
            <a:xfrm rot="14400000">
              <a:off x="13094149" y="-121301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12"/>
            <p:cNvSpPr/>
            <p:nvPr/>
          </p:nvSpPr>
          <p:spPr bwMode="auto">
            <a:xfrm rot="14400000">
              <a:off x="14257713" y="-18834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13"/>
            <p:cNvSpPr/>
            <p:nvPr/>
          </p:nvSpPr>
          <p:spPr bwMode="auto">
            <a:xfrm rot="14400000">
              <a:off x="15421277" y="-255658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14"/>
            <p:cNvSpPr/>
            <p:nvPr/>
          </p:nvSpPr>
          <p:spPr bwMode="auto">
            <a:xfrm rot="14400000">
              <a:off x="9601499" y="214121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15"/>
            <p:cNvSpPr/>
            <p:nvPr/>
          </p:nvSpPr>
          <p:spPr bwMode="auto">
            <a:xfrm rot="14400000">
              <a:off x="10765064" y="14681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16"/>
            <p:cNvSpPr/>
            <p:nvPr/>
          </p:nvSpPr>
          <p:spPr bwMode="auto">
            <a:xfrm rot="14400000">
              <a:off x="11928628" y="79764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17"/>
            <p:cNvSpPr/>
            <p:nvPr/>
          </p:nvSpPr>
          <p:spPr bwMode="auto">
            <a:xfrm rot="14400000">
              <a:off x="13092192" y="1245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18"/>
            <p:cNvSpPr/>
            <p:nvPr/>
          </p:nvSpPr>
          <p:spPr bwMode="auto">
            <a:xfrm rot="14400000">
              <a:off x="14255756" y="-545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19"/>
            <p:cNvSpPr/>
            <p:nvPr/>
          </p:nvSpPr>
          <p:spPr bwMode="auto">
            <a:xfrm rot="14400000">
              <a:off x="15419320" y="-12190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20"/>
            <p:cNvSpPr/>
            <p:nvPr/>
          </p:nvSpPr>
          <p:spPr bwMode="auto">
            <a:xfrm rot="14400000">
              <a:off x="16582885" y="-18894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21"/>
            <p:cNvSpPr/>
            <p:nvPr/>
          </p:nvSpPr>
          <p:spPr bwMode="auto">
            <a:xfrm rot="14400000">
              <a:off x="7274681" y="7968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22"/>
            <p:cNvSpPr/>
            <p:nvPr/>
          </p:nvSpPr>
          <p:spPr bwMode="auto">
            <a:xfrm rot="14400000">
              <a:off x="6113074" y="1323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Freeform 23"/>
            <p:cNvSpPr/>
            <p:nvPr/>
          </p:nvSpPr>
          <p:spPr bwMode="auto">
            <a:xfrm rot="14400000">
              <a:off x="7276638" y="-54069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24"/>
            <p:cNvSpPr/>
            <p:nvPr/>
          </p:nvSpPr>
          <p:spPr bwMode="auto">
            <a:xfrm rot="14400000">
              <a:off x="8440202" y="-121117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25"/>
            <p:cNvSpPr/>
            <p:nvPr/>
          </p:nvSpPr>
          <p:spPr bwMode="auto">
            <a:xfrm rot="14400000">
              <a:off x="9603767" y="-188426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26"/>
            <p:cNvSpPr/>
            <p:nvPr/>
          </p:nvSpPr>
          <p:spPr bwMode="auto">
            <a:xfrm rot="14400000">
              <a:off x="10767330" y="-255474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7"/>
            <p:cNvSpPr/>
            <p:nvPr/>
          </p:nvSpPr>
          <p:spPr bwMode="auto">
            <a:xfrm rot="14400000">
              <a:off x="11930895" y="-322782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8"/>
            <p:cNvSpPr/>
            <p:nvPr/>
          </p:nvSpPr>
          <p:spPr bwMode="auto">
            <a:xfrm rot="14400000">
              <a:off x="13094459" y="-38983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29"/>
            <p:cNvSpPr/>
            <p:nvPr/>
          </p:nvSpPr>
          <p:spPr bwMode="auto">
            <a:xfrm rot="14400000">
              <a:off x="14258023" y="-457139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30"/>
            <p:cNvSpPr/>
            <p:nvPr/>
          </p:nvSpPr>
          <p:spPr bwMode="auto">
            <a:xfrm rot="14400000">
              <a:off x="8438245" y="12640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31"/>
            <p:cNvSpPr/>
            <p:nvPr/>
          </p:nvSpPr>
          <p:spPr bwMode="auto">
            <a:xfrm rot="14400000">
              <a:off x="9601810" y="-5466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32"/>
            <p:cNvSpPr/>
            <p:nvPr/>
          </p:nvSpPr>
          <p:spPr bwMode="auto">
            <a:xfrm rot="14400000">
              <a:off x="10765374" y="-121716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33"/>
            <p:cNvSpPr/>
            <p:nvPr/>
          </p:nvSpPr>
          <p:spPr bwMode="auto">
            <a:xfrm rot="14400000">
              <a:off x="11928938" y="-189025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4"/>
            <p:cNvSpPr/>
            <p:nvPr/>
          </p:nvSpPr>
          <p:spPr bwMode="auto">
            <a:xfrm rot="14400000">
              <a:off x="13092502" y="-25607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35"/>
            <p:cNvSpPr/>
            <p:nvPr/>
          </p:nvSpPr>
          <p:spPr bwMode="auto">
            <a:xfrm rot="14400000">
              <a:off x="14256066" y="-323382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36"/>
            <p:cNvSpPr/>
            <p:nvPr/>
          </p:nvSpPr>
          <p:spPr bwMode="auto">
            <a:xfrm rot="14400000">
              <a:off x="15419631" y="-39043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37"/>
            <p:cNvSpPr/>
            <p:nvPr/>
          </p:nvSpPr>
          <p:spPr bwMode="auto">
            <a:xfrm rot="14400000">
              <a:off x="6111752" y="-1218495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38"/>
            <p:cNvSpPr/>
            <p:nvPr/>
          </p:nvSpPr>
          <p:spPr bwMode="auto">
            <a:xfrm rot="14400000">
              <a:off x="4949820" y="-18824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39"/>
            <p:cNvSpPr/>
            <p:nvPr/>
          </p:nvSpPr>
          <p:spPr bwMode="auto">
            <a:xfrm rot="14400000">
              <a:off x="6113384" y="-25555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40"/>
            <p:cNvSpPr/>
            <p:nvPr/>
          </p:nvSpPr>
          <p:spPr bwMode="auto">
            <a:xfrm rot="14400000">
              <a:off x="7276948" y="-32259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Freeform 41"/>
            <p:cNvSpPr/>
            <p:nvPr/>
          </p:nvSpPr>
          <p:spPr bwMode="auto">
            <a:xfrm rot="14400000">
              <a:off x="8440513" y="-389907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42"/>
            <p:cNvSpPr/>
            <p:nvPr/>
          </p:nvSpPr>
          <p:spPr bwMode="auto">
            <a:xfrm rot="14400000">
              <a:off x="9604077" y="-456955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43"/>
            <p:cNvSpPr/>
            <p:nvPr/>
          </p:nvSpPr>
          <p:spPr bwMode="auto">
            <a:xfrm rot="14400000">
              <a:off x="10767641" y="-524264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44"/>
            <p:cNvSpPr/>
            <p:nvPr/>
          </p:nvSpPr>
          <p:spPr bwMode="auto">
            <a:xfrm rot="14400000">
              <a:off x="11931205" y="-591312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45"/>
            <p:cNvSpPr/>
            <p:nvPr/>
          </p:nvSpPr>
          <p:spPr bwMode="auto">
            <a:xfrm rot="14400000">
              <a:off x="13094770" y="-658621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Freeform 46"/>
            <p:cNvSpPr/>
            <p:nvPr/>
          </p:nvSpPr>
          <p:spPr bwMode="auto">
            <a:xfrm rot="14400000">
              <a:off x="7275316" y="-1888977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47"/>
            <p:cNvSpPr/>
            <p:nvPr/>
          </p:nvSpPr>
          <p:spPr bwMode="auto">
            <a:xfrm rot="14400000">
              <a:off x="8438881" y="-2562063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8"/>
            <p:cNvSpPr/>
            <p:nvPr/>
          </p:nvSpPr>
          <p:spPr bwMode="auto">
            <a:xfrm rot="14400000">
              <a:off x="9602445" y="-3232545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9"/>
            <p:cNvSpPr/>
            <p:nvPr/>
          </p:nvSpPr>
          <p:spPr bwMode="auto">
            <a:xfrm rot="14400000">
              <a:off x="10766009" y="-3905631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50"/>
            <p:cNvSpPr/>
            <p:nvPr/>
          </p:nvSpPr>
          <p:spPr bwMode="auto">
            <a:xfrm rot="14400000">
              <a:off x="11929574" y="-45761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51"/>
            <p:cNvSpPr/>
            <p:nvPr/>
          </p:nvSpPr>
          <p:spPr bwMode="auto">
            <a:xfrm rot="14400000">
              <a:off x="13093138" y="-52491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52"/>
            <p:cNvSpPr/>
            <p:nvPr/>
          </p:nvSpPr>
          <p:spPr bwMode="auto">
            <a:xfrm rot="14400000">
              <a:off x="14256702" y="-5919682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7" name="Freeform 53"/>
            <p:cNvSpPr/>
            <p:nvPr/>
          </p:nvSpPr>
          <p:spPr bwMode="auto">
            <a:xfrm rot="14400000">
              <a:off x="4948498" y="-323331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8" name="Freeform 54"/>
            <p:cNvSpPr/>
            <p:nvPr/>
          </p:nvSpPr>
          <p:spPr bwMode="auto">
            <a:xfrm rot="14400000">
              <a:off x="3786566" y="-38972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Freeform 55"/>
            <p:cNvSpPr/>
            <p:nvPr/>
          </p:nvSpPr>
          <p:spPr bwMode="auto">
            <a:xfrm rot="14400000">
              <a:off x="4950130" y="-457032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Freeform 56"/>
            <p:cNvSpPr/>
            <p:nvPr/>
          </p:nvSpPr>
          <p:spPr bwMode="auto">
            <a:xfrm rot="14400000">
              <a:off x="6113694" y="-52408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57"/>
            <p:cNvSpPr/>
            <p:nvPr/>
          </p:nvSpPr>
          <p:spPr bwMode="auto">
            <a:xfrm rot="14400000">
              <a:off x="7277259" y="-591388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58"/>
            <p:cNvSpPr/>
            <p:nvPr/>
          </p:nvSpPr>
          <p:spPr bwMode="auto">
            <a:xfrm rot="14400000">
              <a:off x="8440823" y="-658437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9"/>
            <p:cNvSpPr/>
            <p:nvPr/>
          </p:nvSpPr>
          <p:spPr bwMode="auto">
            <a:xfrm rot="14400000">
              <a:off x="9604387" y="-7257457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60"/>
            <p:cNvSpPr/>
            <p:nvPr/>
          </p:nvSpPr>
          <p:spPr bwMode="auto">
            <a:xfrm rot="14400000">
              <a:off x="10767951" y="-792793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61"/>
            <p:cNvSpPr/>
            <p:nvPr/>
          </p:nvSpPr>
          <p:spPr bwMode="auto">
            <a:xfrm rot="14400000">
              <a:off x="11931516" y="-860102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62"/>
            <p:cNvSpPr/>
            <p:nvPr/>
          </p:nvSpPr>
          <p:spPr bwMode="auto">
            <a:xfrm rot="14400000">
              <a:off x="6112062" y="-390379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Freeform 63"/>
            <p:cNvSpPr/>
            <p:nvPr/>
          </p:nvSpPr>
          <p:spPr bwMode="auto">
            <a:xfrm rot="14400000">
              <a:off x="7275627" y="-457687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8" name="Freeform 64"/>
            <p:cNvSpPr/>
            <p:nvPr/>
          </p:nvSpPr>
          <p:spPr bwMode="auto">
            <a:xfrm rot="14400000">
              <a:off x="8439191" y="-524736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Freeform 65"/>
            <p:cNvSpPr/>
            <p:nvPr/>
          </p:nvSpPr>
          <p:spPr bwMode="auto">
            <a:xfrm rot="14400000">
              <a:off x="9602755" y="-592044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0" name="Freeform 66"/>
            <p:cNvSpPr/>
            <p:nvPr/>
          </p:nvSpPr>
          <p:spPr bwMode="auto">
            <a:xfrm rot="14400000">
              <a:off x="10766320" y="-659092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1" name="Freeform 67"/>
            <p:cNvSpPr/>
            <p:nvPr/>
          </p:nvSpPr>
          <p:spPr bwMode="auto">
            <a:xfrm rot="14400000">
              <a:off x="11929884" y="-726401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Freeform 68"/>
            <p:cNvSpPr/>
            <p:nvPr/>
          </p:nvSpPr>
          <p:spPr bwMode="auto">
            <a:xfrm rot="14400000">
              <a:off x="13093448" y="-79344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Freeform 69"/>
            <p:cNvSpPr/>
            <p:nvPr/>
          </p:nvSpPr>
          <p:spPr bwMode="auto">
            <a:xfrm rot="14400000">
              <a:off x="3785245" y="-524812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Freeform 70"/>
            <p:cNvSpPr/>
            <p:nvPr/>
          </p:nvSpPr>
          <p:spPr bwMode="auto">
            <a:xfrm rot="14400000">
              <a:off x="2623637" y="-59126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Freeform 71"/>
            <p:cNvSpPr/>
            <p:nvPr/>
          </p:nvSpPr>
          <p:spPr bwMode="auto">
            <a:xfrm rot="14400000">
              <a:off x="3787201" y="-65856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Freeform 72"/>
            <p:cNvSpPr/>
            <p:nvPr/>
          </p:nvSpPr>
          <p:spPr bwMode="auto">
            <a:xfrm rot="14400000">
              <a:off x="4950766" y="-7256181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Freeform 73"/>
            <p:cNvSpPr/>
            <p:nvPr/>
          </p:nvSpPr>
          <p:spPr bwMode="auto">
            <a:xfrm rot="14400000">
              <a:off x="6114330" y="-7929268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8" name="Freeform 74"/>
            <p:cNvSpPr/>
            <p:nvPr/>
          </p:nvSpPr>
          <p:spPr bwMode="auto">
            <a:xfrm rot="14400000">
              <a:off x="7277894" y="-8599750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9" name="Freeform 75"/>
            <p:cNvSpPr/>
            <p:nvPr/>
          </p:nvSpPr>
          <p:spPr bwMode="auto">
            <a:xfrm rot="14400000">
              <a:off x="8441459" y="-9272836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6"/>
            <p:cNvSpPr/>
            <p:nvPr/>
          </p:nvSpPr>
          <p:spPr bwMode="auto">
            <a:xfrm rot="14400000">
              <a:off x="9605022" y="-9943318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7"/>
            <p:cNvSpPr/>
            <p:nvPr/>
          </p:nvSpPr>
          <p:spPr bwMode="auto">
            <a:xfrm rot="14400000">
              <a:off x="10768587" y="-10616404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8"/>
            <p:cNvSpPr/>
            <p:nvPr/>
          </p:nvSpPr>
          <p:spPr bwMode="auto">
            <a:xfrm rot="14400000">
              <a:off x="4948809" y="-59186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9"/>
            <p:cNvSpPr/>
            <p:nvPr/>
          </p:nvSpPr>
          <p:spPr bwMode="auto">
            <a:xfrm rot="14400000">
              <a:off x="6112373" y="-65916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80"/>
            <p:cNvSpPr/>
            <p:nvPr/>
          </p:nvSpPr>
          <p:spPr bwMode="auto">
            <a:xfrm rot="14400000">
              <a:off x="7275938" y="-726217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81"/>
            <p:cNvSpPr/>
            <p:nvPr/>
          </p:nvSpPr>
          <p:spPr bwMode="auto">
            <a:xfrm rot="14400000">
              <a:off x="8439502" y="-793526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6" name="Freeform 82"/>
            <p:cNvSpPr/>
            <p:nvPr/>
          </p:nvSpPr>
          <p:spPr bwMode="auto">
            <a:xfrm rot="14400000">
              <a:off x="9603066" y="-860574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83"/>
            <p:cNvSpPr/>
            <p:nvPr/>
          </p:nvSpPr>
          <p:spPr bwMode="auto">
            <a:xfrm rot="14400000">
              <a:off x="10766630" y="-927882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4"/>
            <p:cNvSpPr/>
            <p:nvPr/>
          </p:nvSpPr>
          <p:spPr bwMode="auto">
            <a:xfrm rot="14400000">
              <a:off x="11930194" y="-994931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5"/>
            <p:cNvSpPr/>
            <p:nvPr/>
          </p:nvSpPr>
          <p:spPr bwMode="auto">
            <a:xfrm rot="14400000">
              <a:off x="9214197" y="415509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0" name="Freeform 86"/>
            <p:cNvSpPr/>
            <p:nvPr/>
          </p:nvSpPr>
          <p:spPr bwMode="auto">
            <a:xfrm rot="14400000">
              <a:off x="8052590" y="349060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Freeform 87"/>
            <p:cNvSpPr/>
            <p:nvPr/>
          </p:nvSpPr>
          <p:spPr bwMode="auto">
            <a:xfrm rot="14400000">
              <a:off x="9216154" y="28175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2" name="Freeform 88"/>
            <p:cNvSpPr/>
            <p:nvPr/>
          </p:nvSpPr>
          <p:spPr bwMode="auto">
            <a:xfrm rot="14400000">
              <a:off x="10379718" y="214704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3" name="Freeform 89"/>
            <p:cNvSpPr/>
            <p:nvPr/>
          </p:nvSpPr>
          <p:spPr bwMode="auto">
            <a:xfrm rot="14400000">
              <a:off x="11543283" y="147395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90"/>
            <p:cNvSpPr/>
            <p:nvPr/>
          </p:nvSpPr>
          <p:spPr bwMode="auto">
            <a:xfrm rot="14400000">
              <a:off x="12706846" y="80347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5" name="Freeform 91"/>
            <p:cNvSpPr/>
            <p:nvPr/>
          </p:nvSpPr>
          <p:spPr bwMode="auto">
            <a:xfrm rot="14400000">
              <a:off x="13870411" y="13038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6" name="Freeform 92"/>
            <p:cNvSpPr/>
            <p:nvPr/>
          </p:nvSpPr>
          <p:spPr bwMode="auto">
            <a:xfrm rot="14400000">
              <a:off x="15033975" y="-5400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93"/>
            <p:cNvSpPr/>
            <p:nvPr/>
          </p:nvSpPr>
          <p:spPr bwMode="auto">
            <a:xfrm rot="14400000">
              <a:off x="16197539" y="-121318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4"/>
            <p:cNvSpPr/>
            <p:nvPr/>
          </p:nvSpPr>
          <p:spPr bwMode="auto">
            <a:xfrm rot="14400000">
              <a:off x="10377761" y="348461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9" name="Freeform 95"/>
            <p:cNvSpPr/>
            <p:nvPr/>
          </p:nvSpPr>
          <p:spPr bwMode="auto">
            <a:xfrm rot="14400000">
              <a:off x="11541325" y="281152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0" name="Freeform 96"/>
            <p:cNvSpPr/>
            <p:nvPr/>
          </p:nvSpPr>
          <p:spPr bwMode="auto">
            <a:xfrm rot="14400000">
              <a:off x="12704890" y="214104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7"/>
            <p:cNvSpPr/>
            <p:nvPr/>
          </p:nvSpPr>
          <p:spPr bwMode="auto">
            <a:xfrm rot="14400000">
              <a:off x="13868453" y="146796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8"/>
            <p:cNvSpPr/>
            <p:nvPr/>
          </p:nvSpPr>
          <p:spPr bwMode="auto">
            <a:xfrm rot="14400000">
              <a:off x="15032018" y="79747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3" name="Freeform 99"/>
            <p:cNvSpPr/>
            <p:nvPr/>
          </p:nvSpPr>
          <p:spPr bwMode="auto">
            <a:xfrm rot="14400000">
              <a:off x="16195582" y="1243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4" name="Freeform 100"/>
            <p:cNvSpPr/>
            <p:nvPr/>
          </p:nvSpPr>
          <p:spPr bwMode="auto">
            <a:xfrm rot="14400000">
              <a:off x="17359146" y="-54609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5" name="Freeform 101"/>
            <p:cNvSpPr/>
            <p:nvPr/>
          </p:nvSpPr>
          <p:spPr bwMode="auto">
            <a:xfrm rot="14400000">
              <a:off x="8050943" y="214028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102"/>
            <p:cNvSpPr/>
            <p:nvPr/>
          </p:nvSpPr>
          <p:spPr bwMode="auto">
            <a:xfrm rot="14400000">
              <a:off x="6889336" y="147579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103"/>
            <p:cNvSpPr/>
            <p:nvPr/>
          </p:nvSpPr>
          <p:spPr bwMode="auto">
            <a:xfrm rot="14400000">
              <a:off x="8052899" y="80270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8" name="Freeform 104"/>
            <p:cNvSpPr/>
            <p:nvPr/>
          </p:nvSpPr>
          <p:spPr bwMode="auto">
            <a:xfrm rot="14400000">
              <a:off x="9216464" y="13222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9" name="Freeform 105"/>
            <p:cNvSpPr/>
            <p:nvPr/>
          </p:nvSpPr>
          <p:spPr bwMode="auto">
            <a:xfrm rot="14400000">
              <a:off x="10380029" y="-54086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0" name="Freeform 106"/>
            <p:cNvSpPr/>
            <p:nvPr/>
          </p:nvSpPr>
          <p:spPr bwMode="auto">
            <a:xfrm rot="14400000">
              <a:off x="11543592" y="-121134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1" name="Freeform 107"/>
            <p:cNvSpPr/>
            <p:nvPr/>
          </p:nvSpPr>
          <p:spPr bwMode="auto">
            <a:xfrm rot="14400000">
              <a:off x="12707157" y="-188443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2" name="Freeform 108"/>
            <p:cNvSpPr/>
            <p:nvPr/>
          </p:nvSpPr>
          <p:spPr bwMode="auto">
            <a:xfrm rot="14400000">
              <a:off x="13870721" y="-255491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3" name="Freeform 109"/>
            <p:cNvSpPr/>
            <p:nvPr/>
          </p:nvSpPr>
          <p:spPr bwMode="auto">
            <a:xfrm rot="14400000">
              <a:off x="15034285" y="-322799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4" name="Freeform 110"/>
            <p:cNvSpPr/>
            <p:nvPr/>
          </p:nvSpPr>
          <p:spPr bwMode="auto">
            <a:xfrm rot="14400000">
              <a:off x="9214506" y="146979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5" name="Freeform 111"/>
            <p:cNvSpPr/>
            <p:nvPr/>
          </p:nvSpPr>
          <p:spPr bwMode="auto">
            <a:xfrm rot="14400000">
              <a:off x="10378071" y="7967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6" name="Freeform 112"/>
            <p:cNvSpPr/>
            <p:nvPr/>
          </p:nvSpPr>
          <p:spPr bwMode="auto">
            <a:xfrm rot="14400000">
              <a:off x="11541636" y="12623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7" name="Freeform 113"/>
            <p:cNvSpPr/>
            <p:nvPr/>
          </p:nvSpPr>
          <p:spPr bwMode="auto">
            <a:xfrm rot="14400000">
              <a:off x="12705199" y="-54685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8" name="Freeform 114"/>
            <p:cNvSpPr/>
            <p:nvPr/>
          </p:nvSpPr>
          <p:spPr bwMode="auto">
            <a:xfrm rot="14400000">
              <a:off x="13868764" y="-121733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9" name="Freeform 115"/>
            <p:cNvSpPr/>
            <p:nvPr/>
          </p:nvSpPr>
          <p:spPr bwMode="auto">
            <a:xfrm rot="14400000">
              <a:off x="15032328" y="-189042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0" name="Freeform 116"/>
            <p:cNvSpPr/>
            <p:nvPr/>
          </p:nvSpPr>
          <p:spPr bwMode="auto">
            <a:xfrm rot="14400000">
              <a:off x="16195892" y="-25609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1" name="Freeform 117"/>
            <p:cNvSpPr/>
            <p:nvPr/>
          </p:nvSpPr>
          <p:spPr bwMode="auto">
            <a:xfrm rot="14400000">
              <a:off x="6886713" y="12490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2" name="Freeform 118"/>
            <p:cNvSpPr/>
            <p:nvPr/>
          </p:nvSpPr>
          <p:spPr bwMode="auto">
            <a:xfrm rot="14400000">
              <a:off x="5726082" y="-53902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3" name="Freeform 119"/>
            <p:cNvSpPr/>
            <p:nvPr/>
          </p:nvSpPr>
          <p:spPr bwMode="auto">
            <a:xfrm rot="14400000">
              <a:off x="6889645" y="-121210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4" name="Freeform 120"/>
            <p:cNvSpPr/>
            <p:nvPr/>
          </p:nvSpPr>
          <p:spPr bwMode="auto">
            <a:xfrm rot="14400000">
              <a:off x="8053210" y="-188259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5" name="Freeform 121"/>
            <p:cNvSpPr/>
            <p:nvPr/>
          </p:nvSpPr>
          <p:spPr bwMode="auto">
            <a:xfrm rot="14400000">
              <a:off x="9216775" y="-255567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6" name="Freeform 122"/>
            <p:cNvSpPr/>
            <p:nvPr/>
          </p:nvSpPr>
          <p:spPr bwMode="auto">
            <a:xfrm rot="14400000">
              <a:off x="10380338" y="-322615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7" name="Freeform 123"/>
            <p:cNvSpPr/>
            <p:nvPr/>
          </p:nvSpPr>
          <p:spPr bwMode="auto">
            <a:xfrm rot="14400000">
              <a:off x="11543903" y="-389924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8" name="Freeform 124"/>
            <p:cNvSpPr/>
            <p:nvPr/>
          </p:nvSpPr>
          <p:spPr bwMode="auto">
            <a:xfrm rot="14400000">
              <a:off x="12707467" y="-456972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9" name="Freeform 125"/>
            <p:cNvSpPr/>
            <p:nvPr/>
          </p:nvSpPr>
          <p:spPr bwMode="auto">
            <a:xfrm rot="14400000">
              <a:off x="13871031" y="-52428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0" name="Freeform 126"/>
            <p:cNvSpPr/>
            <p:nvPr/>
          </p:nvSpPr>
          <p:spPr bwMode="auto">
            <a:xfrm rot="14400000">
              <a:off x="8050277" y="-54557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1" name="Freeform 127"/>
            <p:cNvSpPr/>
            <p:nvPr/>
          </p:nvSpPr>
          <p:spPr bwMode="auto">
            <a:xfrm rot="14400000">
              <a:off x="9213841" y="-121866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128"/>
            <p:cNvSpPr/>
            <p:nvPr/>
          </p:nvSpPr>
          <p:spPr bwMode="auto">
            <a:xfrm rot="14400000">
              <a:off x="10377406" y="-188914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129"/>
            <p:cNvSpPr/>
            <p:nvPr/>
          </p:nvSpPr>
          <p:spPr bwMode="auto">
            <a:xfrm rot="14400000">
              <a:off x="11540970" y="-256223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130"/>
            <p:cNvSpPr/>
            <p:nvPr/>
          </p:nvSpPr>
          <p:spPr bwMode="auto">
            <a:xfrm rot="14400000">
              <a:off x="12704534" y="-32327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131"/>
            <p:cNvSpPr/>
            <p:nvPr/>
          </p:nvSpPr>
          <p:spPr bwMode="auto">
            <a:xfrm rot="14400000">
              <a:off x="13868098" y="-39058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32"/>
            <p:cNvSpPr/>
            <p:nvPr/>
          </p:nvSpPr>
          <p:spPr bwMode="auto">
            <a:xfrm rot="14400000">
              <a:off x="15031663" y="-45762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33"/>
            <p:cNvSpPr/>
            <p:nvPr/>
          </p:nvSpPr>
          <p:spPr bwMode="auto">
            <a:xfrm rot="14400000">
              <a:off x="5723459" y="-188991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34"/>
            <p:cNvSpPr/>
            <p:nvPr/>
          </p:nvSpPr>
          <p:spPr bwMode="auto">
            <a:xfrm rot="14400000">
              <a:off x="4562828" y="-255383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5"/>
            <p:cNvSpPr/>
            <p:nvPr/>
          </p:nvSpPr>
          <p:spPr bwMode="auto">
            <a:xfrm rot="14400000">
              <a:off x="5726392" y="-32269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0" name="Freeform 136"/>
            <p:cNvSpPr/>
            <p:nvPr/>
          </p:nvSpPr>
          <p:spPr bwMode="auto">
            <a:xfrm rot="14400000">
              <a:off x="6889956" y="-389740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1" name="Freeform 137"/>
            <p:cNvSpPr/>
            <p:nvPr/>
          </p:nvSpPr>
          <p:spPr bwMode="auto">
            <a:xfrm rot="14400000">
              <a:off x="8053521" y="-457049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Freeform 138"/>
            <p:cNvSpPr/>
            <p:nvPr/>
          </p:nvSpPr>
          <p:spPr bwMode="auto">
            <a:xfrm rot="14400000">
              <a:off x="9217085" y="-524097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139"/>
            <p:cNvSpPr/>
            <p:nvPr/>
          </p:nvSpPr>
          <p:spPr bwMode="auto">
            <a:xfrm rot="14400000">
              <a:off x="10380649" y="-591405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140"/>
            <p:cNvSpPr/>
            <p:nvPr/>
          </p:nvSpPr>
          <p:spPr bwMode="auto">
            <a:xfrm rot="14400000">
              <a:off x="11544213" y="-658454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141"/>
            <p:cNvSpPr/>
            <p:nvPr/>
          </p:nvSpPr>
          <p:spPr bwMode="auto">
            <a:xfrm rot="14400000">
              <a:off x="12707778" y="-725762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142"/>
            <p:cNvSpPr/>
            <p:nvPr/>
          </p:nvSpPr>
          <p:spPr bwMode="auto">
            <a:xfrm rot="14400000">
              <a:off x="6887023" y="-256039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143"/>
            <p:cNvSpPr/>
            <p:nvPr/>
          </p:nvSpPr>
          <p:spPr bwMode="auto">
            <a:xfrm rot="14400000">
              <a:off x="8050587" y="-323348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144"/>
            <p:cNvSpPr/>
            <p:nvPr/>
          </p:nvSpPr>
          <p:spPr bwMode="auto">
            <a:xfrm rot="14400000">
              <a:off x="9214152" y="-390396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145"/>
            <p:cNvSpPr/>
            <p:nvPr/>
          </p:nvSpPr>
          <p:spPr bwMode="auto">
            <a:xfrm rot="14400000">
              <a:off x="10377716" y="-457704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Freeform 146"/>
            <p:cNvSpPr/>
            <p:nvPr/>
          </p:nvSpPr>
          <p:spPr bwMode="auto">
            <a:xfrm rot="14400000">
              <a:off x="11541280" y="-524753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47"/>
            <p:cNvSpPr/>
            <p:nvPr/>
          </p:nvSpPr>
          <p:spPr bwMode="auto">
            <a:xfrm rot="14400000">
              <a:off x="12704844" y="-592061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Freeform 148"/>
            <p:cNvSpPr/>
            <p:nvPr/>
          </p:nvSpPr>
          <p:spPr bwMode="auto">
            <a:xfrm rot="14400000">
              <a:off x="13868408" y="-659109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149"/>
            <p:cNvSpPr/>
            <p:nvPr/>
          </p:nvSpPr>
          <p:spPr bwMode="auto">
            <a:xfrm rot="14400000">
              <a:off x="4560205" y="-390472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4" name="Freeform 150"/>
            <p:cNvSpPr/>
            <p:nvPr/>
          </p:nvSpPr>
          <p:spPr bwMode="auto">
            <a:xfrm rot="14400000">
              <a:off x="3398598" y="-45692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5" name="Freeform 151"/>
            <p:cNvSpPr/>
            <p:nvPr/>
          </p:nvSpPr>
          <p:spPr bwMode="auto">
            <a:xfrm rot="14400000">
              <a:off x="4562162" y="-52423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152"/>
            <p:cNvSpPr/>
            <p:nvPr/>
          </p:nvSpPr>
          <p:spPr bwMode="auto">
            <a:xfrm rot="14400000">
              <a:off x="5725726" y="-59127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153"/>
            <p:cNvSpPr/>
            <p:nvPr/>
          </p:nvSpPr>
          <p:spPr bwMode="auto">
            <a:xfrm rot="14400000">
              <a:off x="6889291" y="-658587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154"/>
            <p:cNvSpPr/>
            <p:nvPr/>
          </p:nvSpPr>
          <p:spPr bwMode="auto">
            <a:xfrm rot="14400000">
              <a:off x="8052855" y="-725635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155"/>
            <p:cNvSpPr/>
            <p:nvPr/>
          </p:nvSpPr>
          <p:spPr bwMode="auto">
            <a:xfrm rot="14400000">
              <a:off x="9216419" y="-792943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156"/>
            <p:cNvSpPr/>
            <p:nvPr/>
          </p:nvSpPr>
          <p:spPr bwMode="auto">
            <a:xfrm rot="14400000">
              <a:off x="10379983" y="-8599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157"/>
            <p:cNvSpPr/>
            <p:nvPr/>
          </p:nvSpPr>
          <p:spPr bwMode="auto">
            <a:xfrm rot="14400000">
              <a:off x="11543547" y="-927300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158"/>
            <p:cNvSpPr/>
            <p:nvPr/>
          </p:nvSpPr>
          <p:spPr bwMode="auto">
            <a:xfrm rot="14400000">
              <a:off x="5723769" y="-457520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159"/>
            <p:cNvSpPr/>
            <p:nvPr/>
          </p:nvSpPr>
          <p:spPr bwMode="auto">
            <a:xfrm rot="14400000">
              <a:off x="6887334" y="-524829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4" name="Freeform 160"/>
            <p:cNvSpPr/>
            <p:nvPr/>
          </p:nvSpPr>
          <p:spPr bwMode="auto">
            <a:xfrm rot="14400000">
              <a:off x="8050898" y="-591877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5" name="Freeform 161"/>
            <p:cNvSpPr/>
            <p:nvPr/>
          </p:nvSpPr>
          <p:spPr bwMode="auto">
            <a:xfrm rot="14400000">
              <a:off x="9214462" y="-65918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162"/>
            <p:cNvSpPr/>
            <p:nvPr/>
          </p:nvSpPr>
          <p:spPr bwMode="auto">
            <a:xfrm rot="14400000">
              <a:off x="10378026" y="-726234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163"/>
            <p:cNvSpPr/>
            <p:nvPr/>
          </p:nvSpPr>
          <p:spPr bwMode="auto">
            <a:xfrm rot="14400000">
              <a:off x="11541590" y="-79354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164"/>
            <p:cNvSpPr/>
            <p:nvPr/>
          </p:nvSpPr>
          <p:spPr bwMode="auto">
            <a:xfrm rot="14400000">
              <a:off x="12705155" y="-860591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165"/>
            <p:cNvSpPr>
              <a:spLocks noEditPoints="1"/>
            </p:cNvSpPr>
            <p:nvPr/>
          </p:nvSpPr>
          <p:spPr bwMode="auto">
            <a:xfrm rot="14400000">
              <a:off x="8773826" y="2758124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166"/>
            <p:cNvSpPr>
              <a:spLocks noEditPoints="1"/>
            </p:cNvSpPr>
            <p:nvPr/>
          </p:nvSpPr>
          <p:spPr bwMode="auto">
            <a:xfrm rot="14400000">
              <a:off x="8385533" y="20867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167"/>
            <p:cNvSpPr>
              <a:spLocks noEditPoints="1"/>
            </p:cNvSpPr>
            <p:nvPr/>
          </p:nvSpPr>
          <p:spPr bwMode="auto">
            <a:xfrm rot="14400000">
              <a:off x="7610898" y="7472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168"/>
            <p:cNvSpPr>
              <a:spLocks noEditPoints="1"/>
            </p:cNvSpPr>
            <p:nvPr/>
          </p:nvSpPr>
          <p:spPr bwMode="auto">
            <a:xfrm rot="14400000">
              <a:off x="7223906" y="7583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169"/>
            <p:cNvSpPr>
              <a:spLocks noEditPoints="1"/>
            </p:cNvSpPr>
            <p:nvPr/>
          </p:nvSpPr>
          <p:spPr bwMode="auto">
            <a:xfrm rot="14400000">
              <a:off x="6450899" y="-126192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170"/>
            <p:cNvSpPr>
              <a:spLocks noEditPoints="1"/>
            </p:cNvSpPr>
            <p:nvPr/>
          </p:nvSpPr>
          <p:spPr bwMode="auto">
            <a:xfrm rot="14400000">
              <a:off x="6062930" y="-19339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171"/>
            <p:cNvSpPr>
              <a:spLocks noEditPoints="1"/>
            </p:cNvSpPr>
            <p:nvPr/>
          </p:nvSpPr>
          <p:spPr bwMode="auto">
            <a:xfrm rot="14400000">
              <a:off x="5291877" y="-327279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72"/>
            <p:cNvSpPr>
              <a:spLocks noEditPoints="1"/>
            </p:cNvSpPr>
            <p:nvPr/>
          </p:nvSpPr>
          <p:spPr bwMode="auto">
            <a:xfrm rot="14400000">
              <a:off x="4902931" y="-394308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73"/>
            <p:cNvSpPr>
              <a:spLocks noEditPoints="1"/>
            </p:cNvSpPr>
            <p:nvPr/>
          </p:nvSpPr>
          <p:spPr bwMode="auto">
            <a:xfrm rot="14400000">
              <a:off x="4128948" y="-528365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74"/>
            <p:cNvSpPr>
              <a:spLocks noEditPoints="1"/>
            </p:cNvSpPr>
            <p:nvPr/>
          </p:nvSpPr>
          <p:spPr bwMode="auto">
            <a:xfrm rot="14400000">
              <a:off x="3742932" y="-595451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75"/>
            <p:cNvSpPr>
              <a:spLocks noEditPoints="1"/>
            </p:cNvSpPr>
            <p:nvPr/>
          </p:nvSpPr>
          <p:spPr bwMode="auto">
            <a:xfrm rot="14400000">
              <a:off x="9928948" y="342127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Freeform 176"/>
            <p:cNvSpPr>
              <a:spLocks noEditPoints="1"/>
            </p:cNvSpPr>
            <p:nvPr/>
          </p:nvSpPr>
          <p:spPr bwMode="auto">
            <a:xfrm rot="14400000">
              <a:off x="9543909" y="2750981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Freeform 177"/>
            <p:cNvSpPr>
              <a:spLocks noEditPoints="1"/>
            </p:cNvSpPr>
            <p:nvPr/>
          </p:nvSpPr>
          <p:spPr bwMode="auto">
            <a:xfrm rot="14400000">
              <a:off x="8768949" y="141209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Freeform 178"/>
            <p:cNvSpPr>
              <a:spLocks noEditPoints="1"/>
            </p:cNvSpPr>
            <p:nvPr/>
          </p:nvSpPr>
          <p:spPr bwMode="auto">
            <a:xfrm rot="14400000">
              <a:off x="8380980" y="7401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179"/>
            <p:cNvSpPr>
              <a:spLocks noEditPoints="1"/>
            </p:cNvSpPr>
            <p:nvPr/>
          </p:nvSpPr>
          <p:spPr bwMode="auto">
            <a:xfrm rot="14400000">
              <a:off x="7608949" y="-59934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180"/>
            <p:cNvSpPr>
              <a:spLocks noEditPoints="1"/>
            </p:cNvSpPr>
            <p:nvPr/>
          </p:nvSpPr>
          <p:spPr bwMode="auto">
            <a:xfrm rot="14400000">
              <a:off x="7221307" y="-126962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181"/>
            <p:cNvSpPr>
              <a:spLocks noEditPoints="1"/>
            </p:cNvSpPr>
            <p:nvPr/>
          </p:nvSpPr>
          <p:spPr bwMode="auto">
            <a:xfrm rot="14400000">
              <a:off x="6447323" y="-261020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182"/>
            <p:cNvSpPr>
              <a:spLocks noEditPoints="1"/>
            </p:cNvSpPr>
            <p:nvPr/>
          </p:nvSpPr>
          <p:spPr bwMode="auto">
            <a:xfrm rot="14400000">
              <a:off x="6060982" y="-32804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183"/>
            <p:cNvSpPr>
              <a:spLocks noEditPoints="1"/>
            </p:cNvSpPr>
            <p:nvPr/>
          </p:nvSpPr>
          <p:spPr bwMode="auto">
            <a:xfrm rot="14400000">
              <a:off x="5286348" y="-4619949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184"/>
            <p:cNvSpPr>
              <a:spLocks noEditPoints="1"/>
            </p:cNvSpPr>
            <p:nvPr/>
          </p:nvSpPr>
          <p:spPr bwMode="auto">
            <a:xfrm rot="14400000">
              <a:off x="4899356" y="-529136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185"/>
            <p:cNvSpPr>
              <a:spLocks noEditPoints="1"/>
            </p:cNvSpPr>
            <p:nvPr/>
          </p:nvSpPr>
          <p:spPr bwMode="auto">
            <a:xfrm rot="14400000">
              <a:off x="9939646" y="2086339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186"/>
            <p:cNvSpPr>
              <a:spLocks noEditPoints="1"/>
            </p:cNvSpPr>
            <p:nvPr/>
          </p:nvSpPr>
          <p:spPr bwMode="auto">
            <a:xfrm rot="14400000">
              <a:off x="9551352" y="141492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187"/>
            <p:cNvSpPr>
              <a:spLocks noEditPoints="1"/>
            </p:cNvSpPr>
            <p:nvPr/>
          </p:nvSpPr>
          <p:spPr bwMode="auto">
            <a:xfrm rot="14400000">
              <a:off x="8776717" y="75471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188"/>
            <p:cNvSpPr>
              <a:spLocks noEditPoints="1"/>
            </p:cNvSpPr>
            <p:nvPr/>
          </p:nvSpPr>
          <p:spPr bwMode="auto">
            <a:xfrm rot="14400000">
              <a:off x="8389726" y="-595946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189"/>
            <p:cNvSpPr>
              <a:spLocks noEditPoints="1"/>
            </p:cNvSpPr>
            <p:nvPr/>
          </p:nvSpPr>
          <p:spPr bwMode="auto">
            <a:xfrm rot="14400000">
              <a:off x="7616718" y="-1933707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190"/>
            <p:cNvSpPr>
              <a:spLocks noEditPoints="1"/>
            </p:cNvSpPr>
            <p:nvPr/>
          </p:nvSpPr>
          <p:spPr bwMode="auto">
            <a:xfrm rot="14400000">
              <a:off x="7228750" y="-2605687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191"/>
            <p:cNvSpPr>
              <a:spLocks noEditPoints="1"/>
            </p:cNvSpPr>
            <p:nvPr/>
          </p:nvSpPr>
          <p:spPr bwMode="auto">
            <a:xfrm rot="14400000">
              <a:off x="6457696" y="-3944575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192"/>
            <p:cNvSpPr>
              <a:spLocks noEditPoints="1"/>
            </p:cNvSpPr>
            <p:nvPr/>
          </p:nvSpPr>
          <p:spPr bwMode="auto">
            <a:xfrm rot="14400000">
              <a:off x="6068751" y="-461486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193"/>
            <p:cNvSpPr>
              <a:spLocks noEditPoints="1"/>
            </p:cNvSpPr>
            <p:nvPr/>
          </p:nvSpPr>
          <p:spPr bwMode="auto">
            <a:xfrm rot="14400000">
              <a:off x="5294767" y="-595544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194"/>
            <p:cNvSpPr>
              <a:spLocks noEditPoints="1"/>
            </p:cNvSpPr>
            <p:nvPr/>
          </p:nvSpPr>
          <p:spPr bwMode="auto">
            <a:xfrm rot="14400000">
              <a:off x="4908752" y="-6626297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195"/>
            <p:cNvSpPr>
              <a:spLocks noEditPoints="1"/>
            </p:cNvSpPr>
            <p:nvPr/>
          </p:nvSpPr>
          <p:spPr bwMode="auto">
            <a:xfrm rot="14400000">
              <a:off x="11097022" y="274688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196"/>
            <p:cNvSpPr>
              <a:spLocks noEditPoints="1"/>
            </p:cNvSpPr>
            <p:nvPr/>
          </p:nvSpPr>
          <p:spPr bwMode="auto">
            <a:xfrm rot="14400000">
              <a:off x="10711983" y="207659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197"/>
            <p:cNvSpPr>
              <a:spLocks noEditPoints="1"/>
            </p:cNvSpPr>
            <p:nvPr/>
          </p:nvSpPr>
          <p:spPr bwMode="auto">
            <a:xfrm rot="14400000">
              <a:off x="9937023" y="73770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198"/>
            <p:cNvSpPr>
              <a:spLocks noEditPoints="1"/>
            </p:cNvSpPr>
            <p:nvPr/>
          </p:nvSpPr>
          <p:spPr bwMode="auto">
            <a:xfrm rot="14400000">
              <a:off x="9549054" y="657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199"/>
            <p:cNvSpPr>
              <a:spLocks noEditPoints="1"/>
            </p:cNvSpPr>
            <p:nvPr/>
          </p:nvSpPr>
          <p:spPr bwMode="auto">
            <a:xfrm rot="14400000">
              <a:off x="8777023" y="-127372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200"/>
            <p:cNvSpPr>
              <a:spLocks noEditPoints="1"/>
            </p:cNvSpPr>
            <p:nvPr/>
          </p:nvSpPr>
          <p:spPr bwMode="auto">
            <a:xfrm rot="14400000">
              <a:off x="8389381" y="-1944017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201"/>
            <p:cNvSpPr>
              <a:spLocks noEditPoints="1"/>
            </p:cNvSpPr>
            <p:nvPr/>
          </p:nvSpPr>
          <p:spPr bwMode="auto">
            <a:xfrm rot="14400000">
              <a:off x="7615398" y="-328459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202"/>
            <p:cNvSpPr>
              <a:spLocks noEditPoints="1"/>
            </p:cNvSpPr>
            <p:nvPr/>
          </p:nvSpPr>
          <p:spPr bwMode="auto">
            <a:xfrm rot="14400000">
              <a:off x="7229056" y="-395488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203"/>
            <p:cNvSpPr>
              <a:spLocks noEditPoints="1"/>
            </p:cNvSpPr>
            <p:nvPr/>
          </p:nvSpPr>
          <p:spPr bwMode="auto">
            <a:xfrm rot="14400000">
              <a:off x="6454422" y="-5294337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204"/>
            <p:cNvSpPr>
              <a:spLocks noEditPoints="1"/>
            </p:cNvSpPr>
            <p:nvPr/>
          </p:nvSpPr>
          <p:spPr bwMode="auto">
            <a:xfrm rot="14400000">
              <a:off x="6067430" y="-59657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206"/>
            <p:cNvSpPr>
              <a:spLocks noEditPoints="1"/>
            </p:cNvSpPr>
            <p:nvPr/>
          </p:nvSpPr>
          <p:spPr bwMode="auto">
            <a:xfrm rot="14400000">
              <a:off x="11096446" y="1418461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207"/>
            <p:cNvSpPr>
              <a:spLocks noEditPoints="1"/>
            </p:cNvSpPr>
            <p:nvPr/>
          </p:nvSpPr>
          <p:spPr bwMode="auto">
            <a:xfrm rot="14400000">
              <a:off x="10708152" y="74704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208"/>
            <p:cNvSpPr>
              <a:spLocks noEditPoints="1"/>
            </p:cNvSpPr>
            <p:nvPr/>
          </p:nvSpPr>
          <p:spPr bwMode="auto">
            <a:xfrm rot="14400000">
              <a:off x="9933517" y="-592408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Freeform 209"/>
            <p:cNvSpPr>
              <a:spLocks noEditPoints="1"/>
            </p:cNvSpPr>
            <p:nvPr/>
          </p:nvSpPr>
          <p:spPr bwMode="auto">
            <a:xfrm rot="14400000">
              <a:off x="9546526" y="-1263825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Freeform 210"/>
            <p:cNvSpPr>
              <a:spLocks noEditPoints="1"/>
            </p:cNvSpPr>
            <p:nvPr/>
          </p:nvSpPr>
          <p:spPr bwMode="auto">
            <a:xfrm rot="14400000">
              <a:off x="8773518" y="-260158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Freeform 211"/>
            <p:cNvSpPr>
              <a:spLocks noEditPoints="1"/>
            </p:cNvSpPr>
            <p:nvPr/>
          </p:nvSpPr>
          <p:spPr bwMode="auto">
            <a:xfrm rot="14400000">
              <a:off x="8385550" y="-3273566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Freeform 212"/>
            <p:cNvSpPr>
              <a:spLocks noEditPoints="1"/>
            </p:cNvSpPr>
            <p:nvPr/>
          </p:nvSpPr>
          <p:spPr bwMode="auto">
            <a:xfrm rot="14400000">
              <a:off x="7614496" y="-4612454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Freeform 213"/>
            <p:cNvSpPr>
              <a:spLocks noEditPoints="1"/>
            </p:cNvSpPr>
            <p:nvPr/>
          </p:nvSpPr>
          <p:spPr bwMode="auto">
            <a:xfrm rot="14400000">
              <a:off x="7225551" y="-5282743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Freeform 214"/>
            <p:cNvSpPr>
              <a:spLocks noEditPoints="1"/>
            </p:cNvSpPr>
            <p:nvPr/>
          </p:nvSpPr>
          <p:spPr bwMode="auto">
            <a:xfrm rot="14400000">
              <a:off x="6451567" y="-662332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Freeform 215"/>
            <p:cNvSpPr>
              <a:spLocks noEditPoints="1"/>
            </p:cNvSpPr>
            <p:nvPr/>
          </p:nvSpPr>
          <p:spPr bwMode="auto">
            <a:xfrm rot="14400000">
              <a:off x="6065552" y="-7294176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Freeform 216"/>
            <p:cNvSpPr>
              <a:spLocks noEditPoints="1"/>
            </p:cNvSpPr>
            <p:nvPr/>
          </p:nvSpPr>
          <p:spPr bwMode="auto">
            <a:xfrm rot="14400000">
              <a:off x="12253821" y="20790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Freeform 217"/>
            <p:cNvSpPr>
              <a:spLocks noEditPoints="1"/>
            </p:cNvSpPr>
            <p:nvPr/>
          </p:nvSpPr>
          <p:spPr bwMode="auto">
            <a:xfrm rot="14400000">
              <a:off x="11868783" y="140871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Freeform 218"/>
            <p:cNvSpPr>
              <a:spLocks noEditPoints="1"/>
            </p:cNvSpPr>
            <p:nvPr/>
          </p:nvSpPr>
          <p:spPr bwMode="auto">
            <a:xfrm rot="14400000">
              <a:off x="11093822" y="6982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Freeform 219"/>
            <p:cNvSpPr>
              <a:spLocks noEditPoints="1"/>
            </p:cNvSpPr>
            <p:nvPr/>
          </p:nvSpPr>
          <p:spPr bwMode="auto">
            <a:xfrm rot="14400000">
              <a:off x="10705854" y="-6021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Freeform 220"/>
            <p:cNvSpPr>
              <a:spLocks noEditPoints="1"/>
            </p:cNvSpPr>
            <p:nvPr/>
          </p:nvSpPr>
          <p:spPr bwMode="auto">
            <a:xfrm rot="14400000">
              <a:off x="9933823" y="-19416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221"/>
            <p:cNvSpPr>
              <a:spLocks noEditPoints="1"/>
            </p:cNvSpPr>
            <p:nvPr/>
          </p:nvSpPr>
          <p:spPr bwMode="auto">
            <a:xfrm rot="14400000">
              <a:off x="9546181" y="-2611896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222"/>
            <p:cNvSpPr>
              <a:spLocks noEditPoints="1"/>
            </p:cNvSpPr>
            <p:nvPr/>
          </p:nvSpPr>
          <p:spPr bwMode="auto">
            <a:xfrm rot="14400000">
              <a:off x="8772197" y="-395247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223"/>
            <p:cNvSpPr>
              <a:spLocks noEditPoints="1"/>
            </p:cNvSpPr>
            <p:nvPr/>
          </p:nvSpPr>
          <p:spPr bwMode="auto">
            <a:xfrm rot="14400000">
              <a:off x="8385856" y="-462276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224"/>
            <p:cNvSpPr>
              <a:spLocks noEditPoints="1"/>
            </p:cNvSpPr>
            <p:nvPr/>
          </p:nvSpPr>
          <p:spPr bwMode="auto">
            <a:xfrm rot="14400000">
              <a:off x="7611221" y="-596221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225"/>
            <p:cNvSpPr>
              <a:spLocks noEditPoints="1"/>
            </p:cNvSpPr>
            <p:nvPr/>
          </p:nvSpPr>
          <p:spPr bwMode="auto">
            <a:xfrm rot="14400000">
              <a:off x="7224230" y="-6633633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226"/>
            <p:cNvSpPr>
              <a:spLocks noEditPoints="1"/>
            </p:cNvSpPr>
            <p:nvPr/>
          </p:nvSpPr>
          <p:spPr bwMode="auto">
            <a:xfrm rot="14400000">
              <a:off x="12253808" y="75090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227"/>
            <p:cNvSpPr>
              <a:spLocks noEditPoints="1"/>
            </p:cNvSpPr>
            <p:nvPr/>
          </p:nvSpPr>
          <p:spPr bwMode="auto">
            <a:xfrm rot="14400000">
              <a:off x="11865514" y="79491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228"/>
            <p:cNvSpPr>
              <a:spLocks noEditPoints="1"/>
            </p:cNvSpPr>
            <p:nvPr/>
          </p:nvSpPr>
          <p:spPr bwMode="auto">
            <a:xfrm rot="14400000">
              <a:off x="11090880" y="-125996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229"/>
            <p:cNvSpPr>
              <a:spLocks noEditPoints="1"/>
            </p:cNvSpPr>
            <p:nvPr/>
          </p:nvSpPr>
          <p:spPr bwMode="auto">
            <a:xfrm rot="14400000">
              <a:off x="10703888" y="-1931377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230"/>
            <p:cNvSpPr>
              <a:spLocks noEditPoints="1"/>
            </p:cNvSpPr>
            <p:nvPr/>
          </p:nvSpPr>
          <p:spPr bwMode="auto">
            <a:xfrm rot="14400000">
              <a:off x="9930881" y="-3269138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231"/>
            <p:cNvSpPr>
              <a:spLocks noEditPoints="1"/>
            </p:cNvSpPr>
            <p:nvPr/>
          </p:nvSpPr>
          <p:spPr bwMode="auto">
            <a:xfrm rot="14400000">
              <a:off x="9542912" y="-3941118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232"/>
            <p:cNvSpPr>
              <a:spLocks noEditPoints="1"/>
            </p:cNvSpPr>
            <p:nvPr/>
          </p:nvSpPr>
          <p:spPr bwMode="auto">
            <a:xfrm rot="14400000">
              <a:off x="8771858" y="-5280006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233"/>
            <p:cNvSpPr>
              <a:spLocks noEditPoints="1"/>
            </p:cNvSpPr>
            <p:nvPr/>
          </p:nvSpPr>
          <p:spPr bwMode="auto">
            <a:xfrm rot="14400000">
              <a:off x="8382913" y="-595029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234"/>
            <p:cNvSpPr>
              <a:spLocks noEditPoints="1"/>
            </p:cNvSpPr>
            <p:nvPr/>
          </p:nvSpPr>
          <p:spPr bwMode="auto">
            <a:xfrm rot="14400000">
              <a:off x="7608929" y="-7290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235"/>
            <p:cNvSpPr>
              <a:spLocks noEditPoints="1"/>
            </p:cNvSpPr>
            <p:nvPr/>
          </p:nvSpPr>
          <p:spPr bwMode="auto">
            <a:xfrm rot="14400000">
              <a:off x="7222914" y="-796172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236"/>
            <p:cNvSpPr>
              <a:spLocks noEditPoints="1"/>
            </p:cNvSpPr>
            <p:nvPr/>
          </p:nvSpPr>
          <p:spPr bwMode="auto">
            <a:xfrm rot="14400000">
              <a:off x="13410621" y="14111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237"/>
            <p:cNvSpPr>
              <a:spLocks noEditPoints="1"/>
            </p:cNvSpPr>
            <p:nvPr/>
          </p:nvSpPr>
          <p:spPr bwMode="auto">
            <a:xfrm rot="14400000">
              <a:off x="13025582" y="740835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238"/>
            <p:cNvSpPr>
              <a:spLocks noEditPoints="1"/>
            </p:cNvSpPr>
            <p:nvPr/>
          </p:nvSpPr>
          <p:spPr bwMode="auto">
            <a:xfrm rot="14400000">
              <a:off x="12250622" y="-59805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239"/>
            <p:cNvSpPr>
              <a:spLocks noEditPoints="1"/>
            </p:cNvSpPr>
            <p:nvPr/>
          </p:nvSpPr>
          <p:spPr bwMode="auto">
            <a:xfrm rot="14400000">
              <a:off x="11862653" y="-127003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240"/>
            <p:cNvSpPr>
              <a:spLocks noEditPoints="1"/>
            </p:cNvSpPr>
            <p:nvPr/>
          </p:nvSpPr>
          <p:spPr bwMode="auto">
            <a:xfrm rot="14400000">
              <a:off x="11090623" y="-260948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241"/>
            <p:cNvSpPr>
              <a:spLocks noEditPoints="1"/>
            </p:cNvSpPr>
            <p:nvPr/>
          </p:nvSpPr>
          <p:spPr bwMode="auto">
            <a:xfrm rot="14400000">
              <a:off x="10702980" y="-3279774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242"/>
            <p:cNvSpPr>
              <a:spLocks noEditPoints="1"/>
            </p:cNvSpPr>
            <p:nvPr/>
          </p:nvSpPr>
          <p:spPr bwMode="auto">
            <a:xfrm rot="14400000">
              <a:off x="9928996" y="-46203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243"/>
            <p:cNvSpPr>
              <a:spLocks noEditPoints="1"/>
            </p:cNvSpPr>
            <p:nvPr/>
          </p:nvSpPr>
          <p:spPr bwMode="auto">
            <a:xfrm rot="14400000">
              <a:off x="9542655" y="-529064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244"/>
            <p:cNvSpPr>
              <a:spLocks noEditPoints="1"/>
            </p:cNvSpPr>
            <p:nvPr/>
          </p:nvSpPr>
          <p:spPr bwMode="auto">
            <a:xfrm rot="14400000">
              <a:off x="8768021" y="-663009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245"/>
            <p:cNvSpPr>
              <a:spLocks noEditPoints="1"/>
            </p:cNvSpPr>
            <p:nvPr/>
          </p:nvSpPr>
          <p:spPr bwMode="auto">
            <a:xfrm rot="14400000">
              <a:off x="8381029" y="-730151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246"/>
            <p:cNvSpPr>
              <a:spLocks noEditPoints="1"/>
            </p:cNvSpPr>
            <p:nvPr/>
          </p:nvSpPr>
          <p:spPr bwMode="auto">
            <a:xfrm rot="14400000">
              <a:off x="13410608" y="8303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247"/>
            <p:cNvSpPr>
              <a:spLocks noEditPoints="1"/>
            </p:cNvSpPr>
            <p:nvPr/>
          </p:nvSpPr>
          <p:spPr bwMode="auto">
            <a:xfrm rot="14400000">
              <a:off x="13022313" y="-58838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248"/>
            <p:cNvSpPr>
              <a:spLocks noEditPoints="1"/>
            </p:cNvSpPr>
            <p:nvPr/>
          </p:nvSpPr>
          <p:spPr bwMode="auto">
            <a:xfrm rot="14400000">
              <a:off x="12247679" y="-192783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2" name="Freeform 249"/>
            <p:cNvSpPr>
              <a:spLocks noEditPoints="1"/>
            </p:cNvSpPr>
            <p:nvPr/>
          </p:nvSpPr>
          <p:spPr bwMode="auto">
            <a:xfrm rot="14400000">
              <a:off x="11860687" y="-2599256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3" name="Freeform 250"/>
            <p:cNvSpPr>
              <a:spLocks noEditPoints="1"/>
            </p:cNvSpPr>
            <p:nvPr/>
          </p:nvSpPr>
          <p:spPr bwMode="auto">
            <a:xfrm rot="14400000">
              <a:off x="11087680" y="-393701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4" name="Freeform 251"/>
            <p:cNvSpPr>
              <a:spLocks noEditPoints="1"/>
            </p:cNvSpPr>
            <p:nvPr/>
          </p:nvSpPr>
          <p:spPr bwMode="auto">
            <a:xfrm rot="14400000">
              <a:off x="10699712" y="-460899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5" name="Freeform 252"/>
            <p:cNvSpPr>
              <a:spLocks noEditPoints="1"/>
            </p:cNvSpPr>
            <p:nvPr/>
          </p:nvSpPr>
          <p:spPr bwMode="auto">
            <a:xfrm rot="14400000">
              <a:off x="9928657" y="-594788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6" name="Freeform 253"/>
            <p:cNvSpPr>
              <a:spLocks noEditPoints="1"/>
            </p:cNvSpPr>
            <p:nvPr/>
          </p:nvSpPr>
          <p:spPr bwMode="auto">
            <a:xfrm rot="14400000">
              <a:off x="9539713" y="-661817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7" name="Freeform 254"/>
            <p:cNvSpPr>
              <a:spLocks noEditPoints="1"/>
            </p:cNvSpPr>
            <p:nvPr/>
          </p:nvSpPr>
          <p:spPr bwMode="auto">
            <a:xfrm rot="14400000">
              <a:off x="8765729" y="-7958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8" name="Freeform 255"/>
            <p:cNvSpPr>
              <a:spLocks noEditPoints="1"/>
            </p:cNvSpPr>
            <p:nvPr/>
          </p:nvSpPr>
          <p:spPr bwMode="auto">
            <a:xfrm rot="14400000">
              <a:off x="8379713" y="-8629607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9" name="Freeform 256"/>
            <p:cNvSpPr>
              <a:spLocks noEditPoints="1"/>
            </p:cNvSpPr>
            <p:nvPr/>
          </p:nvSpPr>
          <p:spPr bwMode="auto">
            <a:xfrm rot="14400000">
              <a:off x="14567420" y="743246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0" name="Freeform 257"/>
            <p:cNvSpPr>
              <a:spLocks noEditPoints="1"/>
            </p:cNvSpPr>
            <p:nvPr/>
          </p:nvSpPr>
          <p:spPr bwMode="auto">
            <a:xfrm rot="14400000">
              <a:off x="14182381" y="72957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1" name="Freeform 258"/>
            <p:cNvSpPr>
              <a:spLocks noEditPoints="1"/>
            </p:cNvSpPr>
            <p:nvPr/>
          </p:nvSpPr>
          <p:spPr bwMode="auto">
            <a:xfrm rot="14400000">
              <a:off x="13407421" y="-1265931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2" name="Freeform 259"/>
            <p:cNvSpPr>
              <a:spLocks noEditPoints="1"/>
            </p:cNvSpPr>
            <p:nvPr/>
          </p:nvSpPr>
          <p:spPr bwMode="auto">
            <a:xfrm rot="14400000">
              <a:off x="13019453" y="-19379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3" name="Freeform 260"/>
            <p:cNvSpPr>
              <a:spLocks noEditPoints="1"/>
            </p:cNvSpPr>
            <p:nvPr/>
          </p:nvSpPr>
          <p:spPr bwMode="auto">
            <a:xfrm rot="14400000">
              <a:off x="12247422" y="-327736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4" name="Freeform 261"/>
            <p:cNvSpPr>
              <a:spLocks noEditPoints="1"/>
            </p:cNvSpPr>
            <p:nvPr/>
          </p:nvSpPr>
          <p:spPr bwMode="auto">
            <a:xfrm rot="14400000">
              <a:off x="11859780" y="-3947653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5" name="Freeform 262"/>
            <p:cNvSpPr>
              <a:spLocks noEditPoints="1"/>
            </p:cNvSpPr>
            <p:nvPr/>
          </p:nvSpPr>
          <p:spPr bwMode="auto">
            <a:xfrm rot="14400000">
              <a:off x="11085796" y="-528823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6" name="Freeform 263"/>
            <p:cNvSpPr>
              <a:spLocks noEditPoints="1"/>
            </p:cNvSpPr>
            <p:nvPr/>
          </p:nvSpPr>
          <p:spPr bwMode="auto">
            <a:xfrm rot="14400000">
              <a:off x="10699455" y="-5958521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7" name="Freeform 264"/>
            <p:cNvSpPr>
              <a:spLocks noEditPoints="1"/>
            </p:cNvSpPr>
            <p:nvPr/>
          </p:nvSpPr>
          <p:spPr bwMode="auto">
            <a:xfrm rot="14400000">
              <a:off x="9924820" y="-729797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8" name="Freeform 265"/>
            <p:cNvSpPr>
              <a:spLocks noEditPoints="1"/>
            </p:cNvSpPr>
            <p:nvPr/>
          </p:nvSpPr>
          <p:spPr bwMode="auto">
            <a:xfrm rot="14400000">
              <a:off x="9537828" y="-796939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9" name="Freeform 266"/>
            <p:cNvSpPr>
              <a:spLocks noEditPoints="1"/>
            </p:cNvSpPr>
            <p:nvPr/>
          </p:nvSpPr>
          <p:spPr bwMode="auto">
            <a:xfrm rot="14400000">
              <a:off x="14567407" y="-58484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0" name="Freeform 267"/>
            <p:cNvSpPr>
              <a:spLocks noEditPoints="1"/>
            </p:cNvSpPr>
            <p:nvPr/>
          </p:nvSpPr>
          <p:spPr bwMode="auto">
            <a:xfrm rot="14400000">
              <a:off x="14179113" y="-1256266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1" name="Freeform 268"/>
            <p:cNvSpPr>
              <a:spLocks noEditPoints="1"/>
            </p:cNvSpPr>
            <p:nvPr/>
          </p:nvSpPr>
          <p:spPr bwMode="auto">
            <a:xfrm rot="14400000">
              <a:off x="13404478" y="-259571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2" name="Freeform 269"/>
            <p:cNvSpPr>
              <a:spLocks noEditPoints="1"/>
            </p:cNvSpPr>
            <p:nvPr/>
          </p:nvSpPr>
          <p:spPr bwMode="auto">
            <a:xfrm rot="14400000">
              <a:off x="13017487" y="-3267134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3" name="Freeform 270"/>
            <p:cNvSpPr>
              <a:spLocks noEditPoints="1"/>
            </p:cNvSpPr>
            <p:nvPr/>
          </p:nvSpPr>
          <p:spPr bwMode="auto">
            <a:xfrm rot="14400000">
              <a:off x="12244479" y="-460489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4" name="Freeform 271"/>
            <p:cNvSpPr>
              <a:spLocks noEditPoints="1"/>
            </p:cNvSpPr>
            <p:nvPr/>
          </p:nvSpPr>
          <p:spPr bwMode="auto">
            <a:xfrm rot="14400000">
              <a:off x="11856511" y="-5276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5" name="Freeform 272"/>
            <p:cNvSpPr>
              <a:spLocks noEditPoints="1"/>
            </p:cNvSpPr>
            <p:nvPr/>
          </p:nvSpPr>
          <p:spPr bwMode="auto">
            <a:xfrm rot="14400000">
              <a:off x="11085457" y="-6615763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6" name="Freeform 273"/>
            <p:cNvSpPr>
              <a:spLocks noEditPoints="1"/>
            </p:cNvSpPr>
            <p:nvPr/>
          </p:nvSpPr>
          <p:spPr bwMode="auto">
            <a:xfrm rot="14400000">
              <a:off x="10696512" y="-728605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7" name="Freeform 274"/>
            <p:cNvSpPr>
              <a:spLocks noEditPoints="1"/>
            </p:cNvSpPr>
            <p:nvPr/>
          </p:nvSpPr>
          <p:spPr bwMode="auto">
            <a:xfrm rot="14400000">
              <a:off x="9922528" y="-8626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8" name="Freeform 275"/>
            <p:cNvSpPr>
              <a:spLocks noEditPoints="1"/>
            </p:cNvSpPr>
            <p:nvPr/>
          </p:nvSpPr>
          <p:spPr bwMode="auto">
            <a:xfrm rot="14400000">
              <a:off x="9536513" y="-9297485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9" name="Freeform 276"/>
            <p:cNvSpPr>
              <a:spLocks noEditPoints="1"/>
            </p:cNvSpPr>
            <p:nvPr/>
          </p:nvSpPr>
          <p:spPr bwMode="auto">
            <a:xfrm rot="14400000">
              <a:off x="15724219" y="75368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0" name="Freeform 277"/>
            <p:cNvSpPr>
              <a:spLocks noEditPoints="1"/>
            </p:cNvSpPr>
            <p:nvPr/>
          </p:nvSpPr>
          <p:spPr bwMode="auto">
            <a:xfrm rot="14400000">
              <a:off x="15339181" y="-594922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1" name="Freeform 278"/>
            <p:cNvSpPr>
              <a:spLocks noEditPoints="1"/>
            </p:cNvSpPr>
            <p:nvPr/>
          </p:nvSpPr>
          <p:spPr bwMode="auto">
            <a:xfrm rot="14400000">
              <a:off x="14564220" y="-193381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2" name="Freeform 279"/>
            <p:cNvSpPr>
              <a:spLocks noEditPoints="1"/>
            </p:cNvSpPr>
            <p:nvPr/>
          </p:nvSpPr>
          <p:spPr bwMode="auto">
            <a:xfrm rot="14400000">
              <a:off x="14176252" y="-260579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3" name="Freeform 280"/>
            <p:cNvSpPr>
              <a:spLocks noEditPoints="1"/>
            </p:cNvSpPr>
            <p:nvPr/>
          </p:nvSpPr>
          <p:spPr bwMode="auto">
            <a:xfrm rot="14400000">
              <a:off x="13404221" y="-394524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4" name="Freeform 281"/>
            <p:cNvSpPr>
              <a:spLocks noEditPoints="1"/>
            </p:cNvSpPr>
            <p:nvPr/>
          </p:nvSpPr>
          <p:spPr bwMode="auto">
            <a:xfrm rot="14400000">
              <a:off x="13016579" y="-4615531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5" name="Freeform 282"/>
            <p:cNvSpPr>
              <a:spLocks noEditPoints="1"/>
            </p:cNvSpPr>
            <p:nvPr/>
          </p:nvSpPr>
          <p:spPr bwMode="auto">
            <a:xfrm rot="14400000">
              <a:off x="12242595" y="-595611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6" name="Freeform 283"/>
            <p:cNvSpPr>
              <a:spLocks noEditPoints="1"/>
            </p:cNvSpPr>
            <p:nvPr/>
          </p:nvSpPr>
          <p:spPr bwMode="auto">
            <a:xfrm rot="14400000">
              <a:off x="11856254" y="-662640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7" name="Freeform 284"/>
            <p:cNvSpPr>
              <a:spLocks noEditPoints="1"/>
            </p:cNvSpPr>
            <p:nvPr/>
          </p:nvSpPr>
          <p:spPr bwMode="auto">
            <a:xfrm rot="14400000">
              <a:off x="11081619" y="-796585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8" name="Freeform 285"/>
            <p:cNvSpPr>
              <a:spLocks noEditPoints="1"/>
            </p:cNvSpPr>
            <p:nvPr/>
          </p:nvSpPr>
          <p:spPr bwMode="auto">
            <a:xfrm rot="14400000">
              <a:off x="10694628" y="-863726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9" name="Freeform 286"/>
            <p:cNvSpPr>
              <a:spLocks noEditPoints="1"/>
            </p:cNvSpPr>
            <p:nvPr/>
          </p:nvSpPr>
          <p:spPr bwMode="auto">
            <a:xfrm rot="14400000">
              <a:off x="15724206" y="-1252727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0" name="Freeform 287"/>
            <p:cNvSpPr>
              <a:spLocks noEditPoints="1"/>
            </p:cNvSpPr>
            <p:nvPr/>
          </p:nvSpPr>
          <p:spPr bwMode="auto">
            <a:xfrm rot="14400000">
              <a:off x="15335912" y="-192414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1" name="Freeform 288"/>
            <p:cNvSpPr>
              <a:spLocks noEditPoints="1"/>
            </p:cNvSpPr>
            <p:nvPr/>
          </p:nvSpPr>
          <p:spPr bwMode="auto">
            <a:xfrm rot="14400000">
              <a:off x="14561278" y="-3263596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2" name="Freeform 289"/>
            <p:cNvSpPr>
              <a:spLocks noEditPoints="1"/>
            </p:cNvSpPr>
            <p:nvPr/>
          </p:nvSpPr>
          <p:spPr bwMode="auto">
            <a:xfrm rot="14400000">
              <a:off x="14174286" y="-3935012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3" name="Freeform 290"/>
            <p:cNvSpPr>
              <a:spLocks noEditPoints="1"/>
            </p:cNvSpPr>
            <p:nvPr/>
          </p:nvSpPr>
          <p:spPr bwMode="auto">
            <a:xfrm rot="14400000">
              <a:off x="13401278" y="-527277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4" name="Freeform 291"/>
            <p:cNvSpPr>
              <a:spLocks noEditPoints="1"/>
            </p:cNvSpPr>
            <p:nvPr/>
          </p:nvSpPr>
          <p:spPr bwMode="auto">
            <a:xfrm rot="14400000">
              <a:off x="13013310" y="-5944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5" name="Freeform 292"/>
            <p:cNvSpPr>
              <a:spLocks noEditPoints="1"/>
            </p:cNvSpPr>
            <p:nvPr/>
          </p:nvSpPr>
          <p:spPr bwMode="auto">
            <a:xfrm rot="14400000">
              <a:off x="12242256" y="-7283642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6" name="Freeform 293"/>
            <p:cNvSpPr>
              <a:spLocks noEditPoints="1"/>
            </p:cNvSpPr>
            <p:nvPr/>
          </p:nvSpPr>
          <p:spPr bwMode="auto">
            <a:xfrm rot="14400000">
              <a:off x="11853311" y="-795393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7" name="Freeform 294"/>
            <p:cNvSpPr>
              <a:spLocks noEditPoints="1"/>
            </p:cNvSpPr>
            <p:nvPr/>
          </p:nvSpPr>
          <p:spPr bwMode="auto">
            <a:xfrm rot="14400000">
              <a:off x="11079327" y="-929451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8" name="Freeform 295"/>
            <p:cNvSpPr>
              <a:spLocks noEditPoints="1"/>
            </p:cNvSpPr>
            <p:nvPr/>
          </p:nvSpPr>
          <p:spPr bwMode="auto">
            <a:xfrm rot="14400000">
              <a:off x="10693312" y="-996536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9" name="Freeform 296"/>
            <p:cNvSpPr>
              <a:spLocks noEditPoints="1"/>
            </p:cNvSpPr>
            <p:nvPr/>
          </p:nvSpPr>
          <p:spPr bwMode="auto">
            <a:xfrm rot="14400000">
              <a:off x="16881019" y="-592511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0" name="Freeform 297"/>
            <p:cNvSpPr>
              <a:spLocks noEditPoints="1"/>
            </p:cNvSpPr>
            <p:nvPr/>
          </p:nvSpPr>
          <p:spPr bwMode="auto">
            <a:xfrm rot="14400000">
              <a:off x="16495980" y="-126280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1" name="Freeform 298"/>
            <p:cNvSpPr>
              <a:spLocks noEditPoints="1"/>
            </p:cNvSpPr>
            <p:nvPr/>
          </p:nvSpPr>
          <p:spPr bwMode="auto">
            <a:xfrm rot="14400000">
              <a:off x="15721019" y="-260168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2" name="Freeform 299"/>
            <p:cNvSpPr>
              <a:spLocks noEditPoints="1"/>
            </p:cNvSpPr>
            <p:nvPr/>
          </p:nvSpPr>
          <p:spPr bwMode="auto">
            <a:xfrm rot="14400000">
              <a:off x="15333051" y="-327366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3" name="Freeform 300"/>
            <p:cNvSpPr>
              <a:spLocks noEditPoints="1"/>
            </p:cNvSpPr>
            <p:nvPr/>
          </p:nvSpPr>
          <p:spPr bwMode="auto">
            <a:xfrm rot="14400000">
              <a:off x="14561021" y="-461312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4" name="Freeform 301"/>
            <p:cNvSpPr>
              <a:spLocks noEditPoints="1"/>
            </p:cNvSpPr>
            <p:nvPr/>
          </p:nvSpPr>
          <p:spPr bwMode="auto">
            <a:xfrm rot="14400000">
              <a:off x="14173378" y="-528340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5" name="Freeform 302"/>
            <p:cNvSpPr>
              <a:spLocks noEditPoints="1"/>
            </p:cNvSpPr>
            <p:nvPr/>
          </p:nvSpPr>
          <p:spPr bwMode="auto">
            <a:xfrm rot="14400000">
              <a:off x="13399394" y="-6623989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6" name="Freeform 303"/>
            <p:cNvSpPr>
              <a:spLocks noEditPoints="1"/>
            </p:cNvSpPr>
            <p:nvPr/>
          </p:nvSpPr>
          <p:spPr bwMode="auto">
            <a:xfrm rot="14400000">
              <a:off x="13013053" y="-729427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7" name="Freeform 304"/>
            <p:cNvSpPr>
              <a:spLocks noEditPoints="1"/>
            </p:cNvSpPr>
            <p:nvPr/>
          </p:nvSpPr>
          <p:spPr bwMode="auto">
            <a:xfrm rot="14400000">
              <a:off x="12238418" y="-863373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8" name="Freeform 305"/>
            <p:cNvSpPr>
              <a:spLocks noEditPoints="1"/>
            </p:cNvSpPr>
            <p:nvPr/>
          </p:nvSpPr>
          <p:spPr bwMode="auto">
            <a:xfrm rot="14400000">
              <a:off x="11851427" y="-930514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9" name="Freeform 306"/>
            <p:cNvSpPr>
              <a:spLocks noEditPoints="1"/>
            </p:cNvSpPr>
            <p:nvPr/>
          </p:nvSpPr>
          <p:spPr bwMode="auto">
            <a:xfrm rot="14400000">
              <a:off x="16881005" y="-192060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0" name="Freeform 307"/>
            <p:cNvSpPr>
              <a:spLocks noEditPoints="1"/>
            </p:cNvSpPr>
            <p:nvPr/>
          </p:nvSpPr>
          <p:spPr bwMode="auto">
            <a:xfrm rot="14400000">
              <a:off x="16492711" y="-2592023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1" name="Freeform 308"/>
            <p:cNvSpPr>
              <a:spLocks noEditPoints="1"/>
            </p:cNvSpPr>
            <p:nvPr/>
          </p:nvSpPr>
          <p:spPr bwMode="auto">
            <a:xfrm rot="14400000">
              <a:off x="15718077" y="-393147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2" name="Freeform 309"/>
            <p:cNvSpPr>
              <a:spLocks noEditPoints="1"/>
            </p:cNvSpPr>
            <p:nvPr/>
          </p:nvSpPr>
          <p:spPr bwMode="auto">
            <a:xfrm rot="14400000">
              <a:off x="15331085" y="-4602891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3" name="Freeform 310"/>
            <p:cNvSpPr>
              <a:spLocks noEditPoints="1"/>
            </p:cNvSpPr>
            <p:nvPr/>
          </p:nvSpPr>
          <p:spPr bwMode="auto">
            <a:xfrm rot="14400000">
              <a:off x="14558078" y="-594065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4" name="Freeform 311"/>
            <p:cNvSpPr>
              <a:spLocks noEditPoints="1"/>
            </p:cNvSpPr>
            <p:nvPr/>
          </p:nvSpPr>
          <p:spPr bwMode="auto">
            <a:xfrm rot="14400000">
              <a:off x="14170109" y="-6612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5" name="Freeform 312"/>
            <p:cNvSpPr>
              <a:spLocks noEditPoints="1"/>
            </p:cNvSpPr>
            <p:nvPr/>
          </p:nvSpPr>
          <p:spPr bwMode="auto">
            <a:xfrm rot="14400000">
              <a:off x="13399055" y="-795152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6" name="Freeform 313"/>
            <p:cNvSpPr>
              <a:spLocks noEditPoints="1"/>
            </p:cNvSpPr>
            <p:nvPr/>
          </p:nvSpPr>
          <p:spPr bwMode="auto">
            <a:xfrm rot="14400000">
              <a:off x="13010110" y="-8621809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7" name="Freeform 314"/>
            <p:cNvSpPr>
              <a:spLocks noEditPoints="1"/>
            </p:cNvSpPr>
            <p:nvPr/>
          </p:nvSpPr>
          <p:spPr bwMode="auto">
            <a:xfrm rot="14400000">
              <a:off x="12236127" y="-996238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8" name="Freeform 315"/>
            <p:cNvSpPr>
              <a:spLocks noEditPoints="1"/>
            </p:cNvSpPr>
            <p:nvPr/>
          </p:nvSpPr>
          <p:spPr bwMode="auto">
            <a:xfrm rot="14400000">
              <a:off x="11850111" y="-10633242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9" name="Freeform 316"/>
            <p:cNvSpPr>
              <a:spLocks noEditPoints="1"/>
            </p:cNvSpPr>
            <p:nvPr/>
          </p:nvSpPr>
          <p:spPr bwMode="auto">
            <a:xfrm rot="14400000">
              <a:off x="18037818" y="-126038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0" name="Freeform 317"/>
            <p:cNvSpPr>
              <a:spLocks noEditPoints="1"/>
            </p:cNvSpPr>
            <p:nvPr/>
          </p:nvSpPr>
          <p:spPr bwMode="auto">
            <a:xfrm rot="14400000">
              <a:off x="17652779" y="-1930678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1" name="Freeform 318"/>
            <p:cNvSpPr>
              <a:spLocks noEditPoints="1"/>
            </p:cNvSpPr>
            <p:nvPr/>
          </p:nvSpPr>
          <p:spPr bwMode="auto">
            <a:xfrm rot="14400000">
              <a:off x="16877819" y="-326956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2" name="Freeform 319"/>
            <p:cNvSpPr>
              <a:spLocks noEditPoints="1"/>
            </p:cNvSpPr>
            <p:nvPr/>
          </p:nvSpPr>
          <p:spPr bwMode="auto">
            <a:xfrm rot="14400000">
              <a:off x="16489850" y="-3941547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3" name="Freeform 320"/>
            <p:cNvSpPr>
              <a:spLocks noEditPoints="1"/>
            </p:cNvSpPr>
            <p:nvPr/>
          </p:nvSpPr>
          <p:spPr bwMode="auto">
            <a:xfrm rot="14400000">
              <a:off x="15717820" y="-52809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4" name="Freeform 321"/>
            <p:cNvSpPr>
              <a:spLocks noEditPoints="1"/>
            </p:cNvSpPr>
            <p:nvPr/>
          </p:nvSpPr>
          <p:spPr bwMode="auto">
            <a:xfrm rot="14400000">
              <a:off x="15330177" y="-5951288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5" name="Freeform 322"/>
            <p:cNvSpPr>
              <a:spLocks noEditPoints="1"/>
            </p:cNvSpPr>
            <p:nvPr/>
          </p:nvSpPr>
          <p:spPr bwMode="auto">
            <a:xfrm rot="14400000">
              <a:off x="14556193" y="-729186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6" name="Freeform 323"/>
            <p:cNvSpPr>
              <a:spLocks noEditPoints="1"/>
            </p:cNvSpPr>
            <p:nvPr/>
          </p:nvSpPr>
          <p:spPr bwMode="auto">
            <a:xfrm rot="14400000">
              <a:off x="14169853" y="-796215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7" name="Freeform 324"/>
            <p:cNvSpPr>
              <a:spLocks noEditPoints="1"/>
            </p:cNvSpPr>
            <p:nvPr/>
          </p:nvSpPr>
          <p:spPr bwMode="auto">
            <a:xfrm rot="14400000">
              <a:off x="13395218" y="-930160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8" name="Freeform 325"/>
            <p:cNvSpPr>
              <a:spLocks noEditPoints="1"/>
            </p:cNvSpPr>
            <p:nvPr/>
          </p:nvSpPr>
          <p:spPr bwMode="auto">
            <a:xfrm rot="14400000">
              <a:off x="13008226" y="-997302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>
            <a:gsLst>
              <a:gs pos="319">
                <a:srgbClr val="2EA9DF">
                  <a:lumMod val="0"/>
                  <a:lumOff val="100000"/>
                  <a:alpha val="22000"/>
                </a:srgbClr>
              </a:gs>
              <a:gs pos="20000">
                <a:srgbClr val="2EA9DF">
                  <a:lumMod val="0"/>
                  <a:lumOff val="100000"/>
                  <a:alpha val="16000"/>
                </a:srgbClr>
              </a:gs>
              <a:gs pos="54000">
                <a:schemeClr val="accent1">
                  <a:alpha val="70000"/>
                </a:schemeClr>
              </a:gs>
              <a:gs pos="87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36670" y="2143086"/>
            <a:ext cx="561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7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计算机系统基础</a:t>
            </a:r>
            <a:endParaRPr lang="en-US" altLang="zh-CN" sz="4000" spc="7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01020" y="3191774"/>
            <a:ext cx="3338879" cy="1080527"/>
            <a:chOff x="5184807" y="1518239"/>
            <a:chExt cx="3338879" cy="1080527"/>
          </a:xfrm>
        </p:grpSpPr>
        <p:sp>
          <p:nvSpPr>
            <p:cNvPr id="16" name="文本框 15"/>
            <p:cNvSpPr txBox="1"/>
            <p:nvPr/>
          </p:nvSpPr>
          <p:spPr>
            <a:xfrm>
              <a:off x="5184807" y="1518239"/>
              <a:ext cx="2779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04556" y="1767769"/>
              <a:ext cx="1119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18828" y="892789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lab5-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缓存实验</a:t>
            </a:r>
            <a:endParaRPr lang="zh-CN" altLang="en-US" sz="6000" b="1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  <a:cs typeface="Aharoni" panose="02010803020104030203" pitchFamily="2" charset="-79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906145" y="3043925"/>
            <a:ext cx="73924" cy="689717"/>
            <a:chOff x="11906145" y="3043925"/>
            <a:chExt cx="73924" cy="689717"/>
          </a:xfrm>
        </p:grpSpPr>
        <p:grpSp>
          <p:nvGrpSpPr>
            <p:cNvPr id="34" name="组合 33"/>
            <p:cNvGrpSpPr/>
            <p:nvPr/>
          </p:nvGrpSpPr>
          <p:grpSpPr>
            <a:xfrm>
              <a:off x="11916107" y="3262472"/>
              <a:ext cx="54000" cy="471170"/>
              <a:chOff x="11916107" y="3262472"/>
              <a:chExt cx="54000" cy="47117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916107" y="326247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916107" y="34710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1916107" y="367964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906145" y="3043925"/>
              <a:ext cx="73924" cy="7392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557" y="3647142"/>
            <a:ext cx="276999" cy="1252655"/>
            <a:chOff x="909557" y="3498057"/>
            <a:chExt cx="276999" cy="1252655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03058" y="3922712"/>
              <a:ext cx="0" cy="828000"/>
            </a:xfrm>
            <a:prstGeom prst="line">
              <a:avLst/>
            </a:prstGeom>
            <a:ln w="19050">
              <a:solidFill>
                <a:srgbClr val="27C4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 rot="5400000">
              <a:off x="801200" y="3606414"/>
              <a:ext cx="493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scroll</a:t>
              </a:r>
              <a:endParaRPr lang="zh-CN" altLang="en-US" sz="12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rcRect l="19755" t="11612" r="18584" b="11296"/>
          <a:stretch>
            <a:fillRect/>
          </a:stretch>
        </p:blipFill>
        <p:spPr>
          <a:xfrm>
            <a:off x="-1" y="0"/>
            <a:ext cx="1082445" cy="1079856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grpSp>
        <p:nvGrpSpPr>
          <p:cNvPr id="49" name="组合 48"/>
          <p:cNvGrpSpPr/>
          <p:nvPr/>
        </p:nvGrpSpPr>
        <p:grpSpPr>
          <a:xfrm>
            <a:off x="9244436" y="130952"/>
            <a:ext cx="1306738" cy="215444"/>
            <a:chOff x="9244436" y="135714"/>
            <a:chExt cx="1306738" cy="215444"/>
          </a:xfrm>
        </p:grpSpPr>
        <p:sp>
          <p:nvSpPr>
            <p:cNvPr id="50" name="矩形 49"/>
            <p:cNvSpPr/>
            <p:nvPr/>
          </p:nvSpPr>
          <p:spPr>
            <a:xfrm>
              <a:off x="9244436" y="135714"/>
              <a:ext cx="7473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964154" y="135714"/>
              <a:ext cx="5870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Keynote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PA_直接连接符 30"/>
          <p:cNvCxnSpPr/>
          <p:nvPr>
            <p:custDataLst>
              <p:tags r:id="rId1"/>
            </p:custDataLst>
          </p:nvPr>
        </p:nvCxnSpPr>
        <p:spPr>
          <a:xfrm>
            <a:off x="1636670" y="2850972"/>
            <a:ext cx="502097" cy="0"/>
          </a:xfrm>
          <a:prstGeom prst="line">
            <a:avLst/>
          </a:prstGeom>
          <a:ln w="44450" cap="rnd">
            <a:solidFill>
              <a:srgbClr val="EEA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16"/>
          <p:cNvCxnSpPr/>
          <p:nvPr/>
        </p:nvCxnSpPr>
        <p:spPr>
          <a:xfrm>
            <a:off x="1627975" y="2053633"/>
            <a:ext cx="4549247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0" name="图片 389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7"/>
          <a:stretch>
            <a:fillRect/>
          </a:stretch>
        </p:blipFill>
        <p:spPr>
          <a:xfrm>
            <a:off x="611324" y="5784614"/>
            <a:ext cx="613539" cy="493712"/>
          </a:xfrm>
          <a:prstGeom prst="rect">
            <a:avLst/>
          </a:prstGeom>
        </p:spPr>
      </p:pic>
      <p:grpSp>
        <p:nvGrpSpPr>
          <p:cNvPr id="395" name="组合 394"/>
          <p:cNvGrpSpPr/>
          <p:nvPr/>
        </p:nvGrpSpPr>
        <p:grpSpPr>
          <a:xfrm>
            <a:off x="1365183" y="4054833"/>
            <a:ext cx="663561" cy="115787"/>
            <a:chOff x="4240177" y="4527861"/>
            <a:chExt cx="663647" cy="115760"/>
          </a:xfrm>
        </p:grpSpPr>
        <p:sp>
          <p:nvSpPr>
            <p:cNvPr id="396" name="椭圆 395"/>
            <p:cNvSpPr/>
            <p:nvPr/>
          </p:nvSpPr>
          <p:spPr>
            <a:xfrm>
              <a:off x="4240177" y="4527861"/>
              <a:ext cx="115760" cy="1157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4453569" y="4548732"/>
              <a:ext cx="74018" cy="74018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8" name="椭圆 397"/>
            <p:cNvSpPr/>
            <p:nvPr/>
          </p:nvSpPr>
          <p:spPr>
            <a:xfrm>
              <a:off x="4639306" y="4548732"/>
              <a:ext cx="74018" cy="7401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9" name="椭圆 398"/>
            <p:cNvSpPr/>
            <p:nvPr/>
          </p:nvSpPr>
          <p:spPr>
            <a:xfrm>
              <a:off x="4829806" y="4548732"/>
              <a:ext cx="74018" cy="740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400" name="直接连接符 399"/>
          <p:cNvCxnSpPr/>
          <p:nvPr/>
        </p:nvCxnSpPr>
        <p:spPr>
          <a:xfrm flipV="1">
            <a:off x="2240032" y="6158271"/>
            <a:ext cx="1800200" cy="172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 flipV="1">
            <a:off x="2240032" y="5222167"/>
            <a:ext cx="2160240" cy="2016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 flipV="1">
            <a:off x="1591960" y="5726223"/>
            <a:ext cx="1296144" cy="1224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B3E4811-A48E-1F51-DA94-025F73EF09B1}"/>
              </a:ext>
            </a:extLst>
          </p:cNvPr>
          <p:cNvSpPr txBox="1"/>
          <p:nvPr/>
        </p:nvSpPr>
        <p:spPr>
          <a:xfrm>
            <a:off x="10192805" y="6374550"/>
            <a:ext cx="20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汇报人：石云天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8804" r="8804" b="8804"/>
          <a:stretch>
            <a:fillRect/>
          </a:stretch>
        </p:blipFill>
        <p:spPr bwMode="auto">
          <a:xfrm flipH="1">
            <a:off x="0" y="1"/>
            <a:ext cx="12192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"/>
          <p:cNvGrpSpPr/>
          <p:nvPr/>
        </p:nvGrpSpPr>
        <p:grpSpPr>
          <a:xfrm rot="9000000">
            <a:off x="639597" y="-12390144"/>
            <a:ext cx="16077776" cy="16322072"/>
            <a:chOff x="2727789" y="-10719254"/>
            <a:chExt cx="16077776" cy="16322072"/>
          </a:xfrm>
        </p:grpSpPr>
        <p:sp>
          <p:nvSpPr>
            <p:cNvPr id="69" name="Freeform 2"/>
            <p:cNvSpPr/>
            <p:nvPr/>
          </p:nvSpPr>
          <p:spPr bwMode="auto">
            <a:xfrm rot="14400000">
              <a:off x="8437935" y="281169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6"/>
            <p:cNvSpPr/>
            <p:nvPr/>
          </p:nvSpPr>
          <p:spPr bwMode="auto">
            <a:xfrm rot="14400000">
              <a:off x="7276328" y="21472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"/>
            <p:cNvSpPr/>
            <p:nvPr/>
          </p:nvSpPr>
          <p:spPr bwMode="auto">
            <a:xfrm rot="14400000">
              <a:off x="8439892" y="147412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8"/>
            <p:cNvSpPr/>
            <p:nvPr/>
          </p:nvSpPr>
          <p:spPr bwMode="auto">
            <a:xfrm rot="14400000">
              <a:off x="9603456" y="80364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9"/>
            <p:cNvSpPr/>
            <p:nvPr/>
          </p:nvSpPr>
          <p:spPr bwMode="auto">
            <a:xfrm rot="14400000">
              <a:off x="10767021" y="13055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10"/>
            <p:cNvSpPr/>
            <p:nvPr/>
          </p:nvSpPr>
          <p:spPr bwMode="auto">
            <a:xfrm rot="14400000">
              <a:off x="11930585" y="-53992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11"/>
            <p:cNvSpPr/>
            <p:nvPr/>
          </p:nvSpPr>
          <p:spPr bwMode="auto">
            <a:xfrm rot="14400000">
              <a:off x="13094149" y="-121301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12"/>
            <p:cNvSpPr/>
            <p:nvPr/>
          </p:nvSpPr>
          <p:spPr bwMode="auto">
            <a:xfrm rot="14400000">
              <a:off x="14257713" y="-18834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13"/>
            <p:cNvSpPr/>
            <p:nvPr/>
          </p:nvSpPr>
          <p:spPr bwMode="auto">
            <a:xfrm rot="14400000">
              <a:off x="15421277" y="-255658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14"/>
            <p:cNvSpPr/>
            <p:nvPr/>
          </p:nvSpPr>
          <p:spPr bwMode="auto">
            <a:xfrm rot="14400000">
              <a:off x="9601499" y="214121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15"/>
            <p:cNvSpPr/>
            <p:nvPr/>
          </p:nvSpPr>
          <p:spPr bwMode="auto">
            <a:xfrm rot="14400000">
              <a:off x="10765064" y="14681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16"/>
            <p:cNvSpPr/>
            <p:nvPr/>
          </p:nvSpPr>
          <p:spPr bwMode="auto">
            <a:xfrm rot="14400000">
              <a:off x="11928628" y="79764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17"/>
            <p:cNvSpPr/>
            <p:nvPr/>
          </p:nvSpPr>
          <p:spPr bwMode="auto">
            <a:xfrm rot="14400000">
              <a:off x="13092192" y="1245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18"/>
            <p:cNvSpPr/>
            <p:nvPr/>
          </p:nvSpPr>
          <p:spPr bwMode="auto">
            <a:xfrm rot="14400000">
              <a:off x="14255756" y="-545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19"/>
            <p:cNvSpPr/>
            <p:nvPr/>
          </p:nvSpPr>
          <p:spPr bwMode="auto">
            <a:xfrm rot="14400000">
              <a:off x="15419320" y="-12190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20"/>
            <p:cNvSpPr/>
            <p:nvPr/>
          </p:nvSpPr>
          <p:spPr bwMode="auto">
            <a:xfrm rot="14400000">
              <a:off x="16582885" y="-18894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21"/>
            <p:cNvSpPr/>
            <p:nvPr/>
          </p:nvSpPr>
          <p:spPr bwMode="auto">
            <a:xfrm rot="14400000">
              <a:off x="7274681" y="7968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22"/>
            <p:cNvSpPr/>
            <p:nvPr/>
          </p:nvSpPr>
          <p:spPr bwMode="auto">
            <a:xfrm rot="14400000">
              <a:off x="6113074" y="13239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Freeform 23"/>
            <p:cNvSpPr/>
            <p:nvPr/>
          </p:nvSpPr>
          <p:spPr bwMode="auto">
            <a:xfrm rot="14400000">
              <a:off x="7276638" y="-54069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24"/>
            <p:cNvSpPr/>
            <p:nvPr/>
          </p:nvSpPr>
          <p:spPr bwMode="auto">
            <a:xfrm rot="14400000">
              <a:off x="8440202" y="-121117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25"/>
            <p:cNvSpPr/>
            <p:nvPr/>
          </p:nvSpPr>
          <p:spPr bwMode="auto">
            <a:xfrm rot="14400000">
              <a:off x="9603767" y="-188426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26"/>
            <p:cNvSpPr/>
            <p:nvPr/>
          </p:nvSpPr>
          <p:spPr bwMode="auto">
            <a:xfrm rot="14400000">
              <a:off x="10767330" y="-255474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7"/>
            <p:cNvSpPr/>
            <p:nvPr/>
          </p:nvSpPr>
          <p:spPr bwMode="auto">
            <a:xfrm rot="14400000">
              <a:off x="11930895" y="-322782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8"/>
            <p:cNvSpPr/>
            <p:nvPr/>
          </p:nvSpPr>
          <p:spPr bwMode="auto">
            <a:xfrm rot="14400000">
              <a:off x="13094459" y="-389831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29"/>
            <p:cNvSpPr/>
            <p:nvPr/>
          </p:nvSpPr>
          <p:spPr bwMode="auto">
            <a:xfrm rot="14400000">
              <a:off x="14258023" y="-457139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30"/>
            <p:cNvSpPr/>
            <p:nvPr/>
          </p:nvSpPr>
          <p:spPr bwMode="auto">
            <a:xfrm rot="14400000">
              <a:off x="8438245" y="12640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31"/>
            <p:cNvSpPr/>
            <p:nvPr/>
          </p:nvSpPr>
          <p:spPr bwMode="auto">
            <a:xfrm rot="14400000">
              <a:off x="9601810" y="-54668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32"/>
            <p:cNvSpPr/>
            <p:nvPr/>
          </p:nvSpPr>
          <p:spPr bwMode="auto">
            <a:xfrm rot="14400000">
              <a:off x="10765374" y="-121716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33"/>
            <p:cNvSpPr/>
            <p:nvPr/>
          </p:nvSpPr>
          <p:spPr bwMode="auto">
            <a:xfrm rot="14400000">
              <a:off x="11928938" y="-189025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4"/>
            <p:cNvSpPr/>
            <p:nvPr/>
          </p:nvSpPr>
          <p:spPr bwMode="auto">
            <a:xfrm rot="14400000">
              <a:off x="13092502" y="-25607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35"/>
            <p:cNvSpPr/>
            <p:nvPr/>
          </p:nvSpPr>
          <p:spPr bwMode="auto">
            <a:xfrm rot="14400000">
              <a:off x="14256066" y="-323382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36"/>
            <p:cNvSpPr/>
            <p:nvPr/>
          </p:nvSpPr>
          <p:spPr bwMode="auto">
            <a:xfrm rot="14400000">
              <a:off x="15419631" y="-39043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37"/>
            <p:cNvSpPr/>
            <p:nvPr/>
          </p:nvSpPr>
          <p:spPr bwMode="auto">
            <a:xfrm rot="14400000">
              <a:off x="6111752" y="-1218495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38"/>
            <p:cNvSpPr/>
            <p:nvPr/>
          </p:nvSpPr>
          <p:spPr bwMode="auto">
            <a:xfrm rot="14400000">
              <a:off x="4949820" y="-18824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39"/>
            <p:cNvSpPr/>
            <p:nvPr/>
          </p:nvSpPr>
          <p:spPr bwMode="auto">
            <a:xfrm rot="14400000">
              <a:off x="6113384" y="-255550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40"/>
            <p:cNvSpPr/>
            <p:nvPr/>
          </p:nvSpPr>
          <p:spPr bwMode="auto">
            <a:xfrm rot="14400000">
              <a:off x="7276948" y="-322598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Freeform 41"/>
            <p:cNvSpPr/>
            <p:nvPr/>
          </p:nvSpPr>
          <p:spPr bwMode="auto">
            <a:xfrm rot="14400000">
              <a:off x="8440513" y="-389907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42"/>
            <p:cNvSpPr/>
            <p:nvPr/>
          </p:nvSpPr>
          <p:spPr bwMode="auto">
            <a:xfrm rot="14400000">
              <a:off x="9604077" y="-4569556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43"/>
            <p:cNvSpPr/>
            <p:nvPr/>
          </p:nvSpPr>
          <p:spPr bwMode="auto">
            <a:xfrm rot="14400000">
              <a:off x="10767641" y="-524264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44"/>
            <p:cNvSpPr/>
            <p:nvPr/>
          </p:nvSpPr>
          <p:spPr bwMode="auto">
            <a:xfrm rot="14400000">
              <a:off x="11931205" y="-591312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45"/>
            <p:cNvSpPr/>
            <p:nvPr/>
          </p:nvSpPr>
          <p:spPr bwMode="auto">
            <a:xfrm rot="14400000">
              <a:off x="13094770" y="-658621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Freeform 46"/>
            <p:cNvSpPr/>
            <p:nvPr/>
          </p:nvSpPr>
          <p:spPr bwMode="auto">
            <a:xfrm rot="14400000">
              <a:off x="7275316" y="-1888977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47"/>
            <p:cNvSpPr/>
            <p:nvPr/>
          </p:nvSpPr>
          <p:spPr bwMode="auto">
            <a:xfrm rot="14400000">
              <a:off x="8438881" y="-2562063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8"/>
            <p:cNvSpPr/>
            <p:nvPr/>
          </p:nvSpPr>
          <p:spPr bwMode="auto">
            <a:xfrm rot="14400000">
              <a:off x="9602445" y="-3232545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9"/>
            <p:cNvSpPr/>
            <p:nvPr/>
          </p:nvSpPr>
          <p:spPr bwMode="auto">
            <a:xfrm rot="14400000">
              <a:off x="10766009" y="-3905631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50"/>
            <p:cNvSpPr/>
            <p:nvPr/>
          </p:nvSpPr>
          <p:spPr bwMode="auto">
            <a:xfrm rot="14400000">
              <a:off x="11929574" y="-45761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51"/>
            <p:cNvSpPr/>
            <p:nvPr/>
          </p:nvSpPr>
          <p:spPr bwMode="auto">
            <a:xfrm rot="14400000">
              <a:off x="13093138" y="-52491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5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52"/>
            <p:cNvSpPr/>
            <p:nvPr/>
          </p:nvSpPr>
          <p:spPr bwMode="auto">
            <a:xfrm rot="14400000">
              <a:off x="14256702" y="-5919682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5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5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7" name="Freeform 53"/>
            <p:cNvSpPr/>
            <p:nvPr/>
          </p:nvSpPr>
          <p:spPr bwMode="auto">
            <a:xfrm rot="14400000">
              <a:off x="4948498" y="-323331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8" name="Freeform 54"/>
            <p:cNvSpPr/>
            <p:nvPr/>
          </p:nvSpPr>
          <p:spPr bwMode="auto">
            <a:xfrm rot="14400000">
              <a:off x="3786566" y="-389723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Freeform 55"/>
            <p:cNvSpPr/>
            <p:nvPr/>
          </p:nvSpPr>
          <p:spPr bwMode="auto">
            <a:xfrm rot="14400000">
              <a:off x="4950130" y="-457032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Freeform 56"/>
            <p:cNvSpPr/>
            <p:nvPr/>
          </p:nvSpPr>
          <p:spPr bwMode="auto">
            <a:xfrm rot="14400000">
              <a:off x="6113694" y="-524080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57"/>
            <p:cNvSpPr/>
            <p:nvPr/>
          </p:nvSpPr>
          <p:spPr bwMode="auto">
            <a:xfrm rot="14400000">
              <a:off x="7277259" y="-5913889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58"/>
            <p:cNvSpPr/>
            <p:nvPr/>
          </p:nvSpPr>
          <p:spPr bwMode="auto">
            <a:xfrm rot="14400000">
              <a:off x="8440823" y="-658437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9"/>
            <p:cNvSpPr/>
            <p:nvPr/>
          </p:nvSpPr>
          <p:spPr bwMode="auto">
            <a:xfrm rot="14400000">
              <a:off x="9604387" y="-7257457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60"/>
            <p:cNvSpPr/>
            <p:nvPr/>
          </p:nvSpPr>
          <p:spPr bwMode="auto">
            <a:xfrm rot="14400000">
              <a:off x="10767951" y="-792793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61"/>
            <p:cNvSpPr/>
            <p:nvPr/>
          </p:nvSpPr>
          <p:spPr bwMode="auto">
            <a:xfrm rot="14400000">
              <a:off x="11931516" y="-860102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62"/>
            <p:cNvSpPr/>
            <p:nvPr/>
          </p:nvSpPr>
          <p:spPr bwMode="auto">
            <a:xfrm rot="14400000">
              <a:off x="6112062" y="-390379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Freeform 63"/>
            <p:cNvSpPr/>
            <p:nvPr/>
          </p:nvSpPr>
          <p:spPr bwMode="auto">
            <a:xfrm rot="14400000">
              <a:off x="7275627" y="-457687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8" name="Freeform 64"/>
            <p:cNvSpPr/>
            <p:nvPr/>
          </p:nvSpPr>
          <p:spPr bwMode="auto">
            <a:xfrm rot="14400000">
              <a:off x="8439191" y="-524736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Freeform 65"/>
            <p:cNvSpPr/>
            <p:nvPr/>
          </p:nvSpPr>
          <p:spPr bwMode="auto">
            <a:xfrm rot="14400000">
              <a:off x="9602755" y="-592044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0" name="Freeform 66"/>
            <p:cNvSpPr/>
            <p:nvPr/>
          </p:nvSpPr>
          <p:spPr bwMode="auto">
            <a:xfrm rot="14400000">
              <a:off x="10766320" y="-659092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1" name="Freeform 67"/>
            <p:cNvSpPr/>
            <p:nvPr/>
          </p:nvSpPr>
          <p:spPr bwMode="auto">
            <a:xfrm rot="14400000">
              <a:off x="11929884" y="-726401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Freeform 68"/>
            <p:cNvSpPr/>
            <p:nvPr/>
          </p:nvSpPr>
          <p:spPr bwMode="auto">
            <a:xfrm rot="14400000">
              <a:off x="13093448" y="-79344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Freeform 69"/>
            <p:cNvSpPr/>
            <p:nvPr/>
          </p:nvSpPr>
          <p:spPr bwMode="auto">
            <a:xfrm rot="14400000">
              <a:off x="3785245" y="-524812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Freeform 70"/>
            <p:cNvSpPr/>
            <p:nvPr/>
          </p:nvSpPr>
          <p:spPr bwMode="auto">
            <a:xfrm rot="14400000">
              <a:off x="2623637" y="-5912613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Freeform 71"/>
            <p:cNvSpPr/>
            <p:nvPr/>
          </p:nvSpPr>
          <p:spPr bwMode="auto">
            <a:xfrm rot="14400000">
              <a:off x="3787201" y="-6585699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Freeform 72"/>
            <p:cNvSpPr/>
            <p:nvPr/>
          </p:nvSpPr>
          <p:spPr bwMode="auto">
            <a:xfrm rot="14400000">
              <a:off x="4950766" y="-7256181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Freeform 73"/>
            <p:cNvSpPr/>
            <p:nvPr/>
          </p:nvSpPr>
          <p:spPr bwMode="auto">
            <a:xfrm rot="14400000">
              <a:off x="6114330" y="-7929268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8" name="Freeform 74"/>
            <p:cNvSpPr/>
            <p:nvPr/>
          </p:nvSpPr>
          <p:spPr bwMode="auto">
            <a:xfrm rot="14400000">
              <a:off x="7277894" y="-8599750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9" name="Freeform 75"/>
            <p:cNvSpPr/>
            <p:nvPr/>
          </p:nvSpPr>
          <p:spPr bwMode="auto">
            <a:xfrm rot="14400000">
              <a:off x="8441459" y="-9272836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6"/>
            <p:cNvSpPr/>
            <p:nvPr/>
          </p:nvSpPr>
          <p:spPr bwMode="auto">
            <a:xfrm rot="14400000">
              <a:off x="9605022" y="-9943318"/>
              <a:ext cx="1550572" cy="1342267"/>
            </a:xfrm>
            <a:custGeom>
              <a:avLst/>
              <a:gdLst>
                <a:gd name="T0" fmla="*/ 297 w 1191"/>
                <a:gd name="T1" fmla="*/ 1031 h 1031"/>
                <a:gd name="T2" fmla="*/ 0 w 1191"/>
                <a:gd name="T3" fmla="*/ 516 h 1031"/>
                <a:gd name="T4" fmla="*/ 297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7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7" y="1031"/>
                  </a:moveTo>
                  <a:lnTo>
                    <a:pt x="0" y="516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7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7"/>
            <p:cNvSpPr/>
            <p:nvPr/>
          </p:nvSpPr>
          <p:spPr bwMode="auto">
            <a:xfrm rot="14400000">
              <a:off x="10768587" y="-10616404"/>
              <a:ext cx="1550572" cy="1344871"/>
            </a:xfrm>
            <a:custGeom>
              <a:avLst/>
              <a:gdLst>
                <a:gd name="T0" fmla="*/ 297 w 1191"/>
                <a:gd name="T1" fmla="*/ 1033 h 1033"/>
                <a:gd name="T2" fmla="*/ 0 w 1191"/>
                <a:gd name="T3" fmla="*/ 518 h 1033"/>
                <a:gd name="T4" fmla="*/ 297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7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7" y="1033"/>
                  </a:moveTo>
                  <a:lnTo>
                    <a:pt x="0" y="518"/>
                  </a:lnTo>
                  <a:lnTo>
                    <a:pt x="297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7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8"/>
            <p:cNvSpPr/>
            <p:nvPr/>
          </p:nvSpPr>
          <p:spPr bwMode="auto">
            <a:xfrm rot="14400000">
              <a:off x="4948809" y="-59186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9"/>
            <p:cNvSpPr/>
            <p:nvPr/>
          </p:nvSpPr>
          <p:spPr bwMode="auto">
            <a:xfrm rot="14400000">
              <a:off x="6112373" y="-65916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80"/>
            <p:cNvSpPr/>
            <p:nvPr/>
          </p:nvSpPr>
          <p:spPr bwMode="auto">
            <a:xfrm rot="14400000">
              <a:off x="7275938" y="-726217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81"/>
            <p:cNvSpPr/>
            <p:nvPr/>
          </p:nvSpPr>
          <p:spPr bwMode="auto">
            <a:xfrm rot="14400000">
              <a:off x="8439502" y="-793526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6" name="Freeform 82"/>
            <p:cNvSpPr/>
            <p:nvPr/>
          </p:nvSpPr>
          <p:spPr bwMode="auto">
            <a:xfrm rot="14400000">
              <a:off x="9603066" y="-860574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83"/>
            <p:cNvSpPr/>
            <p:nvPr/>
          </p:nvSpPr>
          <p:spPr bwMode="auto">
            <a:xfrm rot="14400000">
              <a:off x="10766630" y="-927882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4"/>
            <p:cNvSpPr/>
            <p:nvPr/>
          </p:nvSpPr>
          <p:spPr bwMode="auto">
            <a:xfrm rot="14400000">
              <a:off x="11930194" y="-994931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5"/>
            <p:cNvSpPr/>
            <p:nvPr/>
          </p:nvSpPr>
          <p:spPr bwMode="auto">
            <a:xfrm rot="14400000">
              <a:off x="9214197" y="4155096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0" name="Freeform 86"/>
            <p:cNvSpPr/>
            <p:nvPr/>
          </p:nvSpPr>
          <p:spPr bwMode="auto">
            <a:xfrm rot="14400000">
              <a:off x="8052590" y="349060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Freeform 87"/>
            <p:cNvSpPr/>
            <p:nvPr/>
          </p:nvSpPr>
          <p:spPr bwMode="auto">
            <a:xfrm rot="14400000">
              <a:off x="9216154" y="28175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2" name="Freeform 88"/>
            <p:cNvSpPr/>
            <p:nvPr/>
          </p:nvSpPr>
          <p:spPr bwMode="auto">
            <a:xfrm rot="14400000">
              <a:off x="10379718" y="214704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3" name="Freeform 89"/>
            <p:cNvSpPr/>
            <p:nvPr/>
          </p:nvSpPr>
          <p:spPr bwMode="auto">
            <a:xfrm rot="14400000">
              <a:off x="11543283" y="1473954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90"/>
            <p:cNvSpPr/>
            <p:nvPr/>
          </p:nvSpPr>
          <p:spPr bwMode="auto">
            <a:xfrm rot="14400000">
              <a:off x="12706846" y="80347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5" name="Freeform 91"/>
            <p:cNvSpPr/>
            <p:nvPr/>
          </p:nvSpPr>
          <p:spPr bwMode="auto">
            <a:xfrm rot="14400000">
              <a:off x="13870411" y="13038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6" name="Freeform 92"/>
            <p:cNvSpPr/>
            <p:nvPr/>
          </p:nvSpPr>
          <p:spPr bwMode="auto">
            <a:xfrm rot="14400000">
              <a:off x="15033975" y="-54009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93"/>
            <p:cNvSpPr/>
            <p:nvPr/>
          </p:nvSpPr>
          <p:spPr bwMode="auto">
            <a:xfrm rot="14400000">
              <a:off x="16197539" y="-121318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4"/>
            <p:cNvSpPr/>
            <p:nvPr/>
          </p:nvSpPr>
          <p:spPr bwMode="auto">
            <a:xfrm rot="14400000">
              <a:off x="10377761" y="348461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9" name="Freeform 95"/>
            <p:cNvSpPr/>
            <p:nvPr/>
          </p:nvSpPr>
          <p:spPr bwMode="auto">
            <a:xfrm rot="14400000">
              <a:off x="11541325" y="281152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0" name="Freeform 96"/>
            <p:cNvSpPr/>
            <p:nvPr/>
          </p:nvSpPr>
          <p:spPr bwMode="auto">
            <a:xfrm rot="14400000">
              <a:off x="12704890" y="214104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7"/>
            <p:cNvSpPr/>
            <p:nvPr/>
          </p:nvSpPr>
          <p:spPr bwMode="auto">
            <a:xfrm rot="14400000">
              <a:off x="13868453" y="146796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8"/>
            <p:cNvSpPr/>
            <p:nvPr/>
          </p:nvSpPr>
          <p:spPr bwMode="auto">
            <a:xfrm rot="14400000">
              <a:off x="15032018" y="79747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3" name="Freeform 99"/>
            <p:cNvSpPr/>
            <p:nvPr/>
          </p:nvSpPr>
          <p:spPr bwMode="auto">
            <a:xfrm rot="14400000">
              <a:off x="16195582" y="12439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5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4" name="Freeform 100"/>
            <p:cNvSpPr/>
            <p:nvPr/>
          </p:nvSpPr>
          <p:spPr bwMode="auto">
            <a:xfrm rot="14400000">
              <a:off x="17359146" y="-54609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5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5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5" name="Freeform 101"/>
            <p:cNvSpPr/>
            <p:nvPr/>
          </p:nvSpPr>
          <p:spPr bwMode="auto">
            <a:xfrm rot="14400000">
              <a:off x="8050943" y="214028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102"/>
            <p:cNvSpPr/>
            <p:nvPr/>
          </p:nvSpPr>
          <p:spPr bwMode="auto">
            <a:xfrm rot="14400000">
              <a:off x="6889336" y="147579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103"/>
            <p:cNvSpPr/>
            <p:nvPr/>
          </p:nvSpPr>
          <p:spPr bwMode="auto">
            <a:xfrm rot="14400000">
              <a:off x="8052899" y="80270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8" name="Freeform 104"/>
            <p:cNvSpPr/>
            <p:nvPr/>
          </p:nvSpPr>
          <p:spPr bwMode="auto">
            <a:xfrm rot="14400000">
              <a:off x="9216464" y="13222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9" name="Freeform 105"/>
            <p:cNvSpPr/>
            <p:nvPr/>
          </p:nvSpPr>
          <p:spPr bwMode="auto">
            <a:xfrm rot="14400000">
              <a:off x="10380029" y="-54086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0" name="Freeform 106"/>
            <p:cNvSpPr/>
            <p:nvPr/>
          </p:nvSpPr>
          <p:spPr bwMode="auto">
            <a:xfrm rot="14400000">
              <a:off x="11543592" y="-1211344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1" name="Freeform 107"/>
            <p:cNvSpPr/>
            <p:nvPr/>
          </p:nvSpPr>
          <p:spPr bwMode="auto">
            <a:xfrm rot="14400000">
              <a:off x="12707157" y="-1884430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2" name="Freeform 108"/>
            <p:cNvSpPr/>
            <p:nvPr/>
          </p:nvSpPr>
          <p:spPr bwMode="auto">
            <a:xfrm rot="14400000">
              <a:off x="13870721" y="-255491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3 w 1191"/>
                <a:gd name="T7" fmla="*/ 0 h 1031"/>
                <a:gd name="T8" fmla="*/ 1191 w 1191"/>
                <a:gd name="T9" fmla="*/ 516 h 1031"/>
                <a:gd name="T10" fmla="*/ 893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6"/>
                  </a:lnTo>
                  <a:lnTo>
                    <a:pt x="893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3" name="Freeform 109"/>
            <p:cNvSpPr/>
            <p:nvPr/>
          </p:nvSpPr>
          <p:spPr bwMode="auto">
            <a:xfrm rot="14400000">
              <a:off x="15034285" y="-322799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3 w 1191"/>
                <a:gd name="T7" fmla="*/ 0 h 1033"/>
                <a:gd name="T8" fmla="*/ 1191 w 1191"/>
                <a:gd name="T9" fmla="*/ 518 h 1033"/>
                <a:gd name="T10" fmla="*/ 893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3" y="0"/>
                  </a:lnTo>
                  <a:lnTo>
                    <a:pt x="1191" y="518"/>
                  </a:lnTo>
                  <a:lnTo>
                    <a:pt x="893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4" name="Freeform 110"/>
            <p:cNvSpPr/>
            <p:nvPr/>
          </p:nvSpPr>
          <p:spPr bwMode="auto">
            <a:xfrm rot="14400000">
              <a:off x="9214506" y="146979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5" name="Freeform 111"/>
            <p:cNvSpPr/>
            <p:nvPr/>
          </p:nvSpPr>
          <p:spPr bwMode="auto">
            <a:xfrm rot="14400000">
              <a:off x="10378071" y="7967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6" name="Freeform 112"/>
            <p:cNvSpPr/>
            <p:nvPr/>
          </p:nvSpPr>
          <p:spPr bwMode="auto">
            <a:xfrm rot="14400000">
              <a:off x="11541636" y="12623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7" name="Freeform 113"/>
            <p:cNvSpPr/>
            <p:nvPr/>
          </p:nvSpPr>
          <p:spPr bwMode="auto">
            <a:xfrm rot="14400000">
              <a:off x="12705199" y="-54685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8" name="Freeform 114"/>
            <p:cNvSpPr/>
            <p:nvPr/>
          </p:nvSpPr>
          <p:spPr bwMode="auto">
            <a:xfrm rot="14400000">
              <a:off x="13868764" y="-1217338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9" name="Freeform 115"/>
            <p:cNvSpPr/>
            <p:nvPr/>
          </p:nvSpPr>
          <p:spPr bwMode="auto">
            <a:xfrm rot="14400000">
              <a:off x="15032328" y="-189042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5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5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0" name="Freeform 116"/>
            <p:cNvSpPr/>
            <p:nvPr/>
          </p:nvSpPr>
          <p:spPr bwMode="auto">
            <a:xfrm rot="14400000">
              <a:off x="16195892" y="-2560906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5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5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1" name="Freeform 117"/>
            <p:cNvSpPr/>
            <p:nvPr/>
          </p:nvSpPr>
          <p:spPr bwMode="auto">
            <a:xfrm rot="14400000">
              <a:off x="6886713" y="12490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2" name="Freeform 118"/>
            <p:cNvSpPr/>
            <p:nvPr/>
          </p:nvSpPr>
          <p:spPr bwMode="auto">
            <a:xfrm rot="14400000">
              <a:off x="5726082" y="-539022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3" name="Freeform 119"/>
            <p:cNvSpPr/>
            <p:nvPr/>
          </p:nvSpPr>
          <p:spPr bwMode="auto">
            <a:xfrm rot="14400000">
              <a:off x="6889645" y="-1212108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4" name="Freeform 120"/>
            <p:cNvSpPr/>
            <p:nvPr/>
          </p:nvSpPr>
          <p:spPr bwMode="auto">
            <a:xfrm rot="14400000">
              <a:off x="8053210" y="-1882590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5" name="Freeform 121"/>
            <p:cNvSpPr/>
            <p:nvPr/>
          </p:nvSpPr>
          <p:spPr bwMode="auto">
            <a:xfrm rot="14400000">
              <a:off x="9216775" y="-255567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6" name="Freeform 122"/>
            <p:cNvSpPr/>
            <p:nvPr/>
          </p:nvSpPr>
          <p:spPr bwMode="auto">
            <a:xfrm rot="14400000">
              <a:off x="10380338" y="-3226159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7" name="Freeform 123"/>
            <p:cNvSpPr/>
            <p:nvPr/>
          </p:nvSpPr>
          <p:spPr bwMode="auto">
            <a:xfrm rot="14400000">
              <a:off x="11543903" y="-3899245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8" name="Freeform 124"/>
            <p:cNvSpPr/>
            <p:nvPr/>
          </p:nvSpPr>
          <p:spPr bwMode="auto">
            <a:xfrm rot="14400000">
              <a:off x="12707467" y="-456972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9" name="Freeform 125"/>
            <p:cNvSpPr/>
            <p:nvPr/>
          </p:nvSpPr>
          <p:spPr bwMode="auto">
            <a:xfrm rot="14400000">
              <a:off x="13871031" y="-5242813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0" name="Freeform 126"/>
            <p:cNvSpPr/>
            <p:nvPr/>
          </p:nvSpPr>
          <p:spPr bwMode="auto">
            <a:xfrm rot="14400000">
              <a:off x="8050277" y="-54557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1" name="Freeform 127"/>
            <p:cNvSpPr/>
            <p:nvPr/>
          </p:nvSpPr>
          <p:spPr bwMode="auto">
            <a:xfrm rot="14400000">
              <a:off x="9213841" y="-1218665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128"/>
            <p:cNvSpPr/>
            <p:nvPr/>
          </p:nvSpPr>
          <p:spPr bwMode="auto">
            <a:xfrm rot="14400000">
              <a:off x="10377406" y="-188914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129"/>
            <p:cNvSpPr/>
            <p:nvPr/>
          </p:nvSpPr>
          <p:spPr bwMode="auto">
            <a:xfrm rot="14400000">
              <a:off x="11540970" y="-256223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130"/>
            <p:cNvSpPr/>
            <p:nvPr/>
          </p:nvSpPr>
          <p:spPr bwMode="auto">
            <a:xfrm rot="14400000">
              <a:off x="12704534" y="-32327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131"/>
            <p:cNvSpPr/>
            <p:nvPr/>
          </p:nvSpPr>
          <p:spPr bwMode="auto">
            <a:xfrm rot="14400000">
              <a:off x="13868098" y="-39058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32"/>
            <p:cNvSpPr/>
            <p:nvPr/>
          </p:nvSpPr>
          <p:spPr bwMode="auto">
            <a:xfrm rot="14400000">
              <a:off x="15031663" y="-45762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33"/>
            <p:cNvSpPr/>
            <p:nvPr/>
          </p:nvSpPr>
          <p:spPr bwMode="auto">
            <a:xfrm rot="14400000">
              <a:off x="5723459" y="-1889912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34"/>
            <p:cNvSpPr/>
            <p:nvPr/>
          </p:nvSpPr>
          <p:spPr bwMode="auto">
            <a:xfrm rot="14400000">
              <a:off x="4562828" y="-2553837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5"/>
            <p:cNvSpPr/>
            <p:nvPr/>
          </p:nvSpPr>
          <p:spPr bwMode="auto">
            <a:xfrm rot="14400000">
              <a:off x="5726392" y="-3226922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0" name="Freeform 136"/>
            <p:cNvSpPr/>
            <p:nvPr/>
          </p:nvSpPr>
          <p:spPr bwMode="auto">
            <a:xfrm rot="14400000">
              <a:off x="6889956" y="-3897405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1" name="Freeform 137"/>
            <p:cNvSpPr/>
            <p:nvPr/>
          </p:nvSpPr>
          <p:spPr bwMode="auto">
            <a:xfrm rot="14400000">
              <a:off x="8053521" y="-4570491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Freeform 138"/>
            <p:cNvSpPr/>
            <p:nvPr/>
          </p:nvSpPr>
          <p:spPr bwMode="auto">
            <a:xfrm rot="14400000">
              <a:off x="9217085" y="-5240973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139"/>
            <p:cNvSpPr/>
            <p:nvPr/>
          </p:nvSpPr>
          <p:spPr bwMode="auto">
            <a:xfrm rot="14400000">
              <a:off x="10380649" y="-5914059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140"/>
            <p:cNvSpPr/>
            <p:nvPr/>
          </p:nvSpPr>
          <p:spPr bwMode="auto">
            <a:xfrm rot="14400000">
              <a:off x="11544213" y="-6584541"/>
              <a:ext cx="1550572" cy="1342267"/>
            </a:xfrm>
            <a:custGeom>
              <a:avLst/>
              <a:gdLst>
                <a:gd name="T0" fmla="*/ 298 w 1191"/>
                <a:gd name="T1" fmla="*/ 1031 h 1031"/>
                <a:gd name="T2" fmla="*/ 0 w 1191"/>
                <a:gd name="T3" fmla="*/ 516 h 1031"/>
                <a:gd name="T4" fmla="*/ 298 w 1191"/>
                <a:gd name="T5" fmla="*/ 0 h 1031"/>
                <a:gd name="T6" fmla="*/ 894 w 1191"/>
                <a:gd name="T7" fmla="*/ 0 h 1031"/>
                <a:gd name="T8" fmla="*/ 1191 w 1191"/>
                <a:gd name="T9" fmla="*/ 516 h 1031"/>
                <a:gd name="T10" fmla="*/ 894 w 1191"/>
                <a:gd name="T11" fmla="*/ 1031 h 1031"/>
                <a:gd name="T12" fmla="*/ 298 w 1191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141"/>
            <p:cNvSpPr/>
            <p:nvPr/>
          </p:nvSpPr>
          <p:spPr bwMode="auto">
            <a:xfrm rot="14400000">
              <a:off x="12707778" y="-7257627"/>
              <a:ext cx="1550572" cy="1344871"/>
            </a:xfrm>
            <a:custGeom>
              <a:avLst/>
              <a:gdLst>
                <a:gd name="T0" fmla="*/ 298 w 1191"/>
                <a:gd name="T1" fmla="*/ 1033 h 1033"/>
                <a:gd name="T2" fmla="*/ 0 w 1191"/>
                <a:gd name="T3" fmla="*/ 518 h 1033"/>
                <a:gd name="T4" fmla="*/ 298 w 1191"/>
                <a:gd name="T5" fmla="*/ 0 h 1033"/>
                <a:gd name="T6" fmla="*/ 894 w 1191"/>
                <a:gd name="T7" fmla="*/ 0 h 1033"/>
                <a:gd name="T8" fmla="*/ 1191 w 1191"/>
                <a:gd name="T9" fmla="*/ 518 h 1033"/>
                <a:gd name="T10" fmla="*/ 894 w 1191"/>
                <a:gd name="T11" fmla="*/ 1033 h 1033"/>
                <a:gd name="T12" fmla="*/ 298 w 1191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1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142"/>
            <p:cNvSpPr/>
            <p:nvPr/>
          </p:nvSpPr>
          <p:spPr bwMode="auto">
            <a:xfrm rot="14400000">
              <a:off x="6887023" y="-256039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143"/>
            <p:cNvSpPr/>
            <p:nvPr/>
          </p:nvSpPr>
          <p:spPr bwMode="auto">
            <a:xfrm rot="14400000">
              <a:off x="8050587" y="-323348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144"/>
            <p:cNvSpPr/>
            <p:nvPr/>
          </p:nvSpPr>
          <p:spPr bwMode="auto">
            <a:xfrm rot="14400000">
              <a:off x="9214152" y="-390396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145"/>
            <p:cNvSpPr/>
            <p:nvPr/>
          </p:nvSpPr>
          <p:spPr bwMode="auto">
            <a:xfrm rot="14400000">
              <a:off x="10377716" y="-457704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Freeform 146"/>
            <p:cNvSpPr/>
            <p:nvPr/>
          </p:nvSpPr>
          <p:spPr bwMode="auto">
            <a:xfrm rot="14400000">
              <a:off x="11541280" y="-5247531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47"/>
            <p:cNvSpPr/>
            <p:nvPr/>
          </p:nvSpPr>
          <p:spPr bwMode="auto">
            <a:xfrm rot="14400000">
              <a:off x="12704844" y="-592061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Freeform 148"/>
            <p:cNvSpPr/>
            <p:nvPr/>
          </p:nvSpPr>
          <p:spPr bwMode="auto">
            <a:xfrm rot="14400000">
              <a:off x="13868408" y="-6591099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149"/>
            <p:cNvSpPr/>
            <p:nvPr/>
          </p:nvSpPr>
          <p:spPr bwMode="auto">
            <a:xfrm rot="14400000">
              <a:off x="4560205" y="-390472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4" name="Freeform 150"/>
            <p:cNvSpPr/>
            <p:nvPr/>
          </p:nvSpPr>
          <p:spPr bwMode="auto">
            <a:xfrm rot="14400000">
              <a:off x="3398598" y="-456921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5" name="Freeform 151"/>
            <p:cNvSpPr/>
            <p:nvPr/>
          </p:nvSpPr>
          <p:spPr bwMode="auto">
            <a:xfrm rot="14400000">
              <a:off x="4562162" y="-524230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152"/>
            <p:cNvSpPr/>
            <p:nvPr/>
          </p:nvSpPr>
          <p:spPr bwMode="auto">
            <a:xfrm rot="14400000">
              <a:off x="5725726" y="-5912784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153"/>
            <p:cNvSpPr/>
            <p:nvPr/>
          </p:nvSpPr>
          <p:spPr bwMode="auto">
            <a:xfrm rot="14400000">
              <a:off x="6889291" y="-6585870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154"/>
            <p:cNvSpPr/>
            <p:nvPr/>
          </p:nvSpPr>
          <p:spPr bwMode="auto">
            <a:xfrm rot="14400000">
              <a:off x="8052855" y="-7256352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155"/>
            <p:cNvSpPr/>
            <p:nvPr/>
          </p:nvSpPr>
          <p:spPr bwMode="auto">
            <a:xfrm rot="14400000">
              <a:off x="9216419" y="-7929438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156"/>
            <p:cNvSpPr/>
            <p:nvPr/>
          </p:nvSpPr>
          <p:spPr bwMode="auto">
            <a:xfrm rot="14400000">
              <a:off x="10379983" y="-8599920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6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6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6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6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157"/>
            <p:cNvSpPr/>
            <p:nvPr/>
          </p:nvSpPr>
          <p:spPr bwMode="auto">
            <a:xfrm rot="14400000">
              <a:off x="11543547" y="-9273006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8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8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8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8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158"/>
            <p:cNvSpPr/>
            <p:nvPr/>
          </p:nvSpPr>
          <p:spPr bwMode="auto">
            <a:xfrm rot="14400000">
              <a:off x="5723769" y="-4575208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159"/>
            <p:cNvSpPr/>
            <p:nvPr/>
          </p:nvSpPr>
          <p:spPr bwMode="auto">
            <a:xfrm rot="14400000">
              <a:off x="6887334" y="-5248294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4" name="Freeform 160"/>
            <p:cNvSpPr/>
            <p:nvPr/>
          </p:nvSpPr>
          <p:spPr bwMode="auto">
            <a:xfrm rot="14400000">
              <a:off x="8050898" y="-5918777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5" name="Freeform 161"/>
            <p:cNvSpPr/>
            <p:nvPr/>
          </p:nvSpPr>
          <p:spPr bwMode="auto">
            <a:xfrm rot="14400000">
              <a:off x="9214462" y="-6591863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162"/>
            <p:cNvSpPr/>
            <p:nvPr/>
          </p:nvSpPr>
          <p:spPr bwMode="auto">
            <a:xfrm rot="14400000">
              <a:off x="10378026" y="-7262345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163"/>
            <p:cNvSpPr/>
            <p:nvPr/>
          </p:nvSpPr>
          <p:spPr bwMode="auto">
            <a:xfrm rot="14400000">
              <a:off x="11541590" y="-7935431"/>
              <a:ext cx="1551873" cy="1344871"/>
            </a:xfrm>
            <a:custGeom>
              <a:avLst/>
              <a:gdLst>
                <a:gd name="T0" fmla="*/ 298 w 1192"/>
                <a:gd name="T1" fmla="*/ 1033 h 1033"/>
                <a:gd name="T2" fmla="*/ 0 w 1192"/>
                <a:gd name="T3" fmla="*/ 515 h 1033"/>
                <a:gd name="T4" fmla="*/ 298 w 1192"/>
                <a:gd name="T5" fmla="*/ 0 h 1033"/>
                <a:gd name="T6" fmla="*/ 894 w 1192"/>
                <a:gd name="T7" fmla="*/ 0 h 1033"/>
                <a:gd name="T8" fmla="*/ 1192 w 1192"/>
                <a:gd name="T9" fmla="*/ 515 h 1033"/>
                <a:gd name="T10" fmla="*/ 894 w 1192"/>
                <a:gd name="T11" fmla="*/ 1033 h 1033"/>
                <a:gd name="T12" fmla="*/ 298 w 1192"/>
                <a:gd name="T13" fmla="*/ 103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3">
                  <a:moveTo>
                    <a:pt x="298" y="1033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3"/>
                  </a:lnTo>
                  <a:lnTo>
                    <a:pt x="298" y="1033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164"/>
            <p:cNvSpPr/>
            <p:nvPr/>
          </p:nvSpPr>
          <p:spPr bwMode="auto">
            <a:xfrm rot="14400000">
              <a:off x="12705155" y="-8605913"/>
              <a:ext cx="1551873" cy="1342267"/>
            </a:xfrm>
            <a:custGeom>
              <a:avLst/>
              <a:gdLst>
                <a:gd name="T0" fmla="*/ 298 w 1192"/>
                <a:gd name="T1" fmla="*/ 1031 h 1031"/>
                <a:gd name="T2" fmla="*/ 0 w 1192"/>
                <a:gd name="T3" fmla="*/ 515 h 1031"/>
                <a:gd name="T4" fmla="*/ 298 w 1192"/>
                <a:gd name="T5" fmla="*/ 0 h 1031"/>
                <a:gd name="T6" fmla="*/ 894 w 1192"/>
                <a:gd name="T7" fmla="*/ 0 h 1031"/>
                <a:gd name="T8" fmla="*/ 1192 w 1192"/>
                <a:gd name="T9" fmla="*/ 515 h 1031"/>
                <a:gd name="T10" fmla="*/ 894 w 1192"/>
                <a:gd name="T11" fmla="*/ 1031 h 1031"/>
                <a:gd name="T12" fmla="*/ 298 w 1192"/>
                <a:gd name="T13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031">
                  <a:moveTo>
                    <a:pt x="298" y="1031"/>
                  </a:moveTo>
                  <a:lnTo>
                    <a:pt x="0" y="515"/>
                  </a:lnTo>
                  <a:lnTo>
                    <a:pt x="298" y="0"/>
                  </a:lnTo>
                  <a:lnTo>
                    <a:pt x="894" y="0"/>
                  </a:lnTo>
                  <a:lnTo>
                    <a:pt x="1192" y="515"/>
                  </a:lnTo>
                  <a:lnTo>
                    <a:pt x="894" y="1031"/>
                  </a:lnTo>
                  <a:lnTo>
                    <a:pt x="298" y="1031"/>
                  </a:lnTo>
                  <a:close/>
                </a:path>
              </a:pathLst>
            </a:custGeom>
            <a:noFill/>
            <a:ln w="11113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165"/>
            <p:cNvSpPr>
              <a:spLocks noEditPoints="1"/>
            </p:cNvSpPr>
            <p:nvPr/>
          </p:nvSpPr>
          <p:spPr bwMode="auto">
            <a:xfrm rot="14400000">
              <a:off x="8773826" y="2758124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166"/>
            <p:cNvSpPr>
              <a:spLocks noEditPoints="1"/>
            </p:cNvSpPr>
            <p:nvPr/>
          </p:nvSpPr>
          <p:spPr bwMode="auto">
            <a:xfrm rot="14400000">
              <a:off x="8385533" y="20867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167"/>
            <p:cNvSpPr>
              <a:spLocks noEditPoints="1"/>
            </p:cNvSpPr>
            <p:nvPr/>
          </p:nvSpPr>
          <p:spPr bwMode="auto">
            <a:xfrm rot="14400000">
              <a:off x="7610898" y="7472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168"/>
            <p:cNvSpPr>
              <a:spLocks noEditPoints="1"/>
            </p:cNvSpPr>
            <p:nvPr/>
          </p:nvSpPr>
          <p:spPr bwMode="auto">
            <a:xfrm rot="14400000">
              <a:off x="7223906" y="7583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169"/>
            <p:cNvSpPr>
              <a:spLocks noEditPoints="1"/>
            </p:cNvSpPr>
            <p:nvPr/>
          </p:nvSpPr>
          <p:spPr bwMode="auto">
            <a:xfrm rot="14400000">
              <a:off x="6450899" y="-126192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170"/>
            <p:cNvSpPr>
              <a:spLocks noEditPoints="1"/>
            </p:cNvSpPr>
            <p:nvPr/>
          </p:nvSpPr>
          <p:spPr bwMode="auto">
            <a:xfrm rot="14400000">
              <a:off x="6062930" y="-19339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171"/>
            <p:cNvSpPr>
              <a:spLocks noEditPoints="1"/>
            </p:cNvSpPr>
            <p:nvPr/>
          </p:nvSpPr>
          <p:spPr bwMode="auto">
            <a:xfrm rot="14400000">
              <a:off x="5291877" y="-327279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72"/>
            <p:cNvSpPr>
              <a:spLocks noEditPoints="1"/>
            </p:cNvSpPr>
            <p:nvPr/>
          </p:nvSpPr>
          <p:spPr bwMode="auto">
            <a:xfrm rot="14400000">
              <a:off x="4902931" y="-394308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73"/>
            <p:cNvSpPr>
              <a:spLocks noEditPoints="1"/>
            </p:cNvSpPr>
            <p:nvPr/>
          </p:nvSpPr>
          <p:spPr bwMode="auto">
            <a:xfrm rot="14400000">
              <a:off x="4128948" y="-528365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74"/>
            <p:cNvSpPr>
              <a:spLocks noEditPoints="1"/>
            </p:cNvSpPr>
            <p:nvPr/>
          </p:nvSpPr>
          <p:spPr bwMode="auto">
            <a:xfrm rot="14400000">
              <a:off x="3742932" y="-595451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75"/>
            <p:cNvSpPr>
              <a:spLocks noEditPoints="1"/>
            </p:cNvSpPr>
            <p:nvPr/>
          </p:nvSpPr>
          <p:spPr bwMode="auto">
            <a:xfrm rot="14400000">
              <a:off x="9928948" y="342127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Freeform 176"/>
            <p:cNvSpPr>
              <a:spLocks noEditPoints="1"/>
            </p:cNvSpPr>
            <p:nvPr/>
          </p:nvSpPr>
          <p:spPr bwMode="auto">
            <a:xfrm rot="14400000">
              <a:off x="9543909" y="2750981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Freeform 177"/>
            <p:cNvSpPr>
              <a:spLocks noEditPoints="1"/>
            </p:cNvSpPr>
            <p:nvPr/>
          </p:nvSpPr>
          <p:spPr bwMode="auto">
            <a:xfrm rot="14400000">
              <a:off x="8768949" y="141209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Freeform 178"/>
            <p:cNvSpPr>
              <a:spLocks noEditPoints="1"/>
            </p:cNvSpPr>
            <p:nvPr/>
          </p:nvSpPr>
          <p:spPr bwMode="auto">
            <a:xfrm rot="14400000">
              <a:off x="8380980" y="7401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179"/>
            <p:cNvSpPr>
              <a:spLocks noEditPoints="1"/>
            </p:cNvSpPr>
            <p:nvPr/>
          </p:nvSpPr>
          <p:spPr bwMode="auto">
            <a:xfrm rot="14400000">
              <a:off x="7608949" y="-59934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180"/>
            <p:cNvSpPr>
              <a:spLocks noEditPoints="1"/>
            </p:cNvSpPr>
            <p:nvPr/>
          </p:nvSpPr>
          <p:spPr bwMode="auto">
            <a:xfrm rot="14400000">
              <a:off x="7221307" y="-126962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181"/>
            <p:cNvSpPr>
              <a:spLocks noEditPoints="1"/>
            </p:cNvSpPr>
            <p:nvPr/>
          </p:nvSpPr>
          <p:spPr bwMode="auto">
            <a:xfrm rot="14400000">
              <a:off x="6447323" y="-261020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182"/>
            <p:cNvSpPr>
              <a:spLocks noEditPoints="1"/>
            </p:cNvSpPr>
            <p:nvPr/>
          </p:nvSpPr>
          <p:spPr bwMode="auto">
            <a:xfrm rot="14400000">
              <a:off x="6060982" y="-32804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8 h 35"/>
                <a:gd name="T4" fmla="*/ 17 w 34"/>
                <a:gd name="T5" fmla="*/ 31 h 35"/>
                <a:gd name="T6" fmla="*/ 4 w 34"/>
                <a:gd name="T7" fmla="*/ 18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8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8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183"/>
            <p:cNvSpPr>
              <a:spLocks noEditPoints="1"/>
            </p:cNvSpPr>
            <p:nvPr/>
          </p:nvSpPr>
          <p:spPr bwMode="auto">
            <a:xfrm rot="14400000">
              <a:off x="5286348" y="-4619949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8 h 35"/>
                <a:gd name="T4" fmla="*/ 18 w 35"/>
                <a:gd name="T5" fmla="*/ 31 h 35"/>
                <a:gd name="T6" fmla="*/ 4 w 35"/>
                <a:gd name="T7" fmla="*/ 18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8 h 35"/>
                <a:gd name="T14" fmla="*/ 18 w 35"/>
                <a:gd name="T15" fmla="*/ 35 h 35"/>
                <a:gd name="T16" fmla="*/ 35 w 35"/>
                <a:gd name="T17" fmla="*/ 18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184"/>
            <p:cNvSpPr>
              <a:spLocks noEditPoints="1"/>
            </p:cNvSpPr>
            <p:nvPr/>
          </p:nvSpPr>
          <p:spPr bwMode="auto">
            <a:xfrm rot="14400000">
              <a:off x="4899356" y="-529136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8 h 35"/>
                <a:gd name="T4" fmla="*/ 17 w 35"/>
                <a:gd name="T5" fmla="*/ 31 h 35"/>
                <a:gd name="T6" fmla="*/ 4 w 35"/>
                <a:gd name="T7" fmla="*/ 18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8 h 35"/>
                <a:gd name="T14" fmla="*/ 17 w 35"/>
                <a:gd name="T15" fmla="*/ 35 h 35"/>
                <a:gd name="T16" fmla="*/ 35 w 35"/>
                <a:gd name="T17" fmla="*/ 18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8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8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185"/>
            <p:cNvSpPr>
              <a:spLocks noEditPoints="1"/>
            </p:cNvSpPr>
            <p:nvPr/>
          </p:nvSpPr>
          <p:spPr bwMode="auto">
            <a:xfrm rot="14400000">
              <a:off x="9939646" y="2086339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186"/>
            <p:cNvSpPr>
              <a:spLocks noEditPoints="1"/>
            </p:cNvSpPr>
            <p:nvPr/>
          </p:nvSpPr>
          <p:spPr bwMode="auto">
            <a:xfrm rot="14400000">
              <a:off x="9551352" y="141492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187"/>
            <p:cNvSpPr>
              <a:spLocks noEditPoints="1"/>
            </p:cNvSpPr>
            <p:nvPr/>
          </p:nvSpPr>
          <p:spPr bwMode="auto">
            <a:xfrm rot="14400000">
              <a:off x="8776717" y="75471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188"/>
            <p:cNvSpPr>
              <a:spLocks noEditPoints="1"/>
            </p:cNvSpPr>
            <p:nvPr/>
          </p:nvSpPr>
          <p:spPr bwMode="auto">
            <a:xfrm rot="14400000">
              <a:off x="8389726" y="-595946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189"/>
            <p:cNvSpPr>
              <a:spLocks noEditPoints="1"/>
            </p:cNvSpPr>
            <p:nvPr/>
          </p:nvSpPr>
          <p:spPr bwMode="auto">
            <a:xfrm rot="14400000">
              <a:off x="7616718" y="-1933707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190"/>
            <p:cNvSpPr>
              <a:spLocks noEditPoints="1"/>
            </p:cNvSpPr>
            <p:nvPr/>
          </p:nvSpPr>
          <p:spPr bwMode="auto">
            <a:xfrm rot="14400000">
              <a:off x="7228750" y="-2605687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191"/>
            <p:cNvSpPr>
              <a:spLocks noEditPoints="1"/>
            </p:cNvSpPr>
            <p:nvPr/>
          </p:nvSpPr>
          <p:spPr bwMode="auto">
            <a:xfrm rot="14400000">
              <a:off x="6457696" y="-3944575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192"/>
            <p:cNvSpPr>
              <a:spLocks noEditPoints="1"/>
            </p:cNvSpPr>
            <p:nvPr/>
          </p:nvSpPr>
          <p:spPr bwMode="auto">
            <a:xfrm rot="14400000">
              <a:off x="6068751" y="-461486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193"/>
            <p:cNvSpPr>
              <a:spLocks noEditPoints="1"/>
            </p:cNvSpPr>
            <p:nvPr/>
          </p:nvSpPr>
          <p:spPr bwMode="auto">
            <a:xfrm rot="14400000">
              <a:off x="5294767" y="-595544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194"/>
            <p:cNvSpPr>
              <a:spLocks noEditPoints="1"/>
            </p:cNvSpPr>
            <p:nvPr/>
          </p:nvSpPr>
          <p:spPr bwMode="auto">
            <a:xfrm rot="14400000">
              <a:off x="4908752" y="-6626297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195"/>
            <p:cNvSpPr>
              <a:spLocks noEditPoints="1"/>
            </p:cNvSpPr>
            <p:nvPr/>
          </p:nvSpPr>
          <p:spPr bwMode="auto">
            <a:xfrm rot="14400000">
              <a:off x="11097022" y="274688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196"/>
            <p:cNvSpPr>
              <a:spLocks noEditPoints="1"/>
            </p:cNvSpPr>
            <p:nvPr/>
          </p:nvSpPr>
          <p:spPr bwMode="auto">
            <a:xfrm rot="14400000">
              <a:off x="10711983" y="207659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197"/>
            <p:cNvSpPr>
              <a:spLocks noEditPoints="1"/>
            </p:cNvSpPr>
            <p:nvPr/>
          </p:nvSpPr>
          <p:spPr bwMode="auto">
            <a:xfrm rot="14400000">
              <a:off x="9937023" y="73770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198"/>
            <p:cNvSpPr>
              <a:spLocks noEditPoints="1"/>
            </p:cNvSpPr>
            <p:nvPr/>
          </p:nvSpPr>
          <p:spPr bwMode="auto">
            <a:xfrm rot="14400000">
              <a:off x="9549054" y="657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199"/>
            <p:cNvSpPr>
              <a:spLocks noEditPoints="1"/>
            </p:cNvSpPr>
            <p:nvPr/>
          </p:nvSpPr>
          <p:spPr bwMode="auto">
            <a:xfrm rot="14400000">
              <a:off x="8777023" y="-127372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200"/>
            <p:cNvSpPr>
              <a:spLocks noEditPoints="1"/>
            </p:cNvSpPr>
            <p:nvPr/>
          </p:nvSpPr>
          <p:spPr bwMode="auto">
            <a:xfrm rot="14400000">
              <a:off x="8389381" y="-1944017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201"/>
            <p:cNvSpPr>
              <a:spLocks noEditPoints="1"/>
            </p:cNvSpPr>
            <p:nvPr/>
          </p:nvSpPr>
          <p:spPr bwMode="auto">
            <a:xfrm rot="14400000">
              <a:off x="7615398" y="-3284596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202"/>
            <p:cNvSpPr>
              <a:spLocks noEditPoints="1"/>
            </p:cNvSpPr>
            <p:nvPr/>
          </p:nvSpPr>
          <p:spPr bwMode="auto">
            <a:xfrm rot="14400000">
              <a:off x="7229056" y="-395488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203"/>
            <p:cNvSpPr>
              <a:spLocks noEditPoints="1"/>
            </p:cNvSpPr>
            <p:nvPr/>
          </p:nvSpPr>
          <p:spPr bwMode="auto">
            <a:xfrm rot="14400000">
              <a:off x="6454422" y="-5294337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204"/>
            <p:cNvSpPr>
              <a:spLocks noEditPoints="1"/>
            </p:cNvSpPr>
            <p:nvPr/>
          </p:nvSpPr>
          <p:spPr bwMode="auto">
            <a:xfrm rot="14400000">
              <a:off x="6067430" y="-59657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206"/>
            <p:cNvSpPr>
              <a:spLocks noEditPoints="1"/>
            </p:cNvSpPr>
            <p:nvPr/>
          </p:nvSpPr>
          <p:spPr bwMode="auto">
            <a:xfrm rot="14400000">
              <a:off x="11096446" y="1418461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207"/>
            <p:cNvSpPr>
              <a:spLocks noEditPoints="1"/>
            </p:cNvSpPr>
            <p:nvPr/>
          </p:nvSpPr>
          <p:spPr bwMode="auto">
            <a:xfrm rot="14400000">
              <a:off x="10708152" y="747043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208"/>
            <p:cNvSpPr>
              <a:spLocks noEditPoints="1"/>
            </p:cNvSpPr>
            <p:nvPr/>
          </p:nvSpPr>
          <p:spPr bwMode="auto">
            <a:xfrm rot="14400000">
              <a:off x="9933517" y="-592408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Freeform 209"/>
            <p:cNvSpPr>
              <a:spLocks noEditPoints="1"/>
            </p:cNvSpPr>
            <p:nvPr/>
          </p:nvSpPr>
          <p:spPr bwMode="auto">
            <a:xfrm rot="14400000">
              <a:off x="9546526" y="-1263825"/>
              <a:ext cx="106756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Freeform 210"/>
            <p:cNvSpPr>
              <a:spLocks noEditPoints="1"/>
            </p:cNvSpPr>
            <p:nvPr/>
          </p:nvSpPr>
          <p:spPr bwMode="auto">
            <a:xfrm rot="14400000">
              <a:off x="8773518" y="-2601585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Freeform 211"/>
            <p:cNvSpPr>
              <a:spLocks noEditPoints="1"/>
            </p:cNvSpPr>
            <p:nvPr/>
          </p:nvSpPr>
          <p:spPr bwMode="auto">
            <a:xfrm rot="14400000">
              <a:off x="8385550" y="-3273566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Freeform 212"/>
            <p:cNvSpPr>
              <a:spLocks noEditPoints="1"/>
            </p:cNvSpPr>
            <p:nvPr/>
          </p:nvSpPr>
          <p:spPr bwMode="auto">
            <a:xfrm rot="14400000">
              <a:off x="7614496" y="-4612454"/>
              <a:ext cx="104153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Freeform 213"/>
            <p:cNvSpPr>
              <a:spLocks noEditPoints="1"/>
            </p:cNvSpPr>
            <p:nvPr/>
          </p:nvSpPr>
          <p:spPr bwMode="auto">
            <a:xfrm rot="14400000">
              <a:off x="7225551" y="-5282743"/>
              <a:ext cx="108059" cy="105455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Freeform 214"/>
            <p:cNvSpPr>
              <a:spLocks noEditPoints="1"/>
            </p:cNvSpPr>
            <p:nvPr/>
          </p:nvSpPr>
          <p:spPr bwMode="auto">
            <a:xfrm rot="14400000">
              <a:off x="6451567" y="-6623323"/>
              <a:ext cx="108059" cy="105455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Freeform 215"/>
            <p:cNvSpPr>
              <a:spLocks noEditPoints="1"/>
            </p:cNvSpPr>
            <p:nvPr/>
          </p:nvSpPr>
          <p:spPr bwMode="auto">
            <a:xfrm rot="14400000">
              <a:off x="6065552" y="-7294176"/>
              <a:ext cx="105455" cy="105455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Freeform 216"/>
            <p:cNvSpPr>
              <a:spLocks noEditPoints="1"/>
            </p:cNvSpPr>
            <p:nvPr/>
          </p:nvSpPr>
          <p:spPr bwMode="auto">
            <a:xfrm rot="14400000">
              <a:off x="12253821" y="2079003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Freeform 217"/>
            <p:cNvSpPr>
              <a:spLocks noEditPoints="1"/>
            </p:cNvSpPr>
            <p:nvPr/>
          </p:nvSpPr>
          <p:spPr bwMode="auto">
            <a:xfrm rot="14400000">
              <a:off x="11868783" y="1408713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Freeform 218"/>
            <p:cNvSpPr>
              <a:spLocks noEditPoints="1"/>
            </p:cNvSpPr>
            <p:nvPr/>
          </p:nvSpPr>
          <p:spPr bwMode="auto">
            <a:xfrm rot="14400000">
              <a:off x="11093822" y="6982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Freeform 219"/>
            <p:cNvSpPr>
              <a:spLocks noEditPoints="1"/>
            </p:cNvSpPr>
            <p:nvPr/>
          </p:nvSpPr>
          <p:spPr bwMode="auto">
            <a:xfrm rot="14400000">
              <a:off x="10705854" y="-602155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Freeform 220"/>
            <p:cNvSpPr>
              <a:spLocks noEditPoints="1"/>
            </p:cNvSpPr>
            <p:nvPr/>
          </p:nvSpPr>
          <p:spPr bwMode="auto">
            <a:xfrm rot="14400000">
              <a:off x="9933823" y="-1941607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221"/>
            <p:cNvSpPr>
              <a:spLocks noEditPoints="1"/>
            </p:cNvSpPr>
            <p:nvPr/>
          </p:nvSpPr>
          <p:spPr bwMode="auto">
            <a:xfrm rot="14400000">
              <a:off x="9546181" y="-2611896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222"/>
            <p:cNvSpPr>
              <a:spLocks noEditPoints="1"/>
            </p:cNvSpPr>
            <p:nvPr/>
          </p:nvSpPr>
          <p:spPr bwMode="auto">
            <a:xfrm rot="14400000">
              <a:off x="8772197" y="-395247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223"/>
            <p:cNvSpPr>
              <a:spLocks noEditPoints="1"/>
            </p:cNvSpPr>
            <p:nvPr/>
          </p:nvSpPr>
          <p:spPr bwMode="auto">
            <a:xfrm rot="14400000">
              <a:off x="8385856" y="-462276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224"/>
            <p:cNvSpPr>
              <a:spLocks noEditPoints="1"/>
            </p:cNvSpPr>
            <p:nvPr/>
          </p:nvSpPr>
          <p:spPr bwMode="auto">
            <a:xfrm rot="14400000">
              <a:off x="7611221" y="-596221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225"/>
            <p:cNvSpPr>
              <a:spLocks noEditPoints="1"/>
            </p:cNvSpPr>
            <p:nvPr/>
          </p:nvSpPr>
          <p:spPr bwMode="auto">
            <a:xfrm rot="14400000">
              <a:off x="7224230" y="-6633633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226"/>
            <p:cNvSpPr>
              <a:spLocks noEditPoints="1"/>
            </p:cNvSpPr>
            <p:nvPr/>
          </p:nvSpPr>
          <p:spPr bwMode="auto">
            <a:xfrm rot="14400000">
              <a:off x="12253808" y="75090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227"/>
            <p:cNvSpPr>
              <a:spLocks noEditPoints="1"/>
            </p:cNvSpPr>
            <p:nvPr/>
          </p:nvSpPr>
          <p:spPr bwMode="auto">
            <a:xfrm rot="14400000">
              <a:off x="11865514" y="79491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228"/>
            <p:cNvSpPr>
              <a:spLocks noEditPoints="1"/>
            </p:cNvSpPr>
            <p:nvPr/>
          </p:nvSpPr>
          <p:spPr bwMode="auto">
            <a:xfrm rot="14400000">
              <a:off x="11090880" y="-125996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229"/>
            <p:cNvSpPr>
              <a:spLocks noEditPoints="1"/>
            </p:cNvSpPr>
            <p:nvPr/>
          </p:nvSpPr>
          <p:spPr bwMode="auto">
            <a:xfrm rot="14400000">
              <a:off x="10703888" y="-1931377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230"/>
            <p:cNvSpPr>
              <a:spLocks noEditPoints="1"/>
            </p:cNvSpPr>
            <p:nvPr/>
          </p:nvSpPr>
          <p:spPr bwMode="auto">
            <a:xfrm rot="14400000">
              <a:off x="9930881" y="-3269138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231"/>
            <p:cNvSpPr>
              <a:spLocks noEditPoints="1"/>
            </p:cNvSpPr>
            <p:nvPr/>
          </p:nvSpPr>
          <p:spPr bwMode="auto">
            <a:xfrm rot="14400000">
              <a:off x="9542912" y="-3941118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232"/>
            <p:cNvSpPr>
              <a:spLocks noEditPoints="1"/>
            </p:cNvSpPr>
            <p:nvPr/>
          </p:nvSpPr>
          <p:spPr bwMode="auto">
            <a:xfrm rot="14400000">
              <a:off x="8771858" y="-5280006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233"/>
            <p:cNvSpPr>
              <a:spLocks noEditPoints="1"/>
            </p:cNvSpPr>
            <p:nvPr/>
          </p:nvSpPr>
          <p:spPr bwMode="auto">
            <a:xfrm rot="14400000">
              <a:off x="8382913" y="-595029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234"/>
            <p:cNvSpPr>
              <a:spLocks noEditPoints="1"/>
            </p:cNvSpPr>
            <p:nvPr/>
          </p:nvSpPr>
          <p:spPr bwMode="auto">
            <a:xfrm rot="14400000">
              <a:off x="7608929" y="-7290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235"/>
            <p:cNvSpPr>
              <a:spLocks noEditPoints="1"/>
            </p:cNvSpPr>
            <p:nvPr/>
          </p:nvSpPr>
          <p:spPr bwMode="auto">
            <a:xfrm rot="14400000">
              <a:off x="7222914" y="-796172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236"/>
            <p:cNvSpPr>
              <a:spLocks noEditPoints="1"/>
            </p:cNvSpPr>
            <p:nvPr/>
          </p:nvSpPr>
          <p:spPr bwMode="auto">
            <a:xfrm rot="14400000">
              <a:off x="13410621" y="141112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237"/>
            <p:cNvSpPr>
              <a:spLocks noEditPoints="1"/>
            </p:cNvSpPr>
            <p:nvPr/>
          </p:nvSpPr>
          <p:spPr bwMode="auto">
            <a:xfrm rot="14400000">
              <a:off x="13025582" y="740835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238"/>
            <p:cNvSpPr>
              <a:spLocks noEditPoints="1"/>
            </p:cNvSpPr>
            <p:nvPr/>
          </p:nvSpPr>
          <p:spPr bwMode="auto">
            <a:xfrm rot="14400000">
              <a:off x="12250622" y="-59805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239"/>
            <p:cNvSpPr>
              <a:spLocks noEditPoints="1"/>
            </p:cNvSpPr>
            <p:nvPr/>
          </p:nvSpPr>
          <p:spPr bwMode="auto">
            <a:xfrm rot="14400000">
              <a:off x="11862653" y="-1270034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240"/>
            <p:cNvSpPr>
              <a:spLocks noEditPoints="1"/>
            </p:cNvSpPr>
            <p:nvPr/>
          </p:nvSpPr>
          <p:spPr bwMode="auto">
            <a:xfrm rot="14400000">
              <a:off x="11090623" y="-2609485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241"/>
            <p:cNvSpPr>
              <a:spLocks noEditPoints="1"/>
            </p:cNvSpPr>
            <p:nvPr/>
          </p:nvSpPr>
          <p:spPr bwMode="auto">
            <a:xfrm rot="14400000">
              <a:off x="10702980" y="-3279774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242"/>
            <p:cNvSpPr>
              <a:spLocks noEditPoints="1"/>
            </p:cNvSpPr>
            <p:nvPr/>
          </p:nvSpPr>
          <p:spPr bwMode="auto">
            <a:xfrm rot="14400000">
              <a:off x="9928996" y="-4620354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243"/>
            <p:cNvSpPr>
              <a:spLocks noEditPoints="1"/>
            </p:cNvSpPr>
            <p:nvPr/>
          </p:nvSpPr>
          <p:spPr bwMode="auto">
            <a:xfrm rot="14400000">
              <a:off x="9542655" y="-529064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244"/>
            <p:cNvSpPr>
              <a:spLocks noEditPoints="1"/>
            </p:cNvSpPr>
            <p:nvPr/>
          </p:nvSpPr>
          <p:spPr bwMode="auto">
            <a:xfrm rot="14400000">
              <a:off x="8768021" y="-6630095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245"/>
            <p:cNvSpPr>
              <a:spLocks noEditPoints="1"/>
            </p:cNvSpPr>
            <p:nvPr/>
          </p:nvSpPr>
          <p:spPr bwMode="auto">
            <a:xfrm rot="14400000">
              <a:off x="8381029" y="-730151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246"/>
            <p:cNvSpPr>
              <a:spLocks noEditPoints="1"/>
            </p:cNvSpPr>
            <p:nvPr/>
          </p:nvSpPr>
          <p:spPr bwMode="auto">
            <a:xfrm rot="14400000">
              <a:off x="13410608" y="8303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247"/>
            <p:cNvSpPr>
              <a:spLocks noEditPoints="1"/>
            </p:cNvSpPr>
            <p:nvPr/>
          </p:nvSpPr>
          <p:spPr bwMode="auto">
            <a:xfrm rot="14400000">
              <a:off x="13022313" y="-588388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248"/>
            <p:cNvSpPr>
              <a:spLocks noEditPoints="1"/>
            </p:cNvSpPr>
            <p:nvPr/>
          </p:nvSpPr>
          <p:spPr bwMode="auto">
            <a:xfrm rot="14400000">
              <a:off x="12247679" y="-192783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2" name="Freeform 249"/>
            <p:cNvSpPr>
              <a:spLocks noEditPoints="1"/>
            </p:cNvSpPr>
            <p:nvPr/>
          </p:nvSpPr>
          <p:spPr bwMode="auto">
            <a:xfrm rot="14400000">
              <a:off x="11860687" y="-2599256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3" name="Freeform 250"/>
            <p:cNvSpPr>
              <a:spLocks noEditPoints="1"/>
            </p:cNvSpPr>
            <p:nvPr/>
          </p:nvSpPr>
          <p:spPr bwMode="auto">
            <a:xfrm rot="14400000">
              <a:off x="11087680" y="-3937016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4" name="Freeform 251"/>
            <p:cNvSpPr>
              <a:spLocks noEditPoints="1"/>
            </p:cNvSpPr>
            <p:nvPr/>
          </p:nvSpPr>
          <p:spPr bwMode="auto">
            <a:xfrm rot="14400000">
              <a:off x="10699712" y="-460899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5" name="Freeform 252"/>
            <p:cNvSpPr>
              <a:spLocks noEditPoints="1"/>
            </p:cNvSpPr>
            <p:nvPr/>
          </p:nvSpPr>
          <p:spPr bwMode="auto">
            <a:xfrm rot="14400000">
              <a:off x="9928657" y="-594788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6" name="Freeform 253"/>
            <p:cNvSpPr>
              <a:spLocks noEditPoints="1"/>
            </p:cNvSpPr>
            <p:nvPr/>
          </p:nvSpPr>
          <p:spPr bwMode="auto">
            <a:xfrm rot="14400000">
              <a:off x="9539713" y="-661817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7" name="Freeform 254"/>
            <p:cNvSpPr>
              <a:spLocks noEditPoints="1"/>
            </p:cNvSpPr>
            <p:nvPr/>
          </p:nvSpPr>
          <p:spPr bwMode="auto">
            <a:xfrm rot="14400000">
              <a:off x="8765729" y="-7958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8" name="Freeform 255"/>
            <p:cNvSpPr>
              <a:spLocks noEditPoints="1"/>
            </p:cNvSpPr>
            <p:nvPr/>
          </p:nvSpPr>
          <p:spPr bwMode="auto">
            <a:xfrm rot="14400000">
              <a:off x="8379713" y="-8629607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9" name="Freeform 256"/>
            <p:cNvSpPr>
              <a:spLocks noEditPoints="1"/>
            </p:cNvSpPr>
            <p:nvPr/>
          </p:nvSpPr>
          <p:spPr bwMode="auto">
            <a:xfrm rot="14400000">
              <a:off x="14567420" y="743246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0" name="Freeform 257"/>
            <p:cNvSpPr>
              <a:spLocks noEditPoints="1"/>
            </p:cNvSpPr>
            <p:nvPr/>
          </p:nvSpPr>
          <p:spPr bwMode="auto">
            <a:xfrm rot="14400000">
              <a:off x="14182381" y="72957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1" name="Freeform 258"/>
            <p:cNvSpPr>
              <a:spLocks noEditPoints="1"/>
            </p:cNvSpPr>
            <p:nvPr/>
          </p:nvSpPr>
          <p:spPr bwMode="auto">
            <a:xfrm rot="14400000">
              <a:off x="13407421" y="-1265931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2" name="Freeform 259"/>
            <p:cNvSpPr>
              <a:spLocks noEditPoints="1"/>
            </p:cNvSpPr>
            <p:nvPr/>
          </p:nvSpPr>
          <p:spPr bwMode="auto">
            <a:xfrm rot="14400000">
              <a:off x="13019453" y="-1937912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3" name="Freeform 260"/>
            <p:cNvSpPr>
              <a:spLocks noEditPoints="1"/>
            </p:cNvSpPr>
            <p:nvPr/>
          </p:nvSpPr>
          <p:spPr bwMode="auto">
            <a:xfrm rot="14400000">
              <a:off x="12247422" y="-3277363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4" name="Freeform 261"/>
            <p:cNvSpPr>
              <a:spLocks noEditPoints="1"/>
            </p:cNvSpPr>
            <p:nvPr/>
          </p:nvSpPr>
          <p:spPr bwMode="auto">
            <a:xfrm rot="14400000">
              <a:off x="11859780" y="-3947653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5" name="Freeform 262"/>
            <p:cNvSpPr>
              <a:spLocks noEditPoints="1"/>
            </p:cNvSpPr>
            <p:nvPr/>
          </p:nvSpPr>
          <p:spPr bwMode="auto">
            <a:xfrm rot="14400000">
              <a:off x="11085796" y="-5288232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6" name="Freeform 263"/>
            <p:cNvSpPr>
              <a:spLocks noEditPoints="1"/>
            </p:cNvSpPr>
            <p:nvPr/>
          </p:nvSpPr>
          <p:spPr bwMode="auto">
            <a:xfrm rot="14400000">
              <a:off x="10699455" y="-5958521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7" name="Freeform 264"/>
            <p:cNvSpPr>
              <a:spLocks noEditPoints="1"/>
            </p:cNvSpPr>
            <p:nvPr/>
          </p:nvSpPr>
          <p:spPr bwMode="auto">
            <a:xfrm rot="14400000">
              <a:off x="9924820" y="-7297973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8" name="Freeform 265"/>
            <p:cNvSpPr>
              <a:spLocks noEditPoints="1"/>
            </p:cNvSpPr>
            <p:nvPr/>
          </p:nvSpPr>
          <p:spPr bwMode="auto">
            <a:xfrm rot="14400000">
              <a:off x="9537828" y="-796939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9" name="Freeform 266"/>
            <p:cNvSpPr>
              <a:spLocks noEditPoints="1"/>
            </p:cNvSpPr>
            <p:nvPr/>
          </p:nvSpPr>
          <p:spPr bwMode="auto">
            <a:xfrm rot="14400000">
              <a:off x="14567407" y="-584848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0" name="Freeform 267"/>
            <p:cNvSpPr>
              <a:spLocks noEditPoints="1"/>
            </p:cNvSpPr>
            <p:nvPr/>
          </p:nvSpPr>
          <p:spPr bwMode="auto">
            <a:xfrm rot="14400000">
              <a:off x="14179113" y="-1256266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1" name="Freeform 268"/>
            <p:cNvSpPr>
              <a:spLocks noEditPoints="1"/>
            </p:cNvSpPr>
            <p:nvPr/>
          </p:nvSpPr>
          <p:spPr bwMode="auto">
            <a:xfrm rot="14400000">
              <a:off x="13404478" y="-2595717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2" name="Freeform 269"/>
            <p:cNvSpPr>
              <a:spLocks noEditPoints="1"/>
            </p:cNvSpPr>
            <p:nvPr/>
          </p:nvSpPr>
          <p:spPr bwMode="auto">
            <a:xfrm rot="14400000">
              <a:off x="13017487" y="-3267134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3" name="Freeform 270"/>
            <p:cNvSpPr>
              <a:spLocks noEditPoints="1"/>
            </p:cNvSpPr>
            <p:nvPr/>
          </p:nvSpPr>
          <p:spPr bwMode="auto">
            <a:xfrm rot="14400000">
              <a:off x="12244479" y="-4604894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4" name="Freeform 271"/>
            <p:cNvSpPr>
              <a:spLocks noEditPoints="1"/>
            </p:cNvSpPr>
            <p:nvPr/>
          </p:nvSpPr>
          <p:spPr bwMode="auto">
            <a:xfrm rot="14400000">
              <a:off x="11856511" y="-5276875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5" name="Freeform 272"/>
            <p:cNvSpPr>
              <a:spLocks noEditPoints="1"/>
            </p:cNvSpPr>
            <p:nvPr/>
          </p:nvSpPr>
          <p:spPr bwMode="auto">
            <a:xfrm rot="14400000">
              <a:off x="11085457" y="-6615763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6" name="Freeform 273"/>
            <p:cNvSpPr>
              <a:spLocks noEditPoints="1"/>
            </p:cNvSpPr>
            <p:nvPr/>
          </p:nvSpPr>
          <p:spPr bwMode="auto">
            <a:xfrm rot="14400000">
              <a:off x="10696512" y="-728605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7" name="Freeform 274"/>
            <p:cNvSpPr>
              <a:spLocks noEditPoints="1"/>
            </p:cNvSpPr>
            <p:nvPr/>
          </p:nvSpPr>
          <p:spPr bwMode="auto">
            <a:xfrm rot="14400000">
              <a:off x="9922528" y="-8626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8" name="Freeform 275"/>
            <p:cNvSpPr>
              <a:spLocks noEditPoints="1"/>
            </p:cNvSpPr>
            <p:nvPr/>
          </p:nvSpPr>
          <p:spPr bwMode="auto">
            <a:xfrm rot="14400000">
              <a:off x="9536513" y="-9297485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9" name="Freeform 276"/>
            <p:cNvSpPr>
              <a:spLocks noEditPoints="1"/>
            </p:cNvSpPr>
            <p:nvPr/>
          </p:nvSpPr>
          <p:spPr bwMode="auto">
            <a:xfrm rot="14400000">
              <a:off x="15724219" y="75368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0" name="Freeform 277"/>
            <p:cNvSpPr>
              <a:spLocks noEditPoints="1"/>
            </p:cNvSpPr>
            <p:nvPr/>
          </p:nvSpPr>
          <p:spPr bwMode="auto">
            <a:xfrm rot="14400000">
              <a:off x="15339181" y="-594922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1" name="Freeform 278"/>
            <p:cNvSpPr>
              <a:spLocks noEditPoints="1"/>
            </p:cNvSpPr>
            <p:nvPr/>
          </p:nvSpPr>
          <p:spPr bwMode="auto">
            <a:xfrm rot="14400000">
              <a:off x="14564220" y="-193381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2" name="Freeform 279"/>
            <p:cNvSpPr>
              <a:spLocks noEditPoints="1"/>
            </p:cNvSpPr>
            <p:nvPr/>
          </p:nvSpPr>
          <p:spPr bwMode="auto">
            <a:xfrm rot="14400000">
              <a:off x="14176252" y="-2605790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3" name="Freeform 280"/>
            <p:cNvSpPr>
              <a:spLocks noEditPoints="1"/>
            </p:cNvSpPr>
            <p:nvPr/>
          </p:nvSpPr>
          <p:spPr bwMode="auto">
            <a:xfrm rot="14400000">
              <a:off x="13404221" y="-3945242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4" name="Freeform 281"/>
            <p:cNvSpPr>
              <a:spLocks noEditPoints="1"/>
            </p:cNvSpPr>
            <p:nvPr/>
          </p:nvSpPr>
          <p:spPr bwMode="auto">
            <a:xfrm rot="14400000">
              <a:off x="13016579" y="-4615531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5" name="Freeform 282"/>
            <p:cNvSpPr>
              <a:spLocks noEditPoints="1"/>
            </p:cNvSpPr>
            <p:nvPr/>
          </p:nvSpPr>
          <p:spPr bwMode="auto">
            <a:xfrm rot="14400000">
              <a:off x="12242595" y="-5956110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6" name="Freeform 283"/>
            <p:cNvSpPr>
              <a:spLocks noEditPoints="1"/>
            </p:cNvSpPr>
            <p:nvPr/>
          </p:nvSpPr>
          <p:spPr bwMode="auto">
            <a:xfrm rot="14400000">
              <a:off x="11856254" y="-662640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7" name="Freeform 284"/>
            <p:cNvSpPr>
              <a:spLocks noEditPoints="1"/>
            </p:cNvSpPr>
            <p:nvPr/>
          </p:nvSpPr>
          <p:spPr bwMode="auto">
            <a:xfrm rot="14400000">
              <a:off x="11081619" y="-7965852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8" name="Freeform 285"/>
            <p:cNvSpPr>
              <a:spLocks noEditPoints="1"/>
            </p:cNvSpPr>
            <p:nvPr/>
          </p:nvSpPr>
          <p:spPr bwMode="auto">
            <a:xfrm rot="14400000">
              <a:off x="10694628" y="-8637268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9" name="Freeform 286"/>
            <p:cNvSpPr>
              <a:spLocks noEditPoints="1"/>
            </p:cNvSpPr>
            <p:nvPr/>
          </p:nvSpPr>
          <p:spPr bwMode="auto">
            <a:xfrm rot="14400000">
              <a:off x="15724206" y="-1252727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0" name="Freeform 287"/>
            <p:cNvSpPr>
              <a:spLocks noEditPoints="1"/>
            </p:cNvSpPr>
            <p:nvPr/>
          </p:nvSpPr>
          <p:spPr bwMode="auto">
            <a:xfrm rot="14400000">
              <a:off x="15335912" y="-192414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1" name="Freeform 288"/>
            <p:cNvSpPr>
              <a:spLocks noEditPoints="1"/>
            </p:cNvSpPr>
            <p:nvPr/>
          </p:nvSpPr>
          <p:spPr bwMode="auto">
            <a:xfrm rot="14400000">
              <a:off x="14561278" y="-3263596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2" name="Freeform 289"/>
            <p:cNvSpPr>
              <a:spLocks noEditPoints="1"/>
            </p:cNvSpPr>
            <p:nvPr/>
          </p:nvSpPr>
          <p:spPr bwMode="auto">
            <a:xfrm rot="14400000">
              <a:off x="14174286" y="-3935012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3" name="Freeform 290"/>
            <p:cNvSpPr>
              <a:spLocks noEditPoints="1"/>
            </p:cNvSpPr>
            <p:nvPr/>
          </p:nvSpPr>
          <p:spPr bwMode="auto">
            <a:xfrm rot="14400000">
              <a:off x="13401278" y="-5272773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4" name="Freeform 291"/>
            <p:cNvSpPr>
              <a:spLocks noEditPoints="1"/>
            </p:cNvSpPr>
            <p:nvPr/>
          </p:nvSpPr>
          <p:spPr bwMode="auto">
            <a:xfrm rot="14400000">
              <a:off x="13013310" y="-594475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5" name="Freeform 292"/>
            <p:cNvSpPr>
              <a:spLocks noEditPoints="1"/>
            </p:cNvSpPr>
            <p:nvPr/>
          </p:nvSpPr>
          <p:spPr bwMode="auto">
            <a:xfrm rot="14400000">
              <a:off x="12242256" y="-7283642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6" name="Freeform 293"/>
            <p:cNvSpPr>
              <a:spLocks noEditPoints="1"/>
            </p:cNvSpPr>
            <p:nvPr/>
          </p:nvSpPr>
          <p:spPr bwMode="auto">
            <a:xfrm rot="14400000">
              <a:off x="11853311" y="-795393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7" name="Freeform 294"/>
            <p:cNvSpPr>
              <a:spLocks noEditPoints="1"/>
            </p:cNvSpPr>
            <p:nvPr/>
          </p:nvSpPr>
          <p:spPr bwMode="auto">
            <a:xfrm rot="14400000">
              <a:off x="11079327" y="-9294510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8" name="Freeform 295"/>
            <p:cNvSpPr>
              <a:spLocks noEditPoints="1"/>
            </p:cNvSpPr>
            <p:nvPr/>
          </p:nvSpPr>
          <p:spPr bwMode="auto">
            <a:xfrm rot="14400000">
              <a:off x="10693312" y="-9965364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9" name="Freeform 296"/>
            <p:cNvSpPr>
              <a:spLocks noEditPoints="1"/>
            </p:cNvSpPr>
            <p:nvPr/>
          </p:nvSpPr>
          <p:spPr bwMode="auto">
            <a:xfrm rot="14400000">
              <a:off x="16881019" y="-592511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0" name="Freeform 297"/>
            <p:cNvSpPr>
              <a:spLocks noEditPoints="1"/>
            </p:cNvSpPr>
            <p:nvPr/>
          </p:nvSpPr>
          <p:spPr bwMode="auto">
            <a:xfrm rot="14400000">
              <a:off x="16495980" y="-1262800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1" name="Freeform 298"/>
            <p:cNvSpPr>
              <a:spLocks noEditPoints="1"/>
            </p:cNvSpPr>
            <p:nvPr/>
          </p:nvSpPr>
          <p:spPr bwMode="auto">
            <a:xfrm rot="14400000">
              <a:off x="15721019" y="-260168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2" name="Freeform 299"/>
            <p:cNvSpPr>
              <a:spLocks noEditPoints="1"/>
            </p:cNvSpPr>
            <p:nvPr/>
          </p:nvSpPr>
          <p:spPr bwMode="auto">
            <a:xfrm rot="14400000">
              <a:off x="15333051" y="-327366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3" name="Freeform 300"/>
            <p:cNvSpPr>
              <a:spLocks noEditPoints="1"/>
            </p:cNvSpPr>
            <p:nvPr/>
          </p:nvSpPr>
          <p:spPr bwMode="auto">
            <a:xfrm rot="14400000">
              <a:off x="14561021" y="-4613120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4" name="Freeform 301"/>
            <p:cNvSpPr>
              <a:spLocks noEditPoints="1"/>
            </p:cNvSpPr>
            <p:nvPr/>
          </p:nvSpPr>
          <p:spPr bwMode="auto">
            <a:xfrm rot="14400000">
              <a:off x="14173378" y="-5283409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5" name="Freeform 302"/>
            <p:cNvSpPr>
              <a:spLocks noEditPoints="1"/>
            </p:cNvSpPr>
            <p:nvPr/>
          </p:nvSpPr>
          <p:spPr bwMode="auto">
            <a:xfrm rot="14400000">
              <a:off x="13399394" y="-6623989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6" name="Freeform 303"/>
            <p:cNvSpPr>
              <a:spLocks noEditPoints="1"/>
            </p:cNvSpPr>
            <p:nvPr/>
          </p:nvSpPr>
          <p:spPr bwMode="auto">
            <a:xfrm rot="14400000">
              <a:off x="13013053" y="-729427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7" name="Freeform 304"/>
            <p:cNvSpPr>
              <a:spLocks noEditPoints="1"/>
            </p:cNvSpPr>
            <p:nvPr/>
          </p:nvSpPr>
          <p:spPr bwMode="auto">
            <a:xfrm rot="14400000">
              <a:off x="12238418" y="-8633730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8" name="Freeform 305"/>
            <p:cNvSpPr>
              <a:spLocks noEditPoints="1"/>
            </p:cNvSpPr>
            <p:nvPr/>
          </p:nvSpPr>
          <p:spPr bwMode="auto">
            <a:xfrm rot="14400000">
              <a:off x="11851427" y="-930514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9" name="Freeform 306"/>
            <p:cNvSpPr>
              <a:spLocks noEditPoints="1"/>
            </p:cNvSpPr>
            <p:nvPr/>
          </p:nvSpPr>
          <p:spPr bwMode="auto">
            <a:xfrm rot="14400000">
              <a:off x="16881005" y="-1920605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0" name="Freeform 307"/>
            <p:cNvSpPr>
              <a:spLocks noEditPoints="1"/>
            </p:cNvSpPr>
            <p:nvPr/>
          </p:nvSpPr>
          <p:spPr bwMode="auto">
            <a:xfrm rot="14400000">
              <a:off x="16492711" y="-2592023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1" name="Freeform 308"/>
            <p:cNvSpPr>
              <a:spLocks noEditPoints="1"/>
            </p:cNvSpPr>
            <p:nvPr/>
          </p:nvSpPr>
          <p:spPr bwMode="auto">
            <a:xfrm rot="14400000">
              <a:off x="15718077" y="-3931474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2" name="Freeform 309"/>
            <p:cNvSpPr>
              <a:spLocks noEditPoints="1"/>
            </p:cNvSpPr>
            <p:nvPr/>
          </p:nvSpPr>
          <p:spPr bwMode="auto">
            <a:xfrm rot="14400000">
              <a:off x="15331085" y="-4602891"/>
              <a:ext cx="106756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3" name="Freeform 310"/>
            <p:cNvSpPr>
              <a:spLocks noEditPoints="1"/>
            </p:cNvSpPr>
            <p:nvPr/>
          </p:nvSpPr>
          <p:spPr bwMode="auto">
            <a:xfrm rot="14400000">
              <a:off x="14558078" y="-5940651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4" name="Freeform 311"/>
            <p:cNvSpPr>
              <a:spLocks noEditPoints="1"/>
            </p:cNvSpPr>
            <p:nvPr/>
          </p:nvSpPr>
          <p:spPr bwMode="auto">
            <a:xfrm rot="14400000">
              <a:off x="14170109" y="-6612632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5" name="Freeform 312"/>
            <p:cNvSpPr>
              <a:spLocks noEditPoints="1"/>
            </p:cNvSpPr>
            <p:nvPr/>
          </p:nvSpPr>
          <p:spPr bwMode="auto">
            <a:xfrm rot="14400000">
              <a:off x="13399055" y="-7951520"/>
              <a:ext cx="104153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6" name="Freeform 313"/>
            <p:cNvSpPr>
              <a:spLocks noEditPoints="1"/>
            </p:cNvSpPr>
            <p:nvPr/>
          </p:nvSpPr>
          <p:spPr bwMode="auto">
            <a:xfrm rot="14400000">
              <a:off x="13010110" y="-8621809"/>
              <a:ext cx="108059" cy="104153"/>
            </a:xfrm>
            <a:custGeom>
              <a:avLst/>
              <a:gdLst>
                <a:gd name="T0" fmla="*/ 18 w 35"/>
                <a:gd name="T1" fmla="*/ 4 h 34"/>
                <a:gd name="T2" fmla="*/ 31 w 35"/>
                <a:gd name="T3" fmla="*/ 17 h 34"/>
                <a:gd name="T4" fmla="*/ 18 w 35"/>
                <a:gd name="T5" fmla="*/ 30 h 34"/>
                <a:gd name="T6" fmla="*/ 4 w 35"/>
                <a:gd name="T7" fmla="*/ 17 h 34"/>
                <a:gd name="T8" fmla="*/ 18 w 35"/>
                <a:gd name="T9" fmla="*/ 4 h 34"/>
                <a:gd name="T10" fmla="*/ 18 w 35"/>
                <a:gd name="T11" fmla="*/ 0 h 34"/>
                <a:gd name="T12" fmla="*/ 0 w 35"/>
                <a:gd name="T13" fmla="*/ 17 h 34"/>
                <a:gd name="T14" fmla="*/ 18 w 35"/>
                <a:gd name="T15" fmla="*/ 34 h 34"/>
                <a:gd name="T16" fmla="*/ 35 w 35"/>
                <a:gd name="T17" fmla="*/ 17 h 34"/>
                <a:gd name="T18" fmla="*/ 18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8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7" name="Freeform 314"/>
            <p:cNvSpPr>
              <a:spLocks noEditPoints="1"/>
            </p:cNvSpPr>
            <p:nvPr/>
          </p:nvSpPr>
          <p:spPr bwMode="auto">
            <a:xfrm rot="14400000">
              <a:off x="12236127" y="-9962389"/>
              <a:ext cx="108059" cy="104153"/>
            </a:xfrm>
            <a:custGeom>
              <a:avLst/>
              <a:gdLst>
                <a:gd name="T0" fmla="*/ 17 w 35"/>
                <a:gd name="T1" fmla="*/ 4 h 34"/>
                <a:gd name="T2" fmla="*/ 31 w 35"/>
                <a:gd name="T3" fmla="*/ 17 h 34"/>
                <a:gd name="T4" fmla="*/ 17 w 35"/>
                <a:gd name="T5" fmla="*/ 30 h 34"/>
                <a:gd name="T6" fmla="*/ 4 w 35"/>
                <a:gd name="T7" fmla="*/ 17 h 34"/>
                <a:gd name="T8" fmla="*/ 17 w 35"/>
                <a:gd name="T9" fmla="*/ 4 h 34"/>
                <a:gd name="T10" fmla="*/ 17 w 35"/>
                <a:gd name="T11" fmla="*/ 0 h 34"/>
                <a:gd name="T12" fmla="*/ 0 w 35"/>
                <a:gd name="T13" fmla="*/ 17 h 34"/>
                <a:gd name="T14" fmla="*/ 17 w 35"/>
                <a:gd name="T15" fmla="*/ 34 h 34"/>
                <a:gd name="T16" fmla="*/ 35 w 35"/>
                <a:gd name="T17" fmla="*/ 17 h 34"/>
                <a:gd name="T18" fmla="*/ 17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4"/>
                    <a:pt x="25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8" name="Freeform 315"/>
            <p:cNvSpPr>
              <a:spLocks noEditPoints="1"/>
            </p:cNvSpPr>
            <p:nvPr/>
          </p:nvSpPr>
          <p:spPr bwMode="auto">
            <a:xfrm rot="14400000">
              <a:off x="11850111" y="-10633242"/>
              <a:ext cx="105455" cy="104153"/>
            </a:xfrm>
            <a:custGeom>
              <a:avLst/>
              <a:gdLst>
                <a:gd name="T0" fmla="*/ 17 w 34"/>
                <a:gd name="T1" fmla="*/ 4 h 34"/>
                <a:gd name="T2" fmla="*/ 30 w 34"/>
                <a:gd name="T3" fmla="*/ 17 h 34"/>
                <a:gd name="T4" fmla="*/ 17 w 34"/>
                <a:gd name="T5" fmla="*/ 30 h 34"/>
                <a:gd name="T6" fmla="*/ 4 w 34"/>
                <a:gd name="T7" fmla="*/ 17 h 34"/>
                <a:gd name="T8" fmla="*/ 17 w 34"/>
                <a:gd name="T9" fmla="*/ 4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9" name="Freeform 316"/>
            <p:cNvSpPr>
              <a:spLocks noEditPoints="1"/>
            </p:cNvSpPr>
            <p:nvPr/>
          </p:nvSpPr>
          <p:spPr bwMode="auto">
            <a:xfrm rot="14400000">
              <a:off x="18037818" y="-1260389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0" name="Freeform 317"/>
            <p:cNvSpPr>
              <a:spLocks noEditPoints="1"/>
            </p:cNvSpPr>
            <p:nvPr/>
          </p:nvSpPr>
          <p:spPr bwMode="auto">
            <a:xfrm rot="14400000">
              <a:off x="17652779" y="-1930678"/>
              <a:ext cx="104153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1" name="Freeform 318"/>
            <p:cNvSpPr>
              <a:spLocks noEditPoints="1"/>
            </p:cNvSpPr>
            <p:nvPr/>
          </p:nvSpPr>
          <p:spPr bwMode="auto">
            <a:xfrm rot="14400000">
              <a:off x="16877819" y="-3269566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2" name="Freeform 319"/>
            <p:cNvSpPr>
              <a:spLocks noEditPoints="1"/>
            </p:cNvSpPr>
            <p:nvPr/>
          </p:nvSpPr>
          <p:spPr bwMode="auto">
            <a:xfrm rot="14400000">
              <a:off x="16489850" y="-3941547"/>
              <a:ext cx="108059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3" name="Freeform 320"/>
            <p:cNvSpPr>
              <a:spLocks noEditPoints="1"/>
            </p:cNvSpPr>
            <p:nvPr/>
          </p:nvSpPr>
          <p:spPr bwMode="auto">
            <a:xfrm rot="14400000">
              <a:off x="15717820" y="-5280998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4" name="Freeform 321"/>
            <p:cNvSpPr>
              <a:spLocks noEditPoints="1"/>
            </p:cNvSpPr>
            <p:nvPr/>
          </p:nvSpPr>
          <p:spPr bwMode="auto">
            <a:xfrm rot="14400000">
              <a:off x="15330177" y="-5951288"/>
              <a:ext cx="106756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5" name="Freeform 322"/>
            <p:cNvSpPr>
              <a:spLocks noEditPoints="1"/>
            </p:cNvSpPr>
            <p:nvPr/>
          </p:nvSpPr>
          <p:spPr bwMode="auto">
            <a:xfrm rot="14400000">
              <a:off x="14556193" y="-7291867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6" name="Freeform 323"/>
            <p:cNvSpPr>
              <a:spLocks noEditPoints="1"/>
            </p:cNvSpPr>
            <p:nvPr/>
          </p:nvSpPr>
          <p:spPr bwMode="auto">
            <a:xfrm rot="14400000">
              <a:off x="14169853" y="-7962156"/>
              <a:ext cx="105455" cy="108059"/>
            </a:xfrm>
            <a:custGeom>
              <a:avLst/>
              <a:gdLst>
                <a:gd name="T0" fmla="*/ 17 w 34"/>
                <a:gd name="T1" fmla="*/ 4 h 35"/>
                <a:gd name="T2" fmla="*/ 30 w 34"/>
                <a:gd name="T3" fmla="*/ 17 h 35"/>
                <a:gd name="T4" fmla="*/ 17 w 34"/>
                <a:gd name="T5" fmla="*/ 31 h 35"/>
                <a:gd name="T6" fmla="*/ 4 w 34"/>
                <a:gd name="T7" fmla="*/ 17 h 35"/>
                <a:gd name="T8" fmla="*/ 17 w 34"/>
                <a:gd name="T9" fmla="*/ 4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4"/>
                  </a:moveTo>
                  <a:cubicBezTo>
                    <a:pt x="24" y="4"/>
                    <a:pt x="30" y="10"/>
                    <a:pt x="30" y="17"/>
                  </a:cubicBezTo>
                  <a:cubicBezTo>
                    <a:pt x="30" y="25"/>
                    <a:pt x="24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7" name="Freeform 324"/>
            <p:cNvSpPr>
              <a:spLocks noEditPoints="1"/>
            </p:cNvSpPr>
            <p:nvPr/>
          </p:nvSpPr>
          <p:spPr bwMode="auto">
            <a:xfrm rot="14400000">
              <a:off x="13395218" y="-9301608"/>
              <a:ext cx="108059" cy="108059"/>
            </a:xfrm>
            <a:custGeom>
              <a:avLst/>
              <a:gdLst>
                <a:gd name="T0" fmla="*/ 18 w 35"/>
                <a:gd name="T1" fmla="*/ 4 h 35"/>
                <a:gd name="T2" fmla="*/ 31 w 35"/>
                <a:gd name="T3" fmla="*/ 17 h 35"/>
                <a:gd name="T4" fmla="*/ 18 w 35"/>
                <a:gd name="T5" fmla="*/ 31 h 35"/>
                <a:gd name="T6" fmla="*/ 4 w 35"/>
                <a:gd name="T7" fmla="*/ 17 h 35"/>
                <a:gd name="T8" fmla="*/ 18 w 35"/>
                <a:gd name="T9" fmla="*/ 4 h 35"/>
                <a:gd name="T10" fmla="*/ 18 w 35"/>
                <a:gd name="T11" fmla="*/ 0 h 35"/>
                <a:gd name="T12" fmla="*/ 0 w 35"/>
                <a:gd name="T13" fmla="*/ 17 h 35"/>
                <a:gd name="T14" fmla="*/ 18 w 35"/>
                <a:gd name="T15" fmla="*/ 35 h 35"/>
                <a:gd name="T16" fmla="*/ 35 w 35"/>
                <a:gd name="T17" fmla="*/ 17 h 35"/>
                <a:gd name="T18" fmla="*/ 18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8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8" y="4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8" name="Freeform 325"/>
            <p:cNvSpPr>
              <a:spLocks noEditPoints="1"/>
            </p:cNvSpPr>
            <p:nvPr/>
          </p:nvSpPr>
          <p:spPr bwMode="auto">
            <a:xfrm rot="14400000">
              <a:off x="13008226" y="-9973025"/>
              <a:ext cx="106756" cy="108059"/>
            </a:xfrm>
            <a:custGeom>
              <a:avLst/>
              <a:gdLst>
                <a:gd name="T0" fmla="*/ 17 w 35"/>
                <a:gd name="T1" fmla="*/ 4 h 35"/>
                <a:gd name="T2" fmla="*/ 31 w 35"/>
                <a:gd name="T3" fmla="*/ 17 h 35"/>
                <a:gd name="T4" fmla="*/ 17 w 35"/>
                <a:gd name="T5" fmla="*/ 31 h 35"/>
                <a:gd name="T6" fmla="*/ 4 w 35"/>
                <a:gd name="T7" fmla="*/ 17 h 35"/>
                <a:gd name="T8" fmla="*/ 17 w 35"/>
                <a:gd name="T9" fmla="*/ 4 h 35"/>
                <a:gd name="T10" fmla="*/ 17 w 35"/>
                <a:gd name="T11" fmla="*/ 0 h 35"/>
                <a:gd name="T12" fmla="*/ 0 w 35"/>
                <a:gd name="T13" fmla="*/ 17 h 35"/>
                <a:gd name="T14" fmla="*/ 17 w 35"/>
                <a:gd name="T15" fmla="*/ 35 h 35"/>
                <a:gd name="T16" fmla="*/ 35 w 35"/>
                <a:gd name="T17" fmla="*/ 17 h 35"/>
                <a:gd name="T18" fmla="*/ 17 w 3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4"/>
                  </a:moveTo>
                  <a:cubicBezTo>
                    <a:pt x="25" y="4"/>
                    <a:pt x="31" y="10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0" y="31"/>
                    <a:pt x="4" y="25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>
            <a:gsLst>
              <a:gs pos="319">
                <a:srgbClr val="2EA9DF">
                  <a:lumMod val="0"/>
                  <a:lumOff val="100000"/>
                  <a:alpha val="22000"/>
                </a:srgbClr>
              </a:gs>
              <a:gs pos="20000">
                <a:srgbClr val="2EA9DF">
                  <a:lumMod val="0"/>
                  <a:lumOff val="100000"/>
                  <a:alpha val="16000"/>
                </a:srgbClr>
              </a:gs>
              <a:gs pos="54000">
                <a:schemeClr val="accent1">
                  <a:alpha val="70000"/>
                </a:schemeClr>
              </a:gs>
              <a:gs pos="87000">
                <a:schemeClr val="accent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201020" y="3191774"/>
            <a:ext cx="3338879" cy="1080527"/>
            <a:chOff x="5184807" y="1518239"/>
            <a:chExt cx="3338879" cy="1080527"/>
          </a:xfrm>
        </p:grpSpPr>
        <p:sp>
          <p:nvSpPr>
            <p:cNvPr id="16" name="文本框 15"/>
            <p:cNvSpPr txBox="1"/>
            <p:nvPr/>
          </p:nvSpPr>
          <p:spPr>
            <a:xfrm>
              <a:off x="5184807" y="1518239"/>
              <a:ext cx="2779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04556" y="1767769"/>
              <a:ext cx="1119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818828" y="892789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展示结束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1906145" y="3043925"/>
            <a:ext cx="73924" cy="689717"/>
            <a:chOff x="11906145" y="3043925"/>
            <a:chExt cx="73924" cy="689717"/>
          </a:xfrm>
        </p:grpSpPr>
        <p:grpSp>
          <p:nvGrpSpPr>
            <p:cNvPr id="34" name="组合 33"/>
            <p:cNvGrpSpPr/>
            <p:nvPr/>
          </p:nvGrpSpPr>
          <p:grpSpPr>
            <a:xfrm>
              <a:off x="11916107" y="3262472"/>
              <a:ext cx="54000" cy="471170"/>
              <a:chOff x="11916107" y="3262472"/>
              <a:chExt cx="54000" cy="47117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916107" y="326247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916107" y="34710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1916107" y="3679642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906145" y="3043925"/>
              <a:ext cx="73924" cy="7392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557" y="3647142"/>
            <a:ext cx="276999" cy="1252655"/>
            <a:chOff x="909557" y="3498057"/>
            <a:chExt cx="276999" cy="1252655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03058" y="3922712"/>
              <a:ext cx="0" cy="828000"/>
            </a:xfrm>
            <a:prstGeom prst="line">
              <a:avLst/>
            </a:prstGeom>
            <a:ln w="19050">
              <a:solidFill>
                <a:srgbClr val="27C4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 rot="5400000">
              <a:off x="801200" y="3606414"/>
              <a:ext cx="493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scroll</a:t>
              </a:r>
              <a:endParaRPr lang="zh-CN" altLang="en-US" sz="1200" dirty="0">
                <a:solidFill>
                  <a:schemeClr val="bg1"/>
                </a:solidFill>
                <a:latin typeface="Microsoft Yi Baiti" panose="03000500000000000000" pitchFamily="66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rcRect l="19755" t="11612" r="18584" b="11296"/>
          <a:stretch>
            <a:fillRect/>
          </a:stretch>
        </p:blipFill>
        <p:spPr>
          <a:xfrm>
            <a:off x="-1" y="0"/>
            <a:ext cx="1082445" cy="1079856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grpSp>
        <p:nvGrpSpPr>
          <p:cNvPr id="49" name="组合 48"/>
          <p:cNvGrpSpPr/>
          <p:nvPr/>
        </p:nvGrpSpPr>
        <p:grpSpPr>
          <a:xfrm>
            <a:off x="9244436" y="130952"/>
            <a:ext cx="1306738" cy="215444"/>
            <a:chOff x="9244436" y="135714"/>
            <a:chExt cx="1306738" cy="215444"/>
          </a:xfrm>
        </p:grpSpPr>
        <p:sp>
          <p:nvSpPr>
            <p:cNvPr id="50" name="矩形 49"/>
            <p:cNvSpPr/>
            <p:nvPr/>
          </p:nvSpPr>
          <p:spPr>
            <a:xfrm>
              <a:off x="9244436" y="135714"/>
              <a:ext cx="7473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964154" y="135714"/>
              <a:ext cx="5870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Keynote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PA_直接连接符 30"/>
          <p:cNvCxnSpPr/>
          <p:nvPr>
            <p:custDataLst>
              <p:tags r:id="rId1"/>
            </p:custDataLst>
          </p:nvPr>
        </p:nvCxnSpPr>
        <p:spPr>
          <a:xfrm>
            <a:off x="1665886" y="3117849"/>
            <a:ext cx="502097" cy="0"/>
          </a:xfrm>
          <a:prstGeom prst="line">
            <a:avLst/>
          </a:prstGeom>
          <a:ln w="44450" cap="rnd">
            <a:solidFill>
              <a:srgbClr val="EEA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16"/>
          <p:cNvCxnSpPr/>
          <p:nvPr/>
        </p:nvCxnSpPr>
        <p:spPr>
          <a:xfrm>
            <a:off x="1627975" y="2053633"/>
            <a:ext cx="4549247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0" name="图片 389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7"/>
          <a:stretch>
            <a:fillRect/>
          </a:stretch>
        </p:blipFill>
        <p:spPr>
          <a:xfrm>
            <a:off x="611324" y="5784614"/>
            <a:ext cx="613539" cy="493712"/>
          </a:xfrm>
          <a:prstGeom prst="rect">
            <a:avLst/>
          </a:prstGeom>
        </p:spPr>
      </p:pic>
      <p:grpSp>
        <p:nvGrpSpPr>
          <p:cNvPr id="395" name="组合 394"/>
          <p:cNvGrpSpPr/>
          <p:nvPr/>
        </p:nvGrpSpPr>
        <p:grpSpPr>
          <a:xfrm>
            <a:off x="1365183" y="4054833"/>
            <a:ext cx="663561" cy="115787"/>
            <a:chOff x="4240177" y="4527861"/>
            <a:chExt cx="663647" cy="115760"/>
          </a:xfrm>
        </p:grpSpPr>
        <p:sp>
          <p:nvSpPr>
            <p:cNvPr id="396" name="椭圆 395"/>
            <p:cNvSpPr/>
            <p:nvPr/>
          </p:nvSpPr>
          <p:spPr>
            <a:xfrm>
              <a:off x="4240177" y="4527861"/>
              <a:ext cx="115760" cy="1157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4453569" y="4548732"/>
              <a:ext cx="74018" cy="74018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8" name="椭圆 397"/>
            <p:cNvSpPr/>
            <p:nvPr/>
          </p:nvSpPr>
          <p:spPr>
            <a:xfrm>
              <a:off x="4639306" y="4548732"/>
              <a:ext cx="74018" cy="7401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9" name="椭圆 398"/>
            <p:cNvSpPr/>
            <p:nvPr/>
          </p:nvSpPr>
          <p:spPr>
            <a:xfrm>
              <a:off x="4829806" y="4548732"/>
              <a:ext cx="74018" cy="740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400" name="直接连接符 399"/>
          <p:cNvCxnSpPr/>
          <p:nvPr/>
        </p:nvCxnSpPr>
        <p:spPr>
          <a:xfrm flipV="1">
            <a:off x="2240032" y="6158271"/>
            <a:ext cx="1800200" cy="172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 flipV="1">
            <a:off x="2240032" y="5222167"/>
            <a:ext cx="2160240" cy="2016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 flipV="1">
            <a:off x="1591960" y="5726223"/>
            <a:ext cx="1296144" cy="1224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B3E4811-A48E-1F51-DA94-025F73EF09B1}"/>
              </a:ext>
            </a:extLst>
          </p:cNvPr>
          <p:cNvSpPr txBox="1"/>
          <p:nvPr/>
        </p:nvSpPr>
        <p:spPr>
          <a:xfrm>
            <a:off x="10192805" y="6374550"/>
            <a:ext cx="20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汇报人：石云天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BCFDE0-CEFD-646B-3A57-5FB26ED63B57}"/>
              </a:ext>
            </a:extLst>
          </p:cNvPr>
          <p:cNvSpPr txBox="1"/>
          <p:nvPr/>
        </p:nvSpPr>
        <p:spPr>
          <a:xfrm>
            <a:off x="-812329" y="1969411"/>
            <a:ext cx="958532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Aharoni" panose="02010803020104030203" pitchFamily="2" charset="-79"/>
                <a:sym typeface="+mn-ea"/>
              </a:rPr>
              <a:t>谢谢各位老师</a:t>
            </a:r>
          </a:p>
        </p:txBody>
      </p:sp>
    </p:spTree>
    <p:extLst>
      <p:ext uri="{BB962C8B-B14F-4D97-AF65-F5344CB8AC3E}">
        <p14:creationId xmlns:p14="http://schemas.microsoft.com/office/powerpoint/2010/main" val="49250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04295" y="1879816"/>
            <a:ext cx="3804247" cy="1040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6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</a:t>
            </a:r>
            <a:r>
              <a:rPr lang="en-US" altLang="zh-CN" sz="36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 Cache</a:t>
            </a:r>
            <a:r>
              <a:rPr lang="zh-CN" altLang="en-US" sz="36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设计</a:t>
            </a:r>
          </a:p>
        </p:txBody>
      </p:sp>
      <p:sp>
        <p:nvSpPr>
          <p:cNvPr id="16" name="矩形 15"/>
          <p:cNvSpPr/>
          <p:nvPr/>
        </p:nvSpPr>
        <p:spPr>
          <a:xfrm>
            <a:off x="5004295" y="3855290"/>
            <a:ext cx="5307863" cy="1040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6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</a:t>
            </a:r>
            <a:r>
              <a:rPr lang="en-US" altLang="zh-CN" sz="36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B </a:t>
            </a:r>
            <a:r>
              <a:rPr lang="zh-CN" altLang="en-US" sz="3600" dirty="0">
                <a:solidFill>
                  <a:srgbClr val="1B4F80">
                    <a:alpha val="50000"/>
                  </a:srgbClr>
                </a:solidFill>
                <a:effectLst/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矩阵转置运算程序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5280" y="838515"/>
            <a:ext cx="3429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 </a:t>
            </a:r>
            <a:r>
              <a:rPr lang="en-US" altLang="zh-CN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Cache</a:t>
            </a:r>
            <a:r>
              <a:rPr lang="zh-CN" altLang="en-US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8" name="Graphic 11+++" descr="蜂鸟 纯色填充"/>
          <p:cNvSpPr/>
          <p:nvPr/>
        </p:nvSpPr>
        <p:spPr>
          <a:xfrm>
            <a:off x="492484" y="4764849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7079" y="50525"/>
            <a:ext cx="19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 Cache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设计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2" name="Graphic 11+++" descr="蜂鸟 纯色填充"/>
          <p:cNvSpPr/>
          <p:nvPr/>
        </p:nvSpPr>
        <p:spPr>
          <a:xfrm>
            <a:off x="503222" y="1796317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6407642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8122626" y="3537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B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矩阵转置运算程序</a:t>
            </a:r>
          </a:p>
        </p:txBody>
      </p:sp>
      <p:sp>
        <p:nvSpPr>
          <p:cNvPr id="34" name="Graphic 11+++" descr="蜂鸟 纯色填充">
            <a:extLst>
              <a:ext uri="{FF2B5EF4-FFF2-40B4-BE49-F238E27FC236}">
                <a16:creationId xmlns:a16="http://schemas.microsoft.com/office/drawing/2014/main" id="{9CAF156F-CFC9-537A-5A21-BC32994A9D95}"/>
              </a:ext>
            </a:extLst>
          </p:cNvPr>
          <p:cNvSpPr/>
          <p:nvPr/>
        </p:nvSpPr>
        <p:spPr>
          <a:xfrm>
            <a:off x="492484" y="3280583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67CFE-4D82-83BB-A210-EB8AFFCC8722}"/>
              </a:ext>
            </a:extLst>
          </p:cNvPr>
          <p:cNvSpPr txBox="1"/>
          <p:nvPr/>
        </p:nvSpPr>
        <p:spPr>
          <a:xfrm>
            <a:off x="8729751" y="159242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Cache</a:t>
            </a:r>
            <a:r>
              <a:rPr lang="zh-CN" altLang="en-US" dirty="0"/>
              <a:t>行定义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CE99E7-3887-3380-ED48-E8C5C203B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95" y="4126836"/>
            <a:ext cx="4397121" cy="16460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87AEA8-649B-613D-91CF-F743A20DC6D1}"/>
              </a:ext>
            </a:extLst>
          </p:cNvPr>
          <p:cNvSpPr txBox="1"/>
          <p:nvPr/>
        </p:nvSpPr>
        <p:spPr>
          <a:xfrm>
            <a:off x="8587084" y="3777765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分配</a:t>
            </a:r>
            <a:r>
              <a:rPr lang="en-US" altLang="zh-CN" dirty="0"/>
              <a:t>Cache</a:t>
            </a:r>
            <a:r>
              <a:rPr lang="zh-CN" altLang="en-US" dirty="0"/>
              <a:t>空间</a:t>
            </a:r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BE3BD531-30C0-2D2E-4984-F73913AF7A85}"/>
              </a:ext>
            </a:extLst>
          </p:cNvPr>
          <p:cNvSpPr txBox="1"/>
          <p:nvPr/>
        </p:nvSpPr>
        <p:spPr bwMode="auto">
          <a:xfrm>
            <a:off x="902263" y="1784313"/>
            <a:ext cx="5835670" cy="4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整体设计：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一个结构体表示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中的一行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使用多层数组（相当于二维数组）表示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二维数组的列号表示每组的行号，二维数组的行号表示组号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行定义：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标记位使用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long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定义，由于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x86-64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地址最长为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有效位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位即可，但为了方便，使用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位用于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算法，最大值为相联度减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足够保存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空间分配：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为大小为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（组数）的数组，数组内容为指向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行的指针，每个指针表示一个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然后再分别分配每组内的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行空间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5EED57-A5D4-9858-EEF1-0B3D2C90E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433" y="1961758"/>
            <a:ext cx="3534228" cy="1378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9462" y="832513"/>
            <a:ext cx="2610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LRU</a:t>
            </a:r>
            <a:r>
              <a:rPr lang="zh-CN" altLang="en-US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算法实现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8" name="Graphic 11+++" descr="蜂鸟 纯色填充"/>
          <p:cNvSpPr/>
          <p:nvPr/>
        </p:nvSpPr>
        <p:spPr>
          <a:xfrm>
            <a:off x="386501" y="4653033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7079" y="50525"/>
            <a:ext cx="19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 Cache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设计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2" name="Graphic 11+++" descr="蜂鸟 纯色填充"/>
          <p:cNvSpPr/>
          <p:nvPr/>
        </p:nvSpPr>
        <p:spPr>
          <a:xfrm>
            <a:off x="388034" y="1502553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6407642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8122626" y="3537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B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矩阵转置运算程序</a:t>
            </a:r>
          </a:p>
        </p:txBody>
      </p:sp>
      <p:sp>
        <p:nvSpPr>
          <p:cNvPr id="34" name="Graphic 11+++" descr="蜂鸟 纯色填充">
            <a:extLst>
              <a:ext uri="{FF2B5EF4-FFF2-40B4-BE49-F238E27FC236}">
                <a16:creationId xmlns:a16="http://schemas.microsoft.com/office/drawing/2014/main" id="{9CAF156F-CFC9-537A-5A21-BC32994A9D95}"/>
              </a:ext>
            </a:extLst>
          </p:cNvPr>
          <p:cNvSpPr/>
          <p:nvPr/>
        </p:nvSpPr>
        <p:spPr>
          <a:xfrm>
            <a:off x="376178" y="264320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7" name="文本框">
            <a:extLst>
              <a:ext uri="{FF2B5EF4-FFF2-40B4-BE49-F238E27FC236}">
                <a16:creationId xmlns:a16="http://schemas.microsoft.com/office/drawing/2014/main" id="{0F1FD513-7D6C-1F4C-1DF5-D912230F3996}"/>
              </a:ext>
            </a:extLst>
          </p:cNvPr>
          <p:cNvSpPr txBox="1"/>
          <p:nvPr/>
        </p:nvSpPr>
        <p:spPr bwMode="auto">
          <a:xfrm>
            <a:off x="681809" y="1417320"/>
            <a:ext cx="6465570" cy="509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位越小说明最近越少使用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有效行的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位各不相同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实现：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初始化：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所有行均为未使用状态，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位均置为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被更新行的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位设为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相联度减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（设更新前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位的值为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old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有效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位大于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old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效果：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若存在无效行（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valid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），则有效行的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位不为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</a:p>
          <a:p>
            <a:pPr marL="342900" indent="-342900"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若存在有效行的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，则不存在无效行，其他有效行的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位均不为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</a:p>
          <a:p>
            <a:pPr marL="342900" indent="-342900"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冲突未命中和冷未命中都可以通过查找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的行，通过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valid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位判断是冲突未命中（需要行替换）还是冷未命中</a:t>
            </a:r>
          </a:p>
        </p:txBody>
      </p:sp>
      <p:graphicFrame>
        <p:nvGraphicFramePr>
          <p:cNvPr id="11" name="表格 20">
            <a:extLst>
              <a:ext uri="{FF2B5EF4-FFF2-40B4-BE49-F238E27FC236}">
                <a16:creationId xmlns:a16="http://schemas.microsoft.com/office/drawing/2014/main" id="{A5E3626E-7E4D-86D6-9A5B-93DCB621C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38262"/>
              </p:ext>
            </p:extLst>
          </p:nvPr>
        </p:nvGraphicFramePr>
        <p:xfrm>
          <a:off x="7930311" y="1057707"/>
          <a:ext cx="384629" cy="148336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84629">
                  <a:extLst>
                    <a:ext uri="{9D8B030D-6E8A-4147-A177-3AD203B41FA5}">
                      <a16:colId xmlns:a16="http://schemas.microsoft.com/office/drawing/2014/main" val="15013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3080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BAA0663-D1DD-0BD8-A0C2-AEE1CB459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91051"/>
              </p:ext>
            </p:extLst>
          </p:nvPr>
        </p:nvGraphicFramePr>
        <p:xfrm>
          <a:off x="9454309" y="1057707"/>
          <a:ext cx="384629" cy="148336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84629">
                  <a:extLst>
                    <a:ext uri="{9D8B030D-6E8A-4147-A177-3AD203B41FA5}">
                      <a16:colId xmlns:a16="http://schemas.microsoft.com/office/drawing/2014/main" val="15013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30809"/>
                  </a:ext>
                </a:extLst>
              </a:tr>
            </a:tbl>
          </a:graphicData>
        </a:graphic>
      </p:graphicFrame>
      <p:graphicFrame>
        <p:nvGraphicFramePr>
          <p:cNvPr id="13" name="表格 20">
            <a:extLst>
              <a:ext uri="{FF2B5EF4-FFF2-40B4-BE49-F238E27FC236}">
                <a16:creationId xmlns:a16="http://schemas.microsoft.com/office/drawing/2014/main" id="{C485C4D9-FC03-2B1A-DDD5-C27A58A6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51962"/>
              </p:ext>
            </p:extLst>
          </p:nvPr>
        </p:nvGraphicFramePr>
        <p:xfrm>
          <a:off x="10978307" y="1058835"/>
          <a:ext cx="384629" cy="148336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84629">
                  <a:extLst>
                    <a:ext uri="{9D8B030D-6E8A-4147-A177-3AD203B41FA5}">
                      <a16:colId xmlns:a16="http://schemas.microsoft.com/office/drawing/2014/main" val="15013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30809"/>
                  </a:ext>
                </a:extLst>
              </a:tr>
            </a:tbl>
          </a:graphicData>
        </a:graphic>
      </p:graphicFrame>
      <p:graphicFrame>
        <p:nvGraphicFramePr>
          <p:cNvPr id="14" name="表格 20">
            <a:extLst>
              <a:ext uri="{FF2B5EF4-FFF2-40B4-BE49-F238E27FC236}">
                <a16:creationId xmlns:a16="http://schemas.microsoft.com/office/drawing/2014/main" id="{8044519D-24CA-4D90-0497-89A657825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87905"/>
              </p:ext>
            </p:extLst>
          </p:nvPr>
        </p:nvGraphicFramePr>
        <p:xfrm>
          <a:off x="10978305" y="2962124"/>
          <a:ext cx="384629" cy="148336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84629">
                  <a:extLst>
                    <a:ext uri="{9D8B030D-6E8A-4147-A177-3AD203B41FA5}">
                      <a16:colId xmlns:a16="http://schemas.microsoft.com/office/drawing/2014/main" val="15013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30809"/>
                  </a:ext>
                </a:extLst>
              </a:tr>
            </a:tbl>
          </a:graphicData>
        </a:graphic>
      </p:graphicFrame>
      <p:graphicFrame>
        <p:nvGraphicFramePr>
          <p:cNvPr id="15" name="表格 20">
            <a:extLst>
              <a:ext uri="{FF2B5EF4-FFF2-40B4-BE49-F238E27FC236}">
                <a16:creationId xmlns:a16="http://schemas.microsoft.com/office/drawing/2014/main" id="{56E6B20C-2A0F-0E7E-B927-24869729F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73466"/>
              </p:ext>
            </p:extLst>
          </p:nvPr>
        </p:nvGraphicFramePr>
        <p:xfrm>
          <a:off x="9454310" y="2962124"/>
          <a:ext cx="384629" cy="148336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84629">
                  <a:extLst>
                    <a:ext uri="{9D8B030D-6E8A-4147-A177-3AD203B41FA5}">
                      <a16:colId xmlns:a16="http://schemas.microsoft.com/office/drawing/2014/main" val="15013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30809"/>
                  </a:ext>
                </a:extLst>
              </a:tr>
            </a:tbl>
          </a:graphicData>
        </a:graphic>
      </p:graphicFrame>
      <p:graphicFrame>
        <p:nvGraphicFramePr>
          <p:cNvPr id="16" name="表格 20">
            <a:extLst>
              <a:ext uri="{FF2B5EF4-FFF2-40B4-BE49-F238E27FC236}">
                <a16:creationId xmlns:a16="http://schemas.microsoft.com/office/drawing/2014/main" id="{650FDC2D-AAFD-C953-0529-DDEE25FA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83126"/>
              </p:ext>
            </p:extLst>
          </p:nvPr>
        </p:nvGraphicFramePr>
        <p:xfrm>
          <a:off x="7930311" y="2962124"/>
          <a:ext cx="384629" cy="148336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84629">
                  <a:extLst>
                    <a:ext uri="{9D8B030D-6E8A-4147-A177-3AD203B41FA5}">
                      <a16:colId xmlns:a16="http://schemas.microsoft.com/office/drawing/2014/main" val="15013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30809"/>
                  </a:ext>
                </a:extLst>
              </a:tr>
            </a:tbl>
          </a:graphicData>
        </a:graphic>
      </p:graphicFrame>
      <p:graphicFrame>
        <p:nvGraphicFramePr>
          <p:cNvPr id="17" name="表格 20">
            <a:extLst>
              <a:ext uri="{FF2B5EF4-FFF2-40B4-BE49-F238E27FC236}">
                <a16:creationId xmlns:a16="http://schemas.microsoft.com/office/drawing/2014/main" id="{0BD90F07-B926-D362-DEEF-24D9E1C03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55868"/>
              </p:ext>
            </p:extLst>
          </p:nvPr>
        </p:nvGraphicFramePr>
        <p:xfrm>
          <a:off x="7930311" y="4866541"/>
          <a:ext cx="384629" cy="148336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84629">
                  <a:extLst>
                    <a:ext uri="{9D8B030D-6E8A-4147-A177-3AD203B41FA5}">
                      <a16:colId xmlns:a16="http://schemas.microsoft.com/office/drawing/2014/main" val="15013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30809"/>
                  </a:ext>
                </a:extLst>
              </a:tr>
            </a:tbl>
          </a:graphicData>
        </a:graphic>
      </p:graphicFrame>
      <p:graphicFrame>
        <p:nvGraphicFramePr>
          <p:cNvPr id="18" name="表格 20">
            <a:extLst>
              <a:ext uri="{FF2B5EF4-FFF2-40B4-BE49-F238E27FC236}">
                <a16:creationId xmlns:a16="http://schemas.microsoft.com/office/drawing/2014/main" id="{14307EEA-60DE-1B87-1F5D-96F7061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04144"/>
              </p:ext>
            </p:extLst>
          </p:nvPr>
        </p:nvGraphicFramePr>
        <p:xfrm>
          <a:off x="9454309" y="4866541"/>
          <a:ext cx="384629" cy="148336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84629">
                  <a:extLst>
                    <a:ext uri="{9D8B030D-6E8A-4147-A177-3AD203B41FA5}">
                      <a16:colId xmlns:a16="http://schemas.microsoft.com/office/drawing/2014/main" val="15013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30809"/>
                  </a:ext>
                </a:extLst>
              </a:tr>
            </a:tbl>
          </a:graphicData>
        </a:graphic>
      </p:graphicFrame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60907210-AEEF-B5F5-B94B-3D353DA76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77240"/>
              </p:ext>
            </p:extLst>
          </p:nvPr>
        </p:nvGraphicFramePr>
        <p:xfrm>
          <a:off x="10978306" y="4866541"/>
          <a:ext cx="384629" cy="148336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84629">
                  <a:extLst>
                    <a:ext uri="{9D8B030D-6E8A-4147-A177-3AD203B41FA5}">
                      <a16:colId xmlns:a16="http://schemas.microsoft.com/office/drawing/2014/main" val="15013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70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30809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96641C0-C256-52A4-6128-1FBB99E605EB}"/>
              </a:ext>
            </a:extLst>
          </p:cNvPr>
          <p:cNvSpPr txBox="1"/>
          <p:nvPr/>
        </p:nvSpPr>
        <p:spPr>
          <a:xfrm>
            <a:off x="8476985" y="13757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未命中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0EB1E5-8309-8553-D867-A7D738EF1EFD}"/>
              </a:ext>
            </a:extLst>
          </p:cNvPr>
          <p:cNvCxnSpPr>
            <a:cxnSpLocks/>
          </p:cNvCxnSpPr>
          <p:nvPr/>
        </p:nvCxnSpPr>
        <p:spPr>
          <a:xfrm>
            <a:off x="8517824" y="1798230"/>
            <a:ext cx="7744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F1166AB-F57A-F1CA-ED8D-71CB80B87A8D}"/>
              </a:ext>
            </a:extLst>
          </p:cNvPr>
          <p:cNvSpPr txBox="1"/>
          <p:nvPr/>
        </p:nvSpPr>
        <p:spPr>
          <a:xfrm>
            <a:off x="10000983" y="13757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未命中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4AC350D-EED5-9287-EB31-73533732F967}"/>
              </a:ext>
            </a:extLst>
          </p:cNvPr>
          <p:cNvCxnSpPr>
            <a:cxnSpLocks/>
          </p:cNvCxnSpPr>
          <p:nvPr/>
        </p:nvCxnSpPr>
        <p:spPr>
          <a:xfrm>
            <a:off x="10041822" y="1798230"/>
            <a:ext cx="7744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66E664A-45E7-99BE-7179-EAA3270B50D7}"/>
              </a:ext>
            </a:extLst>
          </p:cNvPr>
          <p:cNvSpPr txBox="1"/>
          <p:nvPr/>
        </p:nvSpPr>
        <p:spPr>
          <a:xfrm>
            <a:off x="10071412" y="3054987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命中</a:t>
            </a:r>
            <a:endParaRPr lang="en-US" altLang="zh-CN" sz="1600" dirty="0"/>
          </a:p>
          <a:p>
            <a:pPr algn="ctr"/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行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0580FA-86D3-21E0-1949-EF84D2A43FE2}"/>
              </a:ext>
            </a:extLst>
          </p:cNvPr>
          <p:cNvCxnSpPr>
            <a:cxnSpLocks/>
          </p:cNvCxnSpPr>
          <p:nvPr/>
        </p:nvCxnSpPr>
        <p:spPr>
          <a:xfrm flipH="1">
            <a:off x="9997665" y="3723739"/>
            <a:ext cx="80021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B31295-0C98-035D-4329-C6DB917F3F41}"/>
              </a:ext>
            </a:extLst>
          </p:cNvPr>
          <p:cNvCxnSpPr>
            <a:cxnSpLocks/>
          </p:cNvCxnSpPr>
          <p:nvPr/>
        </p:nvCxnSpPr>
        <p:spPr>
          <a:xfrm>
            <a:off x="11554567" y="2201761"/>
            <a:ext cx="4295" cy="10650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E9FC364-D178-02FF-493A-A9C29D61521D}"/>
              </a:ext>
            </a:extLst>
          </p:cNvPr>
          <p:cNvSpPr txBox="1"/>
          <p:nvPr/>
        </p:nvSpPr>
        <p:spPr>
          <a:xfrm>
            <a:off x="11596284" y="2341867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dirty="0"/>
              <a:t>未命中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1111B6-2F70-0ED2-91F1-5D78B079E8DC}"/>
              </a:ext>
            </a:extLst>
          </p:cNvPr>
          <p:cNvSpPr txBox="1"/>
          <p:nvPr/>
        </p:nvSpPr>
        <p:spPr>
          <a:xfrm>
            <a:off x="8484733" y="33012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未命中</a:t>
            </a:r>
            <a:endParaRPr lang="en-US" altLang="zh-CN" sz="16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0F6FDAF-3442-ACE3-8A15-EE971440DF52}"/>
              </a:ext>
            </a:extLst>
          </p:cNvPr>
          <p:cNvCxnSpPr>
            <a:cxnSpLocks/>
          </p:cNvCxnSpPr>
          <p:nvPr/>
        </p:nvCxnSpPr>
        <p:spPr>
          <a:xfrm flipH="1">
            <a:off x="8473666" y="3723739"/>
            <a:ext cx="80021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9C2FB-58F5-07E9-A5A4-0534F25D651F}"/>
              </a:ext>
            </a:extLst>
          </p:cNvPr>
          <p:cNvCxnSpPr>
            <a:cxnSpLocks/>
          </p:cNvCxnSpPr>
          <p:nvPr/>
        </p:nvCxnSpPr>
        <p:spPr>
          <a:xfrm>
            <a:off x="7722682" y="4098905"/>
            <a:ext cx="4295" cy="10650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01ECDDF-AAAB-9D86-1526-939A7D8AE6B6}"/>
              </a:ext>
            </a:extLst>
          </p:cNvPr>
          <p:cNvSpPr txBox="1"/>
          <p:nvPr/>
        </p:nvSpPr>
        <p:spPr>
          <a:xfrm>
            <a:off x="7214270" y="4056269"/>
            <a:ext cx="461665" cy="11503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dirty="0"/>
              <a:t>命中第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1AA327A-6074-EE13-5E1B-0DB3F81F0466}"/>
              </a:ext>
            </a:extLst>
          </p:cNvPr>
          <p:cNvSpPr txBox="1"/>
          <p:nvPr/>
        </p:nvSpPr>
        <p:spPr>
          <a:xfrm>
            <a:off x="8484514" y="52065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未命中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2ED65E3-E14C-7CDC-29B5-80259D20B6D6}"/>
              </a:ext>
            </a:extLst>
          </p:cNvPr>
          <p:cNvCxnSpPr>
            <a:cxnSpLocks/>
          </p:cNvCxnSpPr>
          <p:nvPr/>
        </p:nvCxnSpPr>
        <p:spPr>
          <a:xfrm>
            <a:off x="8525353" y="5629115"/>
            <a:ext cx="7744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3D7B054-1618-043C-277B-E86EDEC71DE6}"/>
              </a:ext>
            </a:extLst>
          </p:cNvPr>
          <p:cNvSpPr txBox="1"/>
          <p:nvPr/>
        </p:nvSpPr>
        <p:spPr>
          <a:xfrm>
            <a:off x="10034942" y="4960362"/>
            <a:ext cx="715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命中</a:t>
            </a:r>
            <a:endParaRPr lang="en-US" altLang="zh-CN" sz="1600" dirty="0"/>
          </a:p>
          <a:p>
            <a:pPr algn="ctr"/>
            <a:r>
              <a:rPr lang="zh-CN" altLang="en-US" sz="1600" dirty="0"/>
              <a:t>第</a:t>
            </a:r>
            <a:r>
              <a:rPr lang="en-US" altLang="zh-CN" sz="1600" dirty="0"/>
              <a:t>3</a:t>
            </a:r>
            <a:r>
              <a:rPr lang="zh-CN" altLang="en-US" sz="1600" dirty="0"/>
              <a:t>行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D0CAB2C-8EC4-4C01-AF66-3E371B64B8B5}"/>
              </a:ext>
            </a:extLst>
          </p:cNvPr>
          <p:cNvCxnSpPr>
            <a:cxnSpLocks/>
          </p:cNvCxnSpPr>
          <p:nvPr/>
        </p:nvCxnSpPr>
        <p:spPr>
          <a:xfrm>
            <a:off x="10049351" y="5629115"/>
            <a:ext cx="7744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9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2597" y="664764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模拟程序设计与测试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B4F80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8" name="Graphic 11+++" descr="蜂鸟 纯色填充"/>
          <p:cNvSpPr/>
          <p:nvPr/>
        </p:nvSpPr>
        <p:spPr>
          <a:xfrm>
            <a:off x="386106" y="3636294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7079" y="50525"/>
            <a:ext cx="19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 Cache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设计</a:t>
            </a:r>
            <a:endParaRPr lang="zh-CN" altLang="en-US" dirty="0">
              <a:solidFill>
                <a:schemeClr val="bg1">
                  <a:alpha val="30000"/>
                </a:schemeClr>
              </a:solidFill>
              <a:latin typeface="Times New Roman" panose="02020603050405020304" pitchFamily="18" charset="0"/>
              <a:ea typeface="思源黑体 CN Regular" panose="020B0500000000000000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sp>
        <p:nvSpPr>
          <p:cNvPr id="22" name="Graphic 11+++" descr="蜂鸟 纯色填充"/>
          <p:cNvSpPr/>
          <p:nvPr/>
        </p:nvSpPr>
        <p:spPr>
          <a:xfrm>
            <a:off x="386106" y="1295592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6407642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8122626" y="3537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B 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矩阵转置运算程序</a:t>
            </a:r>
          </a:p>
        </p:txBody>
      </p:sp>
      <p:sp>
        <p:nvSpPr>
          <p:cNvPr id="34" name="Graphic 11+++" descr="蜂鸟 纯色填充">
            <a:extLst>
              <a:ext uri="{FF2B5EF4-FFF2-40B4-BE49-F238E27FC236}">
                <a16:creationId xmlns:a16="http://schemas.microsoft.com/office/drawing/2014/main" id="{9CAF156F-CFC9-537A-5A21-BC32994A9D95}"/>
              </a:ext>
            </a:extLst>
          </p:cNvPr>
          <p:cNvSpPr/>
          <p:nvPr/>
        </p:nvSpPr>
        <p:spPr>
          <a:xfrm>
            <a:off x="386106" y="2466751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7" name="文本框">
            <a:extLst>
              <a:ext uri="{FF2B5EF4-FFF2-40B4-BE49-F238E27FC236}">
                <a16:creationId xmlns:a16="http://schemas.microsoft.com/office/drawing/2014/main" id="{4F89593D-5EAD-FB12-01A7-6ADC92E70AB4}"/>
              </a:ext>
            </a:extLst>
          </p:cNvPr>
          <p:cNvSpPr txBox="1"/>
          <p:nvPr/>
        </p:nvSpPr>
        <p:spPr bwMode="auto">
          <a:xfrm>
            <a:off x="679029" y="1249539"/>
            <a:ext cx="6465570" cy="538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解析输入的选项和参数，设定各变量（组数、相联度、块大小）的值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空间，打开跟踪文件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循环处理内存追踪记录：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若为数据加载或数据存储，执行一次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若为数据修改，执行两次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后处理：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关闭跟踪文件，释放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空间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根据内存地址解析出组号和标记位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是否命中，命中后更新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值，总命中数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+1</a:t>
            </a: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未命中时总未命中数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，查找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值为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valid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位判断冷未命中和冲突未命中，冲突未命中则总替换数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+1</a:t>
            </a: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valid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LRU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Graphic 11+++" descr="蜂鸟 纯色填充">
            <a:extLst>
              <a:ext uri="{FF2B5EF4-FFF2-40B4-BE49-F238E27FC236}">
                <a16:creationId xmlns:a16="http://schemas.microsoft.com/office/drawing/2014/main" id="{7845BD2D-4019-59A5-4214-7E1681BAA66F}"/>
              </a:ext>
            </a:extLst>
          </p:cNvPr>
          <p:cNvSpPr/>
          <p:nvPr/>
        </p:nvSpPr>
        <p:spPr>
          <a:xfrm>
            <a:off x="370201" y="4509003"/>
            <a:ext cx="222058" cy="296834"/>
          </a:xfrm>
          <a:custGeom>
            <a:avLst/>
            <a:gdLst>
              <a:gd name="connsiteX0" fmla="*/ 245292 w 245986"/>
              <a:gd name="connsiteY0" fmla="*/ 53404 h 190064"/>
              <a:gd name="connsiteX1" fmla="*/ 197860 w 245986"/>
              <a:gd name="connsiteY1" fmla="*/ 54889 h 190064"/>
              <a:gd name="connsiteX2" fmla="*/ 175412 w 245986"/>
              <a:gd name="connsiteY2" fmla="*/ 48704 h 190064"/>
              <a:gd name="connsiteX3" fmla="*/ 137009 w 245986"/>
              <a:gd name="connsiteY3" fmla="*/ 73688 h 190064"/>
              <a:gd name="connsiteX4" fmla="*/ 82652 w 245986"/>
              <a:gd name="connsiteY4" fmla="*/ 995 h 190064"/>
              <a:gd name="connsiteX5" fmla="*/ 76097 w 245986"/>
              <a:gd name="connsiteY5" fmla="*/ 1789 h 190064"/>
              <a:gd name="connsiteX6" fmla="*/ 75107 w 245986"/>
              <a:gd name="connsiteY6" fmla="*/ 4458 h 190064"/>
              <a:gd name="connsiteX7" fmla="*/ 79560 w 245986"/>
              <a:gd name="connsiteY7" fmla="*/ 45056 h 190064"/>
              <a:gd name="connsiteX8" fmla="*/ 124487 w 245986"/>
              <a:gd name="connsiteY8" fmla="*/ 83799 h 190064"/>
              <a:gd name="connsiteX9" fmla="*/ 119261 w 245986"/>
              <a:gd name="connsiteY9" fmla="*/ 87200 h 190064"/>
              <a:gd name="connsiteX10" fmla="*/ 18430 w 245986"/>
              <a:gd name="connsiteY10" fmla="*/ 26133 h 190064"/>
              <a:gd name="connsiteX11" fmla="*/ 12927 w 245986"/>
              <a:gd name="connsiteY11" fmla="*/ 29781 h 190064"/>
              <a:gd name="connsiteX12" fmla="*/ 13205 w 245986"/>
              <a:gd name="connsiteY12" fmla="*/ 32533 h 190064"/>
              <a:gd name="connsiteX13" fmla="*/ 77210 w 245986"/>
              <a:gd name="connsiteY13" fmla="*/ 109339 h 190064"/>
              <a:gd name="connsiteX14" fmla="*/ 713 w 245986"/>
              <a:gd name="connsiteY14" fmla="*/ 185465 h 190064"/>
              <a:gd name="connsiteX15" fmla="*/ 904 w 245986"/>
              <a:gd name="connsiteY15" fmla="*/ 189352 h 190064"/>
              <a:gd name="connsiteX16" fmla="*/ 3805 w 245986"/>
              <a:gd name="connsiteY16" fmla="*/ 189855 h 190064"/>
              <a:gd name="connsiteX17" fmla="*/ 95360 w 245986"/>
              <a:gd name="connsiteY17" fmla="*/ 157080 h 190064"/>
              <a:gd name="connsiteX18" fmla="*/ 199406 w 245986"/>
              <a:gd name="connsiteY18" fmla="*/ 63113 h 190064"/>
              <a:gd name="connsiteX19" fmla="*/ 245416 w 245986"/>
              <a:gd name="connsiteY19" fmla="*/ 54919 h 190064"/>
              <a:gd name="connsiteX20" fmla="*/ 245960 w 245986"/>
              <a:gd name="connsiteY20" fmla="*/ 53971 h 190064"/>
              <a:gd name="connsiteX21" fmla="*/ 245292 w 245986"/>
              <a:gd name="connsiteY21" fmla="*/ 53404 h 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5986" h="190064">
                <a:moveTo>
                  <a:pt x="245292" y="53404"/>
                </a:moveTo>
                <a:lnTo>
                  <a:pt x="197860" y="54889"/>
                </a:lnTo>
                <a:cubicBezTo>
                  <a:pt x="194428" y="52168"/>
                  <a:pt x="187440" y="48426"/>
                  <a:pt x="175412" y="48704"/>
                </a:cubicBezTo>
                <a:cubicBezTo>
                  <a:pt x="159303" y="49199"/>
                  <a:pt x="151666" y="60671"/>
                  <a:pt x="137009" y="73688"/>
                </a:cubicBezTo>
                <a:cubicBezTo>
                  <a:pt x="124951" y="46571"/>
                  <a:pt x="102626" y="16857"/>
                  <a:pt x="82652" y="995"/>
                </a:cubicBezTo>
                <a:cubicBezTo>
                  <a:pt x="80622" y="-596"/>
                  <a:pt x="77687" y="-241"/>
                  <a:pt x="76097" y="1789"/>
                </a:cubicBezTo>
                <a:cubicBezTo>
                  <a:pt x="75497" y="2554"/>
                  <a:pt x="75151" y="3487"/>
                  <a:pt x="75107" y="4458"/>
                </a:cubicBezTo>
                <a:cubicBezTo>
                  <a:pt x="75035" y="18116"/>
                  <a:pt x="76529" y="31738"/>
                  <a:pt x="79560" y="45056"/>
                </a:cubicBezTo>
                <a:cubicBezTo>
                  <a:pt x="98112" y="56249"/>
                  <a:pt x="114963" y="69792"/>
                  <a:pt x="124487" y="83799"/>
                </a:cubicBezTo>
                <a:cubicBezTo>
                  <a:pt x="122848" y="84943"/>
                  <a:pt x="121085" y="86087"/>
                  <a:pt x="119261" y="87200"/>
                </a:cubicBezTo>
                <a:cubicBezTo>
                  <a:pt x="100925" y="60949"/>
                  <a:pt x="52257" y="33152"/>
                  <a:pt x="18430" y="26133"/>
                </a:cubicBezTo>
                <a:cubicBezTo>
                  <a:pt x="15903" y="25620"/>
                  <a:pt x="13439" y="27254"/>
                  <a:pt x="12927" y="29781"/>
                </a:cubicBezTo>
                <a:cubicBezTo>
                  <a:pt x="12739" y="30705"/>
                  <a:pt x="12836" y="31665"/>
                  <a:pt x="13205" y="32533"/>
                </a:cubicBezTo>
                <a:cubicBezTo>
                  <a:pt x="22759" y="53806"/>
                  <a:pt x="50928" y="89365"/>
                  <a:pt x="77210" y="109339"/>
                </a:cubicBezTo>
                <a:lnTo>
                  <a:pt x="713" y="185465"/>
                </a:lnTo>
                <a:cubicBezTo>
                  <a:pt x="-308" y="186591"/>
                  <a:pt x="-222" y="188331"/>
                  <a:pt x="904" y="189352"/>
                </a:cubicBezTo>
                <a:cubicBezTo>
                  <a:pt x="1692" y="190066"/>
                  <a:pt x="2822" y="190262"/>
                  <a:pt x="3805" y="189855"/>
                </a:cubicBezTo>
                <a:cubicBezTo>
                  <a:pt x="25697" y="178291"/>
                  <a:pt x="64254" y="160141"/>
                  <a:pt x="95360" y="157080"/>
                </a:cubicBezTo>
                <a:cubicBezTo>
                  <a:pt x="155129" y="151205"/>
                  <a:pt x="188120" y="115152"/>
                  <a:pt x="199406" y="63113"/>
                </a:cubicBezTo>
                <a:lnTo>
                  <a:pt x="245416" y="54919"/>
                </a:lnTo>
                <a:cubicBezTo>
                  <a:pt x="245828" y="54808"/>
                  <a:pt x="246071" y="54383"/>
                  <a:pt x="245960" y="53971"/>
                </a:cubicBezTo>
                <a:cubicBezTo>
                  <a:pt x="245876" y="53662"/>
                  <a:pt x="245610" y="53437"/>
                  <a:pt x="245292" y="534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000">
                <a:schemeClr val="accent1">
                  <a:lumMod val="100000"/>
                </a:schemeClr>
              </a:gs>
            </a:gsLst>
            <a:lin ang="5400000" scaled="1"/>
            <a:tileRect/>
          </a:gradFill>
          <a:ln w="3076" cap="flat">
            <a:noFill/>
            <a:prstDash val="solid"/>
            <a:miter/>
          </a:ln>
        </p:spPr>
        <p:txBody>
          <a:bodyPr lIns="91440" tIns="45720" rIns="91440" bIns="45720" rtlCol="0" anchor="ctr">
            <a:noAutofit/>
          </a:bodyPr>
          <a:lstStyle/>
          <a:p>
            <a:endParaRPr lang="zh-CN" altLang="en-US" dirty="0">
              <a:ea typeface="思源黑体 CN Heavy" panose="020B0A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5779EB-2C5F-4D99-2A27-19C8DAB1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99" y="4455098"/>
            <a:ext cx="4988872" cy="15593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B9E156-601F-5AAC-73B0-6283B85E6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599" y="1776481"/>
            <a:ext cx="4526672" cy="21566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6346A7F-EF92-9A54-E75A-79C8B2596BD5}"/>
              </a:ext>
            </a:extLst>
          </p:cNvPr>
          <p:cNvSpPr txBox="1"/>
          <p:nvPr/>
        </p:nvSpPr>
        <p:spPr>
          <a:xfrm>
            <a:off x="8623108" y="1407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打印帮助信息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176EE4-36CB-2D8B-ED19-475EEE473256}"/>
              </a:ext>
            </a:extLst>
          </p:cNvPr>
          <p:cNvSpPr txBox="1"/>
          <p:nvPr/>
        </p:nvSpPr>
        <p:spPr>
          <a:xfrm>
            <a:off x="8397883" y="4085766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自动测试工具测试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4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81000"/>
                </a:schemeClr>
              </a:gs>
            </a:gsLst>
            <a:lin ang="189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874713" y="944562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>
            <a:outerShdw blurRad="546100" dist="876300" dir="5400000" sx="91000" sy="91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887" y="1930597"/>
            <a:ext cx="1015663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B4F80">
                    <a:lumMod val="20000"/>
                    <a:lumOff val="80000"/>
                  </a:srgbClr>
                </a:solidFill>
                <a:effectLst/>
                <a:uLnTx/>
                <a:uFillTx/>
                <a:latin typeface="+mj-lt"/>
                <a:ea typeface="思源黑体 CN Heavy" panose="020B0A00000000000000" pitchFamily="34" charset="-122"/>
                <a:cs typeface="+mn-ea"/>
                <a:sym typeface="+mn-lt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B4F80">
                  <a:lumMod val="20000"/>
                  <a:lumOff val="80000"/>
                </a:srgbClr>
              </a:solidFill>
              <a:effectLst/>
              <a:uLnTx/>
              <a:uFillTx/>
              <a:latin typeface="+mj-lt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88" y="2016881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ea typeface="思源黑体 CN Heavy" panose="020B0A00000000000000" pitchFamily="34" charset="-122"/>
                <a:cs typeface="+mn-ea"/>
                <a:sym typeface="+mn-lt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04295" y="1879816"/>
            <a:ext cx="3804247" cy="1040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</a:t>
            </a:r>
            <a:r>
              <a:rPr lang="en-US" altLang="zh-CN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A Cache</a:t>
            </a:r>
            <a:r>
              <a:rPr lang="zh-CN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设计</a:t>
            </a:r>
          </a:p>
        </p:txBody>
      </p:sp>
      <p:sp>
        <p:nvSpPr>
          <p:cNvPr id="16" name="矩形 15"/>
          <p:cNvSpPr/>
          <p:nvPr/>
        </p:nvSpPr>
        <p:spPr>
          <a:xfrm>
            <a:off x="5004295" y="3855290"/>
            <a:ext cx="5307863" cy="1040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6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任务</a:t>
            </a:r>
            <a:r>
              <a:rPr lang="en-US" altLang="zh-CN" sz="36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B </a:t>
            </a:r>
            <a:r>
              <a:rPr lang="zh-CN" altLang="en-US" sz="3600" dirty="0">
                <a:solidFill>
                  <a:srgbClr val="1B4F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+mn-ea"/>
                <a:sym typeface="+mn-lt"/>
              </a:rPr>
              <a:t>矩阵转置运算程序</a:t>
            </a:r>
          </a:p>
        </p:txBody>
      </p:sp>
    </p:spTree>
    <p:extLst>
      <p:ext uri="{BB962C8B-B14F-4D97-AF65-F5344CB8AC3E}">
        <p14:creationId xmlns:p14="http://schemas.microsoft.com/office/powerpoint/2010/main" val="212628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700">
        <p15:prstTrans prst="pageCurlDouble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5280" y="721185"/>
            <a:ext cx="4668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矩阵转置运算程序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7079" y="50525"/>
            <a:ext cx="19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 Cache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设计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6407642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8122626" y="3537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矩阵转置运算程序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C32F24-384E-FED6-9152-77BDD38D654F}"/>
              </a:ext>
            </a:extLst>
          </p:cNvPr>
          <p:cNvSpPr/>
          <p:nvPr/>
        </p:nvSpPr>
        <p:spPr>
          <a:xfrm>
            <a:off x="725280" y="1561657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32*32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矩阵转置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12" name="文本框">
            <a:extLst>
              <a:ext uri="{FF2B5EF4-FFF2-40B4-BE49-F238E27FC236}">
                <a16:creationId xmlns:a16="http://schemas.microsoft.com/office/drawing/2014/main" id="{63B8CDBB-B1BA-9A8B-2912-745F42B5F44A}"/>
              </a:ext>
            </a:extLst>
          </p:cNvPr>
          <p:cNvSpPr txBox="1"/>
          <p:nvPr/>
        </p:nvSpPr>
        <p:spPr bwMode="auto">
          <a:xfrm>
            <a:off x="1007449" y="2336123"/>
            <a:ext cx="6465570" cy="272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组，直接映射，块大小为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字节（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矩阵每行内不会发生冲突不命中，距离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行会发生冲突不命中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8*8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的矩阵分块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当读取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矩阵第一个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时，这一行的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都会加载入一个缓存块中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个数据存入临时变量后再写入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矩阵可以减少冲突不命中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未命中数为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287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，达到要求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 descr="不同颜色的门&#10;&#10;低可信度描述已自动生成">
            <a:extLst>
              <a:ext uri="{FF2B5EF4-FFF2-40B4-BE49-F238E27FC236}">
                <a16:creationId xmlns:a16="http://schemas.microsoft.com/office/drawing/2014/main" id="{CE2383DE-74C7-0553-1581-49CBA8C0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73" y="1535321"/>
            <a:ext cx="2414515" cy="24145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74E5CD-DDFE-5B6C-E135-06D6C8E81E70}"/>
              </a:ext>
            </a:extLst>
          </p:cNvPr>
          <p:cNvSpPr txBox="1"/>
          <p:nvPr/>
        </p:nvSpPr>
        <p:spPr>
          <a:xfrm>
            <a:off x="9328933" y="1143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矩阵分块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D85D794-B043-F846-7281-60D0D76F6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590" y="5149913"/>
            <a:ext cx="5258256" cy="7696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A04404B-45DE-C5C3-9EB3-D952D9432F7C}"/>
              </a:ext>
            </a:extLst>
          </p:cNvPr>
          <p:cNvSpPr txBox="1"/>
          <p:nvPr/>
        </p:nvSpPr>
        <p:spPr>
          <a:xfrm>
            <a:off x="7870057" y="47805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矩阵未命中数测试</a:t>
            </a:r>
          </a:p>
        </p:txBody>
      </p:sp>
    </p:spTree>
    <p:extLst>
      <p:ext uri="{BB962C8B-B14F-4D97-AF65-F5344CB8AC3E}">
        <p14:creationId xmlns:p14="http://schemas.microsoft.com/office/powerpoint/2010/main" val="1126005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5280" y="721185"/>
            <a:ext cx="4668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矩阵转置运算程序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7079" y="50525"/>
            <a:ext cx="19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 Cache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设计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6407642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8122626" y="3537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矩阵转置运算程序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C32F24-384E-FED6-9152-77BDD38D654F}"/>
              </a:ext>
            </a:extLst>
          </p:cNvPr>
          <p:cNvSpPr/>
          <p:nvPr/>
        </p:nvSpPr>
        <p:spPr>
          <a:xfrm>
            <a:off x="725280" y="1561657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64*64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矩阵转置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FFA6B-7163-D447-6B7A-E0AF3FB9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74" y="721185"/>
            <a:ext cx="5014240" cy="28898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D8EC92-201E-63BF-994F-661CD9B8D1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74" y="3993261"/>
            <a:ext cx="5014240" cy="2866919"/>
          </a:xfrm>
          <a:prstGeom prst="rect">
            <a:avLst/>
          </a:prstGeom>
        </p:spPr>
      </p:pic>
      <p:sp>
        <p:nvSpPr>
          <p:cNvPr id="10" name="文本框">
            <a:extLst>
              <a:ext uri="{FF2B5EF4-FFF2-40B4-BE49-F238E27FC236}">
                <a16:creationId xmlns:a16="http://schemas.microsoft.com/office/drawing/2014/main" id="{70EC6973-B098-599A-188D-2D3BDB797BA1}"/>
              </a:ext>
            </a:extLst>
          </p:cNvPr>
          <p:cNvSpPr txBox="1"/>
          <p:nvPr/>
        </p:nvSpPr>
        <p:spPr bwMode="auto">
          <a:xfrm>
            <a:off x="376178" y="2084877"/>
            <a:ext cx="6088652" cy="361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组，直接映射，块大小为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字节（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矩阵每行内不会发生冲突不命中，距离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行会发生冲突不命中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8*8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的矩阵分块和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4*4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的矩阵分块均不能满足要求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8*8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的矩阵分块中每个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4*4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小矩阵块采用不同方式操作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矩阵块上半部分需要转置到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矩阵左半部分，但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矩阵块左下部分会造成冲突不命中，所以借用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矩阵块右上部分暂时保存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矩阵块下半部分按列读取，并将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矩阵右上部分复制到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矩阵左下部分，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矩阵右下部分直接从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矩阵复制即可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未命中数为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1171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，达到要求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D1B1A2-87BF-D535-C3C0-941C45B0F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26" y="5843768"/>
            <a:ext cx="5380186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5280" y="721185"/>
            <a:ext cx="4668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任务</a:t>
            </a:r>
            <a:r>
              <a:rPr lang="en-US" altLang="zh-CN" sz="3200" dirty="0">
                <a:solidFill>
                  <a:srgbClr val="1B4F8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B4F8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矩阵转置运算程序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-25400"/>
            <a:ext cx="12192000" cy="490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7079" y="50525"/>
            <a:ext cx="19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A Cache</a:t>
            </a:r>
            <a:r>
              <a:rPr lang="zh-CN" altLang="en-US" dirty="0">
                <a:solidFill>
                  <a:schemeClr val="bg1">
                    <a:alpha val="30000"/>
                  </a:schemeClr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设计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19755" t="11612" r="18584" b="11296"/>
          <a:stretch>
            <a:fillRect/>
          </a:stretch>
        </p:blipFill>
        <p:spPr>
          <a:xfrm flipH="1">
            <a:off x="145330" y="4894"/>
            <a:ext cx="461696" cy="460594"/>
          </a:xfrm>
          <a:custGeom>
            <a:avLst/>
            <a:gdLst>
              <a:gd name="connsiteX0" fmla="*/ 1470659 w 2941319"/>
              <a:gd name="connsiteY0" fmla="*/ 0 h 2934286"/>
              <a:gd name="connsiteX1" fmla="*/ 2941319 w 2941319"/>
              <a:gd name="connsiteY1" fmla="*/ 1467143 h 2934286"/>
              <a:gd name="connsiteX2" fmla="*/ 1470659 w 2941319"/>
              <a:gd name="connsiteY2" fmla="*/ 2934286 h 2934286"/>
              <a:gd name="connsiteX3" fmla="*/ 0 w 2941319"/>
              <a:gd name="connsiteY3" fmla="*/ 1467143 h 2934286"/>
              <a:gd name="connsiteX4" fmla="*/ 1470659 w 2941319"/>
              <a:gd name="connsiteY4" fmla="*/ 0 h 29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19" h="2934286">
                <a:moveTo>
                  <a:pt x="1470659" y="0"/>
                </a:moveTo>
                <a:cubicBezTo>
                  <a:pt x="2282882" y="0"/>
                  <a:pt x="2941319" y="656862"/>
                  <a:pt x="2941319" y="1467143"/>
                </a:cubicBezTo>
                <a:cubicBezTo>
                  <a:pt x="2941319" y="2277424"/>
                  <a:pt x="2282882" y="2934286"/>
                  <a:pt x="1470659" y="2934286"/>
                </a:cubicBezTo>
                <a:cubicBezTo>
                  <a:pt x="658436" y="2934286"/>
                  <a:pt x="0" y="2277424"/>
                  <a:pt x="0" y="1467143"/>
                </a:cubicBezTo>
                <a:cubicBezTo>
                  <a:pt x="0" y="656862"/>
                  <a:pt x="658436" y="0"/>
                  <a:pt x="1470659" y="0"/>
                </a:cubicBezTo>
                <a:close/>
              </a:path>
            </a:pathLst>
          </a:cu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6318FF-3B65-31EC-B67F-5CBBD617E2DA}"/>
              </a:ext>
            </a:extLst>
          </p:cNvPr>
          <p:cNvCxnSpPr/>
          <p:nvPr/>
        </p:nvCxnSpPr>
        <p:spPr>
          <a:xfrm flipH="1">
            <a:off x="6407642" y="81501"/>
            <a:ext cx="57188" cy="307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78EAC8-F83D-74E3-448A-B9D4E988AAC5}"/>
              </a:ext>
            </a:extLst>
          </p:cNvPr>
          <p:cNvSpPr txBox="1"/>
          <p:nvPr/>
        </p:nvSpPr>
        <p:spPr>
          <a:xfrm>
            <a:off x="8122626" y="3537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任务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</a:rPr>
              <a:t>矩阵转置运算程序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C32F24-384E-FED6-9152-77BDD38D654F}"/>
              </a:ext>
            </a:extLst>
          </p:cNvPr>
          <p:cNvSpPr/>
          <p:nvPr/>
        </p:nvSpPr>
        <p:spPr>
          <a:xfrm>
            <a:off x="725280" y="1561657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61*67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矩阵转置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5" name="文本框">
            <a:extLst>
              <a:ext uri="{FF2B5EF4-FFF2-40B4-BE49-F238E27FC236}">
                <a16:creationId xmlns:a16="http://schemas.microsoft.com/office/drawing/2014/main" id="{8C4ABD40-2227-C6E8-B86C-0F85FFB4CF77}"/>
              </a:ext>
            </a:extLst>
          </p:cNvPr>
          <p:cNvSpPr txBox="1"/>
          <p:nvPr/>
        </p:nvSpPr>
        <p:spPr bwMode="auto">
          <a:xfrm>
            <a:off x="607026" y="2340574"/>
            <a:ext cx="6465570" cy="15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由于该矩阵不规则，难以直接分析得到适合的分块大小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所以经过多次测试，发现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17*17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的矩阵分块可以满足要求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24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未命中数为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1950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，达到要求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6A1331-C2F9-9153-E278-9C5AD87D13F9}"/>
              </a:ext>
            </a:extLst>
          </p:cNvPr>
          <p:cNvSpPr txBox="1"/>
          <p:nvPr/>
        </p:nvSpPr>
        <p:spPr>
          <a:xfrm>
            <a:off x="2156928" y="46879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矩阵未命中数测试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13ECF9-7955-156D-D286-323A8B7A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0" y="5057300"/>
            <a:ext cx="5410669" cy="7544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EBA9EF-5D0A-682B-09EC-9280D043C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29" y="2454209"/>
            <a:ext cx="5616427" cy="22328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A4DC4B5-2AE8-A87F-61CC-7D1FE32AC114}"/>
              </a:ext>
            </a:extLst>
          </p:cNvPr>
          <p:cNvSpPr txBox="1"/>
          <p:nvPr/>
        </p:nvSpPr>
        <p:spPr>
          <a:xfrm>
            <a:off x="8574246" y="2084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370047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MyMDk0NzBiZjExNzU5MmU2MTI0ZjZhZDMwNDky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946</Words>
  <Application>Microsoft Office PowerPoint</Application>
  <PresentationFormat>宽屏</PresentationFormat>
  <Paragraphs>164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黑体</vt:lpstr>
      <vt:lpstr>思源黑体 CN Heavy</vt:lpstr>
      <vt:lpstr>宋体</vt:lpstr>
      <vt:lpstr>微软雅黑</vt:lpstr>
      <vt:lpstr>微软雅黑</vt:lpstr>
      <vt:lpstr>Arial</vt:lpstr>
      <vt:lpstr>Consolas</vt:lpstr>
      <vt:lpstr>Microsoft Yi Baiti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 LGZH</dc:creator>
  <cp:lastModifiedBy>石 云天</cp:lastModifiedBy>
  <cp:revision>12</cp:revision>
  <dcterms:created xsi:type="dcterms:W3CDTF">2022-08-26T13:14:00Z</dcterms:created>
  <dcterms:modified xsi:type="dcterms:W3CDTF">2022-12-17T05:16:24Z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872F5D78EC08493FB58300A02C530EF6</vt:lpwstr>
  </property>
  <property fmtid="{D5CDD505-2E9C-101B-9397-08002B2CF9AE}" pid="3" name="KSOProductBuildVer">
    <vt:lpwstr>2052-11.1.0.12313</vt:lpwstr>
  </property>
</Properties>
</file>