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Zen Dots"/>
      <p:regular r:id="rId55"/>
    </p:embeddedFont>
    <p:embeddedFont>
      <p:font typeface="Roboto"/>
      <p:regular r:id="rId56"/>
      <p:bold r:id="rId57"/>
      <p:italic r:id="rId58"/>
      <p:boldItalic r:id="rId59"/>
    </p:embeddedFont>
    <p:embeddedFont>
      <p:font typeface="Anaheim"/>
      <p:regular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 uri="http://customooxmlschemas.google.com/">
      <go:slidesCustomData xmlns:go="http://customooxmlschemas.google.com/" r:id="rId61" roundtripDataSignature="AMtx7mhryVQxK7EnF3r1BB/9veY6z6xZz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gel Cace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602" orient="horz"/>
        <p:guide pos="340" orient="horz"/>
        <p:guide pos="5306"/>
        <p:guide pos="290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naheim-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ZenDots-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06T18:41:00.789">
    <p:pos x="453" y="1564"/>
    <p:text>hola
xd</p:text>
    <p:extLst>
      <p:ext uri="{C676402C-5697-4E1C-873F-D02D1690AC5C}">
        <p15:threadingInfo timeZoneBias="0"/>
      </p:ext>
      <p:ext uri="http://customooxmlschemas.google.com/">
        <go:slidesCustomData xmlns:go="http://customooxmlschemas.google.com/" commentPostId="AAAAsWQxAd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5" name="Google Shape;12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1de0871e94e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1de0871e94e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1de0871e94e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1de0871e94e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de0871e94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3" name="Google Shape;1333;g1de0871e94e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de0871e94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4" name="Google Shape;1344;g1de0871e94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1de0871e94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1" name="Google Shape;1351;g1de0871e94e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1de0871e94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8" name="Google Shape;1358;g1de0871e94e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1de0871e94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4" name="Google Shape;1364;g1de0871e94e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1de0871e94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0" name="Google Shape;1370;g1de0871e94e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1de0871e94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1" name="Google Shape;1381;g1de0871e94e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1de0871e94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0" name="Google Shape;1390;g1de0871e94e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1de0871e9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1" name="Google Shape;1261;g1de0871e94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1de0871e94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7" name="Google Shape;1397;g1de0871e94e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de0871e94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4" name="Google Shape;1404;g1de0871e94e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1de0871e94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1" name="Google Shape;1411;g1de0871e94e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6" name="Shape 1416"/>
        <p:cNvGrpSpPr/>
        <p:nvPr/>
      </p:nvGrpSpPr>
      <p:grpSpPr>
        <a:xfrm>
          <a:off x="0" y="0"/>
          <a:ext cx="0" cy="0"/>
          <a:chOff x="0" y="0"/>
          <a:chExt cx="0" cy="0"/>
        </a:xfrm>
      </p:grpSpPr>
      <p:sp>
        <p:nvSpPr>
          <p:cNvPr id="1417" name="Google Shape;1417;g1de0871e94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8" name="Google Shape;1418;g1de0871e94e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2" name="Shape 1422"/>
        <p:cNvGrpSpPr/>
        <p:nvPr/>
      </p:nvGrpSpPr>
      <p:grpSpPr>
        <a:xfrm>
          <a:off x="0" y="0"/>
          <a:ext cx="0" cy="0"/>
          <a:chOff x="0" y="0"/>
          <a:chExt cx="0" cy="0"/>
        </a:xfrm>
      </p:grpSpPr>
      <p:sp>
        <p:nvSpPr>
          <p:cNvPr id="1423" name="Google Shape;1423;g1de0871e94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4" name="Google Shape;1424;g1de0871e94e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1de11ca7e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2" name="Google Shape;1432;g1de11ca7e4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1de11ca7e4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3" name="Google Shape;1443;g1de11ca7e4d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1de11ca7e4d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1" name="Google Shape;1451;g1de11ca7e4d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1de11ca7e4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8" name="Google Shape;1458;g1de11ca7e4d_1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de11ca7e4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5" name="Google Shape;1465;g1de11ca7e4d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de0871e94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2" name="Google Shape;1272;g1de0871e94e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1de11ca7e4d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1" name="Google Shape;1471;g1de11ca7e4d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1de0871e94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7" name="Google Shape;1477;g1de0871e94e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1de0871e94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8" name="Google Shape;1488;g1de0871e94e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1de0871e94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4" name="Google Shape;1494;g1de0871e94e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1de0871e94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9" name="Google Shape;1509;g1de0871e94e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de0871e94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5" name="Google Shape;1515;g1de0871e94e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1de0871e94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1" name="Google Shape;1521;g1de0871e94e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g1de0871e94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7" name="Google Shape;1527;g1de0871e94e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8" name="Google Shape;15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6" name="Shape 1596"/>
        <p:cNvGrpSpPr/>
        <p:nvPr/>
      </p:nvGrpSpPr>
      <p:grpSpPr>
        <a:xfrm>
          <a:off x="0" y="0"/>
          <a:ext cx="0" cy="0"/>
          <a:chOff x="0" y="0"/>
          <a:chExt cx="0" cy="0"/>
        </a:xfrm>
      </p:grpSpPr>
      <p:sp>
        <p:nvSpPr>
          <p:cNvPr id="1597" name="Google Shape;1597;g1de0871e94e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8" name="Google Shape;1598;g1de0871e94e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1de0871e94e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8" name="Google Shape;1278;g1de0871e94e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de0871e94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6" name="Google Shape;1606;g1de0871e94e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1de0871e94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3" name="Google Shape;1613;g1de0871e94e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g1de0871e94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1" name="Google Shape;1621;g1de0871e94e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g1de0871e94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8" name="Google Shape;1628;g1de0871e94e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1de0871e94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9" name="Google Shape;1639;g1de0871e94e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1de0871e94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5" name="Google Shape;1645;g1de0871e94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1de0871e94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0" name="Google Shape;1660;g1de0871e94e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1de0871e94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7" name="Google Shape;1667;g1de0871e94e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1de0871e94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4" name="Google Shape;1674;g1de0871e94e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1de0871e94e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5" name="Google Shape;1285;g1de0871e94e_3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1de0871e94e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g1de0871e94e_3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1de0871e94e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1de0871e94e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En conclusión, aunque no existe un protocolo específico de la capa 1 del modelo OSI, esta capa establece especificaciones y estándares para el medio de transmisión utilizado y algunos estándares de modulación y demodulación que son utilizados en la transmisión de datos a través del medio físico.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1de0871e94e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1de0871e94e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1de0871e94e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1de0871e94e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50"/>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 name="Google Shape;10;p50"/>
          <p:cNvGrpSpPr/>
          <p:nvPr/>
        </p:nvGrpSpPr>
        <p:grpSpPr>
          <a:xfrm>
            <a:off x="372025" y="321975"/>
            <a:ext cx="8400000" cy="4503300"/>
            <a:chOff x="372025" y="321975"/>
            <a:chExt cx="8400000" cy="4503300"/>
          </a:xfrm>
        </p:grpSpPr>
        <p:sp>
          <p:nvSpPr>
            <p:cNvPr id="11" name="Google Shape;11;p50"/>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50"/>
            <p:cNvGrpSpPr/>
            <p:nvPr/>
          </p:nvGrpSpPr>
          <p:grpSpPr>
            <a:xfrm>
              <a:off x="372025" y="321975"/>
              <a:ext cx="8400000" cy="4499700"/>
              <a:chOff x="372025" y="321975"/>
              <a:chExt cx="8400000" cy="4499700"/>
            </a:xfrm>
          </p:grpSpPr>
          <p:sp>
            <p:nvSpPr>
              <p:cNvPr id="13" name="Google Shape;13;p5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50"/>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grpSp>
        <p:nvGrpSpPr>
          <p:cNvPr id="20" name="Google Shape;20;p50"/>
          <p:cNvGrpSpPr/>
          <p:nvPr/>
        </p:nvGrpSpPr>
        <p:grpSpPr>
          <a:xfrm>
            <a:off x="371330" y="3441041"/>
            <a:ext cx="8400431" cy="1380780"/>
            <a:chOff x="4122825" y="2769975"/>
            <a:chExt cx="4390775" cy="1934950"/>
          </a:xfrm>
        </p:grpSpPr>
        <p:sp>
          <p:nvSpPr>
            <p:cNvPr id="21" name="Google Shape;21;p50"/>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0"/>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0"/>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0"/>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0"/>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0"/>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0"/>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0"/>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0"/>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0"/>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0"/>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0"/>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0"/>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0"/>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0"/>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0"/>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0"/>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0"/>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0"/>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 name="Google Shape;44;p50"/>
          <p:cNvCxnSpPr/>
          <p:nvPr/>
        </p:nvCxnSpPr>
        <p:spPr>
          <a:xfrm>
            <a:off x="372000" y="2007600"/>
            <a:ext cx="1495500" cy="0"/>
          </a:xfrm>
          <a:prstGeom prst="straightConnector1">
            <a:avLst/>
          </a:prstGeom>
          <a:noFill/>
          <a:ln cap="flat" cmpd="sng" w="152400">
            <a:solidFill>
              <a:schemeClr val="dk2"/>
            </a:solidFill>
            <a:prstDash val="solid"/>
            <a:round/>
            <a:headEnd len="sm" w="sm" type="none"/>
            <a:tailEnd len="sm" w="sm" type="none"/>
          </a:ln>
        </p:spPr>
      </p:cxnSp>
      <p:cxnSp>
        <p:nvCxnSpPr>
          <p:cNvPr id="45" name="Google Shape;45;p50"/>
          <p:cNvCxnSpPr/>
          <p:nvPr/>
        </p:nvCxnSpPr>
        <p:spPr>
          <a:xfrm>
            <a:off x="7276500" y="2007600"/>
            <a:ext cx="1495500" cy="0"/>
          </a:xfrm>
          <a:prstGeom prst="straightConnector1">
            <a:avLst/>
          </a:prstGeom>
          <a:noFill/>
          <a:ln cap="flat" cmpd="sng" w="152400">
            <a:solidFill>
              <a:schemeClr val="dk2"/>
            </a:solidFill>
            <a:prstDash val="solid"/>
            <a:round/>
            <a:headEnd len="sm" w="sm" type="none"/>
            <a:tailEnd len="sm" w="sm" type="none"/>
          </a:ln>
        </p:spPr>
      </p:cxnSp>
      <p:grpSp>
        <p:nvGrpSpPr>
          <p:cNvPr id="46" name="Google Shape;46;p50"/>
          <p:cNvGrpSpPr/>
          <p:nvPr/>
        </p:nvGrpSpPr>
        <p:grpSpPr>
          <a:xfrm>
            <a:off x="4313685" y="2999817"/>
            <a:ext cx="530320" cy="530308"/>
            <a:chOff x="5720325" y="1250450"/>
            <a:chExt cx="1103225" cy="1103200"/>
          </a:xfrm>
        </p:grpSpPr>
        <p:sp>
          <p:nvSpPr>
            <p:cNvPr id="47" name="Google Shape;47;p50"/>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0"/>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0"/>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0"/>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0"/>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0"/>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0"/>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50"/>
          <p:cNvSpPr txBox="1"/>
          <p:nvPr>
            <p:ph type="ctrTitle"/>
          </p:nvPr>
        </p:nvSpPr>
        <p:spPr>
          <a:xfrm>
            <a:off x="1319275" y="590075"/>
            <a:ext cx="6505500" cy="240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5200"/>
              <a:buNone/>
              <a:defRPr sz="5200">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p:txBody>
      </p:sp>
      <p:sp>
        <p:nvSpPr>
          <p:cNvPr id="55" name="Google Shape;55;p50"/>
          <p:cNvSpPr txBox="1"/>
          <p:nvPr>
            <p:ph idx="1" type="subTitle"/>
          </p:nvPr>
        </p:nvSpPr>
        <p:spPr>
          <a:xfrm>
            <a:off x="2904775" y="3440920"/>
            <a:ext cx="3334500" cy="448200"/>
          </a:xfrm>
          <a:prstGeom prst="rect">
            <a:avLst/>
          </a:prstGeom>
          <a:solidFill>
            <a:schemeClr val="accent3"/>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77" name="Shape 477"/>
        <p:cNvGrpSpPr/>
        <p:nvPr/>
      </p:nvGrpSpPr>
      <p:grpSpPr>
        <a:xfrm>
          <a:off x="0" y="0"/>
          <a:ext cx="0" cy="0"/>
          <a:chOff x="0" y="0"/>
          <a:chExt cx="0" cy="0"/>
        </a:xfrm>
      </p:grpSpPr>
      <p:grpSp>
        <p:nvGrpSpPr>
          <p:cNvPr id="478" name="Google Shape;478;p59"/>
          <p:cNvGrpSpPr/>
          <p:nvPr/>
        </p:nvGrpSpPr>
        <p:grpSpPr>
          <a:xfrm>
            <a:off x="818830" y="3790732"/>
            <a:ext cx="757775" cy="901643"/>
            <a:chOff x="1081548" y="3586707"/>
            <a:chExt cx="975133" cy="1160267"/>
          </a:xfrm>
        </p:grpSpPr>
        <p:sp>
          <p:nvSpPr>
            <p:cNvPr id="479" name="Google Shape;479;p59"/>
            <p:cNvSpPr/>
            <p:nvPr/>
          </p:nvSpPr>
          <p:spPr>
            <a:xfrm rot="448199">
              <a:off x="1199243" y="4572582"/>
              <a:ext cx="415099" cy="148037"/>
            </a:xfrm>
            <a:custGeom>
              <a:rect b="b" l="l" r="r" t="t"/>
              <a:pathLst>
                <a:path extrusionOk="0" h="6700" w="18787">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9"/>
            <p:cNvSpPr/>
            <p:nvPr/>
          </p:nvSpPr>
          <p:spPr>
            <a:xfrm rot="448199">
              <a:off x="1455355" y="4141939"/>
              <a:ext cx="63236" cy="528844"/>
            </a:xfrm>
            <a:custGeom>
              <a:rect b="b" l="l" r="r" t="t"/>
              <a:pathLst>
                <a:path extrusionOk="0" h="23935" w="2862">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rot="448199">
              <a:off x="1381310" y="3758307"/>
              <a:ext cx="437393" cy="437371"/>
            </a:xfrm>
            <a:custGeom>
              <a:rect b="b" l="l" r="r" t="t"/>
              <a:pathLst>
                <a:path extrusionOk="0" h="19795" w="19796">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rot="448199">
              <a:off x="1101491" y="3700859"/>
              <a:ext cx="732892" cy="354647"/>
            </a:xfrm>
            <a:custGeom>
              <a:rect b="b" l="l" r="r" t="t"/>
              <a:pathLst>
                <a:path extrusionOk="0" h="16051" w="3317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rot="448199">
              <a:off x="1637174" y="3633965"/>
              <a:ext cx="359839" cy="941402"/>
            </a:xfrm>
            <a:custGeom>
              <a:rect b="b" l="l" r="r" t="t"/>
              <a:pathLst>
                <a:path extrusionOk="0" h="42607" w="16286">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9"/>
            <p:cNvSpPr/>
            <p:nvPr/>
          </p:nvSpPr>
          <p:spPr>
            <a:xfrm rot="448199">
              <a:off x="1091629" y="3870125"/>
              <a:ext cx="269780" cy="95870"/>
            </a:xfrm>
            <a:custGeom>
              <a:rect b="b" l="l" r="r" t="t"/>
              <a:pathLst>
                <a:path extrusionOk="0" h="4339" w="1221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9"/>
            <p:cNvSpPr/>
            <p:nvPr/>
          </p:nvSpPr>
          <p:spPr>
            <a:xfrm rot="448199">
              <a:off x="1330623" y="3968076"/>
              <a:ext cx="37473" cy="37473"/>
            </a:xfrm>
            <a:custGeom>
              <a:rect b="b" l="l" r="r" t="t"/>
              <a:pathLst>
                <a:path extrusionOk="0" h="1696" w="1696">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p:nvPr/>
          </p:nvSpPr>
          <p:spPr>
            <a:xfrm rot="448199">
              <a:off x="1121684" y="3771313"/>
              <a:ext cx="243730" cy="166795"/>
            </a:xfrm>
            <a:custGeom>
              <a:rect b="b" l="l" r="r" t="t"/>
              <a:pathLst>
                <a:path extrusionOk="0" h="7549" w="11031">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9"/>
            <p:cNvSpPr/>
            <p:nvPr/>
          </p:nvSpPr>
          <p:spPr>
            <a:xfrm rot="448199">
              <a:off x="1348743" y="3773242"/>
              <a:ext cx="29563" cy="29563"/>
            </a:xfrm>
            <a:custGeom>
              <a:rect b="b" l="l" r="r" t="t"/>
              <a:pathLst>
                <a:path extrusionOk="0" h="1338" w="1338">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9"/>
            <p:cNvSpPr/>
            <p:nvPr/>
          </p:nvSpPr>
          <p:spPr>
            <a:xfrm rot="448199">
              <a:off x="1141995" y="3755918"/>
              <a:ext cx="451158" cy="184471"/>
            </a:xfrm>
            <a:custGeom>
              <a:rect b="b" l="l" r="r" t="t"/>
              <a:pathLst>
                <a:path extrusionOk="0" h="8349" w="20419">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9"/>
            <p:cNvSpPr/>
            <p:nvPr/>
          </p:nvSpPr>
          <p:spPr>
            <a:xfrm rot="448199">
              <a:off x="1556068" y="3947692"/>
              <a:ext cx="33562" cy="33518"/>
            </a:xfrm>
            <a:custGeom>
              <a:rect b="b" l="l" r="r" t="t"/>
              <a:pathLst>
                <a:path extrusionOk="0" h="1517" w="1519">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9"/>
            <p:cNvSpPr/>
            <p:nvPr/>
          </p:nvSpPr>
          <p:spPr>
            <a:xfrm rot="448199">
              <a:off x="1117365" y="3708388"/>
              <a:ext cx="103095" cy="116861"/>
            </a:xfrm>
            <a:custGeom>
              <a:rect b="b" l="l" r="r" t="t"/>
              <a:pathLst>
                <a:path extrusionOk="0" h="5289" w="4666">
                  <a:moveTo>
                    <a:pt x="4251" y="0"/>
                  </a:moveTo>
                  <a:lnTo>
                    <a:pt x="4251" y="4874"/>
                  </a:lnTo>
                  <a:lnTo>
                    <a:pt x="1" y="4874"/>
                  </a:lnTo>
                  <a:lnTo>
                    <a:pt x="1" y="5289"/>
                  </a:lnTo>
                  <a:lnTo>
                    <a:pt x="4666" y="5289"/>
                  </a:lnTo>
                  <a:lnTo>
                    <a:pt x="46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9"/>
            <p:cNvSpPr/>
            <p:nvPr/>
          </p:nvSpPr>
          <p:spPr>
            <a:xfrm rot="448199">
              <a:off x="1210047" y="3695309"/>
              <a:ext cx="27597" cy="27575"/>
            </a:xfrm>
            <a:custGeom>
              <a:rect b="b" l="l" r="r" t="t"/>
              <a:pathLst>
                <a:path extrusionOk="0" h="1248" w="1249">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9"/>
            <p:cNvSpPr/>
            <p:nvPr/>
          </p:nvSpPr>
          <p:spPr>
            <a:xfrm rot="448199">
              <a:off x="1456382" y="3745409"/>
              <a:ext cx="72229" cy="254137"/>
            </a:xfrm>
            <a:custGeom>
              <a:rect b="b" l="l" r="r" t="t"/>
              <a:pathLst>
                <a:path extrusionOk="0" h="11502" w="3269">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rot="448199">
              <a:off x="1430645" y="3980801"/>
              <a:ext cx="31574" cy="31530"/>
            </a:xfrm>
            <a:custGeom>
              <a:rect b="b" l="l" r="r" t="t"/>
              <a:pathLst>
                <a:path extrusionOk="0" h="1427" w="1429">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rot="448199">
              <a:off x="1407896" y="3696379"/>
              <a:ext cx="163547" cy="188471"/>
            </a:xfrm>
            <a:custGeom>
              <a:rect b="b" l="l" r="r" t="t"/>
              <a:pathLst>
                <a:path extrusionOk="0" h="8530" w="7402">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9"/>
            <p:cNvSpPr/>
            <p:nvPr/>
          </p:nvSpPr>
          <p:spPr>
            <a:xfrm rot="448199">
              <a:off x="1541589" y="3876264"/>
              <a:ext cx="33518" cy="33518"/>
            </a:xfrm>
            <a:custGeom>
              <a:rect b="b" l="l" r="r" t="t"/>
              <a:pathLst>
                <a:path extrusionOk="0" h="1517" w="1517">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9"/>
            <p:cNvSpPr/>
            <p:nvPr/>
          </p:nvSpPr>
          <p:spPr>
            <a:xfrm rot="448199">
              <a:off x="1306695" y="3694565"/>
              <a:ext cx="185841" cy="40058"/>
            </a:xfrm>
            <a:custGeom>
              <a:rect b="b" l="l" r="r" t="t"/>
              <a:pathLst>
                <a:path extrusionOk="0" h="1813" w="8411">
                  <a:moveTo>
                    <a:pt x="0" y="0"/>
                  </a:moveTo>
                  <a:lnTo>
                    <a:pt x="0" y="1813"/>
                  </a:lnTo>
                  <a:lnTo>
                    <a:pt x="8411" y="1813"/>
                  </a:lnTo>
                  <a:lnTo>
                    <a:pt x="8411" y="1397"/>
                  </a:lnTo>
                  <a:lnTo>
                    <a:pt x="415" y="1397"/>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9"/>
            <p:cNvSpPr/>
            <p:nvPr/>
          </p:nvSpPr>
          <p:spPr>
            <a:xfrm rot="448199">
              <a:off x="1471933" y="3729510"/>
              <a:ext cx="25630" cy="25630"/>
            </a:xfrm>
            <a:custGeom>
              <a:rect b="b" l="l" r="r" t="t"/>
              <a:pathLst>
                <a:path extrusionOk="0" h="1160" w="116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9"/>
            <p:cNvSpPr/>
            <p:nvPr/>
          </p:nvSpPr>
          <p:spPr>
            <a:xfrm rot="448199">
              <a:off x="1186301" y="4113114"/>
              <a:ext cx="141121" cy="83342"/>
            </a:xfrm>
            <a:custGeom>
              <a:rect b="b" l="l" r="r" t="t"/>
              <a:pathLst>
                <a:path extrusionOk="0" h="3772" w="6387">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9"/>
            <p:cNvSpPr/>
            <p:nvPr/>
          </p:nvSpPr>
          <p:spPr>
            <a:xfrm rot="448199">
              <a:off x="1226441" y="4149285"/>
              <a:ext cx="25652" cy="24437"/>
            </a:xfrm>
            <a:custGeom>
              <a:rect b="b" l="l" r="r" t="t"/>
              <a:pathLst>
                <a:path extrusionOk="0" h="1106" w="1161">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9"/>
            <p:cNvSpPr/>
            <p:nvPr/>
          </p:nvSpPr>
          <p:spPr>
            <a:xfrm rot="448199">
              <a:off x="1261483" y="4170774"/>
              <a:ext cx="25697" cy="24459"/>
            </a:xfrm>
            <a:custGeom>
              <a:rect b="b" l="l" r="r" t="t"/>
              <a:pathLst>
                <a:path extrusionOk="0" h="1107" w="1163">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rot="448199">
              <a:off x="1278862" y="4219205"/>
              <a:ext cx="226982" cy="226982"/>
            </a:xfrm>
            <a:custGeom>
              <a:rect b="b" l="l" r="r" t="t"/>
              <a:pathLst>
                <a:path extrusionOk="0" h="10273" w="10273">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rot="448199">
              <a:off x="1329218" y="4272717"/>
              <a:ext cx="122031" cy="122031"/>
            </a:xfrm>
            <a:custGeom>
              <a:rect b="b" l="l" r="r" t="t"/>
              <a:pathLst>
                <a:path extrusionOk="0" h="5523" w="5523">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9"/>
            <p:cNvSpPr/>
            <p:nvPr/>
          </p:nvSpPr>
          <p:spPr>
            <a:xfrm rot="448199">
              <a:off x="1352837" y="4296357"/>
              <a:ext cx="74770" cy="74770"/>
            </a:xfrm>
            <a:custGeom>
              <a:rect b="b" l="l" r="r" t="t"/>
              <a:pathLst>
                <a:path extrusionOk="0" h="3384" w="3384">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9"/>
            <p:cNvSpPr/>
            <p:nvPr/>
          </p:nvSpPr>
          <p:spPr>
            <a:xfrm rot="448199">
              <a:off x="1396860" y="4191294"/>
              <a:ext cx="24459" cy="55392"/>
            </a:xfrm>
            <a:custGeom>
              <a:rect b="b" l="l" r="r" t="t"/>
              <a:pathLst>
                <a:path extrusionOk="0" h="2507" w="1107">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9"/>
            <p:cNvSpPr/>
            <p:nvPr/>
          </p:nvSpPr>
          <p:spPr>
            <a:xfrm rot="448199">
              <a:off x="1367875" y="4412341"/>
              <a:ext cx="24459" cy="55414"/>
            </a:xfrm>
            <a:custGeom>
              <a:rect b="b" l="l" r="r" t="t"/>
              <a:pathLst>
                <a:path extrusionOk="0" h="2508" w="1107">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9"/>
            <p:cNvSpPr/>
            <p:nvPr/>
          </p:nvSpPr>
          <p:spPr>
            <a:xfrm rot="448199">
              <a:off x="1255994" y="4306080"/>
              <a:ext cx="55326" cy="24415"/>
            </a:xfrm>
            <a:custGeom>
              <a:rect b="b" l="l" r="r" t="t"/>
              <a:pathLst>
                <a:path extrusionOk="0" h="1105" w="2504">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9"/>
            <p:cNvSpPr/>
            <p:nvPr/>
          </p:nvSpPr>
          <p:spPr>
            <a:xfrm rot="448199">
              <a:off x="1476997" y="4335061"/>
              <a:ext cx="55370" cy="24415"/>
            </a:xfrm>
            <a:custGeom>
              <a:rect b="b" l="l" r="r" t="t"/>
              <a:pathLst>
                <a:path extrusionOk="0" h="1105" w="2506">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9"/>
            <p:cNvSpPr/>
            <p:nvPr/>
          </p:nvSpPr>
          <p:spPr>
            <a:xfrm rot="448199">
              <a:off x="1291632" y="4228239"/>
              <a:ext cx="48211" cy="45958"/>
            </a:xfrm>
            <a:custGeom>
              <a:rect b="b" l="l" r="r" t="t"/>
              <a:pathLst>
                <a:path extrusionOk="0" h="2080" w="2182">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9"/>
            <p:cNvSpPr/>
            <p:nvPr/>
          </p:nvSpPr>
          <p:spPr>
            <a:xfrm rot="448199">
              <a:off x="1428283" y="4406158"/>
              <a:ext cx="48233" cy="45936"/>
            </a:xfrm>
            <a:custGeom>
              <a:rect b="b" l="l" r="r" t="t"/>
              <a:pathLst>
                <a:path extrusionOk="0" h="2079" w="2183">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9"/>
            <p:cNvSpPr/>
            <p:nvPr/>
          </p:nvSpPr>
          <p:spPr>
            <a:xfrm rot="448199">
              <a:off x="1455848" y="4236536"/>
              <a:ext cx="48233" cy="45958"/>
            </a:xfrm>
            <a:custGeom>
              <a:rect b="b" l="l" r="r" t="t"/>
              <a:pathLst>
                <a:path extrusionOk="0" h="2080" w="2183">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9"/>
            <p:cNvSpPr/>
            <p:nvPr/>
          </p:nvSpPr>
          <p:spPr>
            <a:xfrm rot="448199">
              <a:off x="1926942" y="4104648"/>
              <a:ext cx="98013" cy="218719"/>
            </a:xfrm>
            <a:custGeom>
              <a:rect b="b" l="l" r="r" t="t"/>
              <a:pathLst>
                <a:path extrusionOk="0" h="9899" w="4436">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9"/>
            <p:cNvSpPr/>
            <p:nvPr/>
          </p:nvSpPr>
          <p:spPr>
            <a:xfrm rot="448199">
              <a:off x="1788097" y="4048989"/>
              <a:ext cx="127798" cy="60629"/>
            </a:xfrm>
            <a:custGeom>
              <a:rect b="b" l="l" r="r" t="t"/>
              <a:pathLst>
                <a:path extrusionOk="0" h="2744" w="5784">
                  <a:moveTo>
                    <a:pt x="0" y="1"/>
                  </a:moveTo>
                  <a:cubicBezTo>
                    <a:pt x="1525" y="976"/>
                    <a:pt x="3077" y="1908"/>
                    <a:pt x="4679" y="2743"/>
                  </a:cubicBezTo>
                  <a:cubicBezTo>
                    <a:pt x="5362" y="2031"/>
                    <a:pt x="5784" y="1065"/>
                    <a:pt x="57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9"/>
            <p:cNvSpPr/>
            <p:nvPr/>
          </p:nvSpPr>
          <p:spPr>
            <a:xfrm rot="448199">
              <a:off x="1871179" y="4054391"/>
              <a:ext cx="44367" cy="60585"/>
            </a:xfrm>
            <a:custGeom>
              <a:rect b="b" l="l" r="r" t="t"/>
              <a:pathLst>
                <a:path extrusionOk="0" h="2742" w="2008">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9"/>
            <p:cNvSpPr/>
            <p:nvPr/>
          </p:nvSpPr>
          <p:spPr>
            <a:xfrm rot="448199">
              <a:off x="1852976" y="4339552"/>
              <a:ext cx="102410" cy="91562"/>
            </a:xfrm>
            <a:custGeom>
              <a:rect b="b" l="l" r="r" t="t"/>
              <a:pathLst>
                <a:path extrusionOk="0" h="4144" w="4635">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9"/>
            <p:cNvSpPr/>
            <p:nvPr/>
          </p:nvSpPr>
          <p:spPr>
            <a:xfrm rot="448199">
              <a:off x="1846512" y="4416594"/>
              <a:ext cx="123820" cy="35772"/>
            </a:xfrm>
            <a:custGeom>
              <a:rect b="b" l="l" r="r" t="t"/>
              <a:pathLst>
                <a:path extrusionOk="0" h="1619" w="5604">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9"/>
            <p:cNvSpPr/>
            <p:nvPr/>
          </p:nvSpPr>
          <p:spPr>
            <a:xfrm rot="448199">
              <a:off x="1723523" y="3704850"/>
              <a:ext cx="25630" cy="25630"/>
            </a:xfrm>
            <a:custGeom>
              <a:rect b="b" l="l" r="r" t="t"/>
              <a:pathLst>
                <a:path extrusionOk="0" h="1160" w="116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9"/>
            <p:cNvSpPr/>
            <p:nvPr/>
          </p:nvSpPr>
          <p:spPr>
            <a:xfrm rot="448199">
              <a:off x="1640860" y="4410073"/>
              <a:ext cx="36766" cy="33496"/>
            </a:xfrm>
            <a:custGeom>
              <a:rect b="b" l="l" r="r" t="t"/>
              <a:pathLst>
                <a:path extrusionOk="0" h="1516" w="1664">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9"/>
            <p:cNvSpPr/>
            <p:nvPr/>
          </p:nvSpPr>
          <p:spPr>
            <a:xfrm rot="448199">
              <a:off x="1722719" y="3761526"/>
              <a:ext cx="13854" cy="13854"/>
            </a:xfrm>
            <a:custGeom>
              <a:rect b="b" l="l" r="r" t="t"/>
              <a:pathLst>
                <a:path extrusionOk="0" h="627" w="627">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9"/>
            <p:cNvSpPr/>
            <p:nvPr/>
          </p:nvSpPr>
          <p:spPr>
            <a:xfrm rot="448199">
              <a:off x="1632416" y="4372046"/>
              <a:ext cx="19731" cy="19687"/>
            </a:xfrm>
            <a:custGeom>
              <a:rect b="b" l="l" r="r" t="t"/>
              <a:pathLst>
                <a:path extrusionOk="0" h="891" w="893">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9"/>
            <p:cNvSpPr/>
            <p:nvPr/>
          </p:nvSpPr>
          <p:spPr>
            <a:xfrm rot="448199">
              <a:off x="1316783" y="3642236"/>
              <a:ext cx="428467" cy="32502"/>
            </a:xfrm>
            <a:custGeom>
              <a:rect b="b" l="l" r="r" t="t"/>
              <a:pathLst>
                <a:path extrusionOk="0" h="1471" w="19392">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9"/>
            <p:cNvSpPr/>
            <p:nvPr/>
          </p:nvSpPr>
          <p:spPr>
            <a:xfrm rot="448199">
              <a:off x="1446906" y="3602934"/>
              <a:ext cx="251176" cy="23642"/>
            </a:xfrm>
            <a:custGeom>
              <a:rect b="b" l="l" r="r" t="t"/>
              <a:pathLst>
                <a:path extrusionOk="0" h="1070" w="11368">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9"/>
            <p:cNvSpPr/>
            <p:nvPr/>
          </p:nvSpPr>
          <p:spPr>
            <a:xfrm rot="448199">
              <a:off x="1421805" y="4543099"/>
              <a:ext cx="86480" cy="86480"/>
            </a:xfrm>
            <a:custGeom>
              <a:rect b="b" l="l" r="r" t="t"/>
              <a:pathLst>
                <a:path extrusionOk="0" h="3914" w="3914">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9"/>
            <p:cNvSpPr/>
            <p:nvPr/>
          </p:nvSpPr>
          <p:spPr>
            <a:xfrm rot="448199">
              <a:off x="1835047" y="3675643"/>
              <a:ext cx="82680" cy="53227"/>
            </a:xfrm>
            <a:custGeom>
              <a:rect b="b" l="l" r="r" t="t"/>
              <a:pathLst>
                <a:path extrusionOk="0" h="2409" w="3742">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9"/>
            <p:cNvSpPr/>
            <p:nvPr/>
          </p:nvSpPr>
          <p:spPr>
            <a:xfrm rot="448199">
              <a:off x="1920319" y="3760564"/>
              <a:ext cx="47350" cy="37915"/>
            </a:xfrm>
            <a:custGeom>
              <a:rect b="b" l="l" r="r" t="t"/>
              <a:pathLst>
                <a:path extrusionOk="0" h="1716" w="2143">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9"/>
            <p:cNvSpPr/>
            <p:nvPr/>
          </p:nvSpPr>
          <p:spPr>
            <a:xfrm rot="448199">
              <a:off x="1935673" y="4199834"/>
              <a:ext cx="42224" cy="42798"/>
            </a:xfrm>
            <a:custGeom>
              <a:rect b="b" l="l" r="r" t="t"/>
              <a:pathLst>
                <a:path extrusionOk="0" h="1937" w="1911">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9"/>
            <p:cNvSpPr/>
            <p:nvPr/>
          </p:nvSpPr>
          <p:spPr>
            <a:xfrm rot="448199">
              <a:off x="1897639" y="3943250"/>
              <a:ext cx="47151" cy="58927"/>
            </a:xfrm>
            <a:custGeom>
              <a:rect b="b" l="l" r="r" t="t"/>
              <a:pathLst>
                <a:path extrusionOk="0" h="2667" w="2134">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9"/>
            <p:cNvSpPr/>
            <p:nvPr/>
          </p:nvSpPr>
          <p:spPr>
            <a:xfrm rot="448199">
              <a:off x="1704175" y="4198913"/>
              <a:ext cx="29519" cy="22890"/>
            </a:xfrm>
            <a:custGeom>
              <a:rect b="b" l="l" r="r" t="t"/>
              <a:pathLst>
                <a:path extrusionOk="0" h="1036" w="1336">
                  <a:moveTo>
                    <a:pt x="667" y="0"/>
                  </a:moveTo>
                  <a:cubicBezTo>
                    <a:pt x="2" y="0"/>
                    <a:pt x="1" y="1036"/>
                    <a:pt x="667" y="1036"/>
                  </a:cubicBezTo>
                  <a:cubicBezTo>
                    <a:pt x="1335" y="1036"/>
                    <a:pt x="1335"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9"/>
            <p:cNvSpPr/>
            <p:nvPr/>
          </p:nvSpPr>
          <p:spPr>
            <a:xfrm rot="448199">
              <a:off x="1726745" y="4257245"/>
              <a:ext cx="29475" cy="22868"/>
            </a:xfrm>
            <a:custGeom>
              <a:rect b="b" l="l" r="r" t="t"/>
              <a:pathLst>
                <a:path extrusionOk="0" h="1035" w="1334">
                  <a:moveTo>
                    <a:pt x="667" y="0"/>
                  </a:moveTo>
                  <a:cubicBezTo>
                    <a:pt x="1" y="0"/>
                    <a:pt x="1" y="1034"/>
                    <a:pt x="667" y="1034"/>
                  </a:cubicBezTo>
                  <a:cubicBezTo>
                    <a:pt x="1334" y="1034"/>
                    <a:pt x="1334"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29" name="Google Shape;529;p59"/>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530" name="Google Shape;530;p59"/>
          <p:cNvGrpSpPr/>
          <p:nvPr/>
        </p:nvGrpSpPr>
        <p:grpSpPr>
          <a:xfrm>
            <a:off x="372025" y="321975"/>
            <a:ext cx="8400000" cy="4503300"/>
            <a:chOff x="372025" y="321975"/>
            <a:chExt cx="8400000" cy="4503300"/>
          </a:xfrm>
        </p:grpSpPr>
        <p:grpSp>
          <p:nvGrpSpPr>
            <p:cNvPr id="531" name="Google Shape;531;p59"/>
            <p:cNvGrpSpPr/>
            <p:nvPr/>
          </p:nvGrpSpPr>
          <p:grpSpPr>
            <a:xfrm>
              <a:off x="372025" y="321975"/>
              <a:ext cx="8400000" cy="4503300"/>
              <a:chOff x="372025" y="321975"/>
              <a:chExt cx="8400000" cy="4503300"/>
            </a:xfrm>
          </p:grpSpPr>
          <p:sp>
            <p:nvSpPr>
              <p:cNvPr id="532" name="Google Shape;532;p59"/>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3" name="Google Shape;533;p59"/>
              <p:cNvGrpSpPr/>
              <p:nvPr/>
            </p:nvGrpSpPr>
            <p:grpSpPr>
              <a:xfrm>
                <a:off x="372025" y="321975"/>
                <a:ext cx="8400000" cy="4499700"/>
                <a:chOff x="372025" y="321975"/>
                <a:chExt cx="8400000" cy="4499700"/>
              </a:xfrm>
            </p:grpSpPr>
            <p:sp>
              <p:nvSpPr>
                <p:cNvPr id="534" name="Google Shape;534;p59"/>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9"/>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9"/>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9"/>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9"/>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9"/>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0" name="Google Shape;540;p59"/>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541" name="Google Shape;541;p59"/>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542" name="Google Shape;542;p5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3" name="Google Shape;543;p59"/>
          <p:cNvSpPr txBox="1"/>
          <p:nvPr>
            <p:ph idx="2" type="title"/>
          </p:nvPr>
        </p:nvSpPr>
        <p:spPr>
          <a:xfrm>
            <a:off x="1355100" y="2482871"/>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4" name="Google Shape;544;p59"/>
          <p:cNvSpPr txBox="1"/>
          <p:nvPr>
            <p:ph idx="1" type="subTitle"/>
          </p:nvPr>
        </p:nvSpPr>
        <p:spPr>
          <a:xfrm>
            <a:off x="1355100" y="3010584"/>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45" name="Google Shape;545;p59"/>
          <p:cNvSpPr txBox="1"/>
          <p:nvPr>
            <p:ph idx="3" type="title"/>
          </p:nvPr>
        </p:nvSpPr>
        <p:spPr>
          <a:xfrm>
            <a:off x="5452500" y="1598709"/>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6" name="Google Shape;546;p59"/>
          <p:cNvSpPr txBox="1"/>
          <p:nvPr>
            <p:ph idx="4" type="subTitle"/>
          </p:nvPr>
        </p:nvSpPr>
        <p:spPr>
          <a:xfrm>
            <a:off x="5452500" y="2126421"/>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47" name="Google Shape;547;p59"/>
          <p:cNvSpPr txBox="1"/>
          <p:nvPr>
            <p:ph idx="5" type="title"/>
          </p:nvPr>
        </p:nvSpPr>
        <p:spPr>
          <a:xfrm>
            <a:off x="5452500" y="3367059"/>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8" name="Google Shape;548;p59"/>
          <p:cNvSpPr txBox="1"/>
          <p:nvPr>
            <p:ph idx="6" type="subTitle"/>
          </p:nvPr>
        </p:nvSpPr>
        <p:spPr>
          <a:xfrm>
            <a:off x="5452500" y="3894771"/>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1">
    <p:bg>
      <p:bgPr>
        <a:solidFill>
          <a:schemeClr val="accent4"/>
        </a:solidFill>
      </p:bgPr>
    </p:bg>
    <p:spTree>
      <p:nvGrpSpPr>
        <p:cNvPr id="549" name="Shape 549"/>
        <p:cNvGrpSpPr/>
        <p:nvPr/>
      </p:nvGrpSpPr>
      <p:grpSpPr>
        <a:xfrm>
          <a:off x="0" y="0"/>
          <a:ext cx="0" cy="0"/>
          <a:chOff x="0" y="0"/>
          <a:chExt cx="0" cy="0"/>
        </a:xfrm>
      </p:grpSpPr>
      <p:pic>
        <p:nvPicPr>
          <p:cNvPr id="550" name="Google Shape;550;p60"/>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551" name="Google Shape;551;p60"/>
          <p:cNvGrpSpPr/>
          <p:nvPr/>
        </p:nvGrpSpPr>
        <p:grpSpPr>
          <a:xfrm>
            <a:off x="372025" y="321975"/>
            <a:ext cx="8400000" cy="4499700"/>
            <a:chOff x="372025" y="321975"/>
            <a:chExt cx="8400000" cy="4499700"/>
          </a:xfrm>
        </p:grpSpPr>
        <p:sp>
          <p:nvSpPr>
            <p:cNvPr id="552" name="Google Shape;552;p60"/>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0"/>
            <p:cNvSpPr/>
            <p:nvPr/>
          </p:nvSpPr>
          <p:spPr>
            <a:xfrm>
              <a:off x="372025" y="321975"/>
              <a:ext cx="8400000" cy="218100"/>
            </a:xfrm>
            <a:prstGeom prst="rect">
              <a:avLst/>
            </a:prstGeom>
            <a:solidFill>
              <a:schemeClr val="accent5"/>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0"/>
            <p:cNvSpPr/>
            <p:nvPr/>
          </p:nvSpPr>
          <p:spPr>
            <a:xfrm>
              <a:off x="4864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0"/>
            <p:cNvSpPr/>
            <p:nvPr/>
          </p:nvSpPr>
          <p:spPr>
            <a:xfrm>
              <a:off x="66990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0"/>
            <p:cNvSpPr/>
            <p:nvPr/>
          </p:nvSpPr>
          <p:spPr>
            <a:xfrm>
              <a:off x="8533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7" name="Google Shape;557;p60"/>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8" name="Google Shape;558;p60"/>
          <p:cNvGrpSpPr/>
          <p:nvPr/>
        </p:nvGrpSpPr>
        <p:grpSpPr>
          <a:xfrm>
            <a:off x="371330" y="4054252"/>
            <a:ext cx="8400431" cy="767401"/>
            <a:chOff x="4122825" y="2769975"/>
            <a:chExt cx="4390775" cy="1934950"/>
          </a:xfrm>
        </p:grpSpPr>
        <p:sp>
          <p:nvSpPr>
            <p:cNvPr id="559" name="Google Shape;559;p60"/>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0"/>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0"/>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0"/>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0"/>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0"/>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0"/>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0"/>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0"/>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0"/>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0"/>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0"/>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0"/>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0"/>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0"/>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0"/>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0"/>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0"/>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0"/>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0"/>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0"/>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0"/>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0"/>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2" name="Google Shape;582;p60"/>
          <p:cNvGrpSpPr/>
          <p:nvPr/>
        </p:nvGrpSpPr>
        <p:grpSpPr>
          <a:xfrm flipH="1" rot="10800000">
            <a:off x="371330" y="539955"/>
            <a:ext cx="8400431" cy="767401"/>
            <a:chOff x="4122825" y="2769975"/>
            <a:chExt cx="4390775" cy="1934950"/>
          </a:xfrm>
        </p:grpSpPr>
        <p:sp>
          <p:nvSpPr>
            <p:cNvPr id="583" name="Google Shape;583;p60"/>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0"/>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0"/>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0"/>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0"/>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0"/>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0"/>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0"/>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0"/>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0"/>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0"/>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0"/>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0"/>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0"/>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0"/>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0"/>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0"/>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0"/>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0"/>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0"/>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0"/>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0"/>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0"/>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6" name="Google Shape;606;p60"/>
          <p:cNvSpPr txBox="1"/>
          <p:nvPr>
            <p:ph idx="1" type="subTitle"/>
          </p:nvPr>
        </p:nvSpPr>
        <p:spPr>
          <a:xfrm>
            <a:off x="2369750" y="3096300"/>
            <a:ext cx="4404600" cy="615900"/>
          </a:xfrm>
          <a:prstGeom prst="rect">
            <a:avLst/>
          </a:prstGeom>
          <a:solidFill>
            <a:schemeClr val="accent6"/>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07" name="Google Shape;607;p60"/>
          <p:cNvSpPr txBox="1"/>
          <p:nvPr>
            <p:ph type="title"/>
          </p:nvPr>
        </p:nvSpPr>
        <p:spPr>
          <a:xfrm>
            <a:off x="720150" y="1431300"/>
            <a:ext cx="7704000" cy="166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12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08" name="Shape 608"/>
        <p:cNvGrpSpPr/>
        <p:nvPr/>
      </p:nvGrpSpPr>
      <p:grpSpPr>
        <a:xfrm>
          <a:off x="0" y="0"/>
          <a:ext cx="0" cy="0"/>
          <a:chOff x="0" y="0"/>
          <a:chExt cx="0" cy="0"/>
        </a:xfrm>
      </p:grpSpPr>
      <p:pic>
        <p:nvPicPr>
          <p:cNvPr id="609" name="Google Shape;609;p61"/>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610" name="Google Shape;610;p61"/>
          <p:cNvGrpSpPr/>
          <p:nvPr/>
        </p:nvGrpSpPr>
        <p:grpSpPr>
          <a:xfrm>
            <a:off x="372025" y="321975"/>
            <a:ext cx="8400000" cy="4503300"/>
            <a:chOff x="372025" y="321975"/>
            <a:chExt cx="8400000" cy="4503300"/>
          </a:xfrm>
        </p:grpSpPr>
        <p:grpSp>
          <p:nvGrpSpPr>
            <p:cNvPr id="611" name="Google Shape;611;p61"/>
            <p:cNvGrpSpPr/>
            <p:nvPr/>
          </p:nvGrpSpPr>
          <p:grpSpPr>
            <a:xfrm>
              <a:off x="372025" y="321975"/>
              <a:ext cx="8400000" cy="4503300"/>
              <a:chOff x="372025" y="321975"/>
              <a:chExt cx="8400000" cy="4503300"/>
            </a:xfrm>
          </p:grpSpPr>
          <p:sp>
            <p:nvSpPr>
              <p:cNvPr id="612" name="Google Shape;612;p61"/>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3" name="Google Shape;613;p61"/>
              <p:cNvGrpSpPr/>
              <p:nvPr/>
            </p:nvGrpSpPr>
            <p:grpSpPr>
              <a:xfrm>
                <a:off x="372025" y="321975"/>
                <a:ext cx="8400000" cy="4499700"/>
                <a:chOff x="372025" y="321975"/>
                <a:chExt cx="8400000" cy="4499700"/>
              </a:xfrm>
            </p:grpSpPr>
            <p:sp>
              <p:nvSpPr>
                <p:cNvPr id="614" name="Google Shape;614;p61"/>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1"/>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1"/>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1"/>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1"/>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1"/>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0" name="Google Shape;620;p61"/>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621" name="Google Shape;621;p61"/>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622" name="Google Shape;622;p6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3" name="Google Shape;623;p61"/>
          <p:cNvSpPr txBox="1"/>
          <p:nvPr>
            <p:ph idx="2" type="title"/>
          </p:nvPr>
        </p:nvSpPr>
        <p:spPr>
          <a:xfrm>
            <a:off x="720000"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4" name="Google Shape;624;p61"/>
          <p:cNvSpPr txBox="1"/>
          <p:nvPr>
            <p:ph idx="1" type="subTitle"/>
          </p:nvPr>
        </p:nvSpPr>
        <p:spPr>
          <a:xfrm>
            <a:off x="720000"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5" name="Google Shape;625;p61"/>
          <p:cNvSpPr txBox="1"/>
          <p:nvPr>
            <p:ph idx="3" type="title"/>
          </p:nvPr>
        </p:nvSpPr>
        <p:spPr>
          <a:xfrm>
            <a:off x="3419269"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6" name="Google Shape;626;p61"/>
          <p:cNvSpPr txBox="1"/>
          <p:nvPr>
            <p:ph idx="4" type="subTitle"/>
          </p:nvPr>
        </p:nvSpPr>
        <p:spPr>
          <a:xfrm>
            <a:off x="3419271"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7" name="Google Shape;627;p61"/>
          <p:cNvSpPr txBox="1"/>
          <p:nvPr>
            <p:ph idx="5" type="title"/>
          </p:nvPr>
        </p:nvSpPr>
        <p:spPr>
          <a:xfrm>
            <a:off x="720000"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8" name="Google Shape;628;p61"/>
          <p:cNvSpPr txBox="1"/>
          <p:nvPr>
            <p:ph idx="6" type="subTitle"/>
          </p:nvPr>
        </p:nvSpPr>
        <p:spPr>
          <a:xfrm>
            <a:off x="720000"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9" name="Google Shape;629;p61"/>
          <p:cNvSpPr txBox="1"/>
          <p:nvPr>
            <p:ph idx="7" type="title"/>
          </p:nvPr>
        </p:nvSpPr>
        <p:spPr>
          <a:xfrm>
            <a:off x="3419269"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30" name="Google Shape;630;p61"/>
          <p:cNvSpPr txBox="1"/>
          <p:nvPr>
            <p:ph idx="8" type="subTitle"/>
          </p:nvPr>
        </p:nvSpPr>
        <p:spPr>
          <a:xfrm>
            <a:off x="3419271"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1" name="Google Shape;631;p61"/>
          <p:cNvSpPr txBox="1"/>
          <p:nvPr>
            <p:ph idx="9" type="title"/>
          </p:nvPr>
        </p:nvSpPr>
        <p:spPr>
          <a:xfrm>
            <a:off x="6118545"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32" name="Google Shape;632;p61"/>
          <p:cNvSpPr txBox="1"/>
          <p:nvPr>
            <p:ph idx="13" type="subTitle"/>
          </p:nvPr>
        </p:nvSpPr>
        <p:spPr>
          <a:xfrm>
            <a:off x="6118549"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3" name="Google Shape;633;p61"/>
          <p:cNvSpPr txBox="1"/>
          <p:nvPr>
            <p:ph idx="14" type="title"/>
          </p:nvPr>
        </p:nvSpPr>
        <p:spPr>
          <a:xfrm>
            <a:off x="6118545"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34" name="Google Shape;634;p61"/>
          <p:cNvSpPr txBox="1"/>
          <p:nvPr>
            <p:ph idx="15" type="subTitle"/>
          </p:nvPr>
        </p:nvSpPr>
        <p:spPr>
          <a:xfrm>
            <a:off x="6118550"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5" name="Shape 635"/>
        <p:cNvGrpSpPr/>
        <p:nvPr/>
      </p:nvGrpSpPr>
      <p:grpSpPr>
        <a:xfrm>
          <a:off x="0" y="0"/>
          <a:ext cx="0" cy="0"/>
          <a:chOff x="0" y="0"/>
          <a:chExt cx="0" cy="0"/>
        </a:xfrm>
      </p:grpSpPr>
      <p:pic>
        <p:nvPicPr>
          <p:cNvPr id="636" name="Google Shape;636;p62"/>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637" name="Google Shape;637;p62"/>
          <p:cNvGrpSpPr/>
          <p:nvPr/>
        </p:nvGrpSpPr>
        <p:grpSpPr>
          <a:xfrm>
            <a:off x="372025" y="321975"/>
            <a:ext cx="8400000" cy="4503300"/>
            <a:chOff x="372025" y="321975"/>
            <a:chExt cx="8400000" cy="4503300"/>
          </a:xfrm>
        </p:grpSpPr>
        <p:grpSp>
          <p:nvGrpSpPr>
            <p:cNvPr id="638" name="Google Shape;638;p62"/>
            <p:cNvGrpSpPr/>
            <p:nvPr/>
          </p:nvGrpSpPr>
          <p:grpSpPr>
            <a:xfrm>
              <a:off x="372025" y="321975"/>
              <a:ext cx="8400000" cy="4503300"/>
              <a:chOff x="372025" y="321975"/>
              <a:chExt cx="8400000" cy="4503300"/>
            </a:xfrm>
          </p:grpSpPr>
          <p:sp>
            <p:nvSpPr>
              <p:cNvPr id="639" name="Google Shape;639;p62"/>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0" name="Google Shape;640;p62"/>
              <p:cNvGrpSpPr/>
              <p:nvPr/>
            </p:nvGrpSpPr>
            <p:grpSpPr>
              <a:xfrm>
                <a:off x="372025" y="321975"/>
                <a:ext cx="8400000" cy="4499700"/>
                <a:chOff x="372025" y="321975"/>
                <a:chExt cx="8400000" cy="4499700"/>
              </a:xfrm>
            </p:grpSpPr>
            <p:sp>
              <p:nvSpPr>
                <p:cNvPr id="641" name="Google Shape;641;p6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7" name="Google Shape;647;p62"/>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648" name="Google Shape;648;p62"/>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649" name="Google Shape;649;p6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0" name="Google Shape;650;p62"/>
          <p:cNvSpPr txBox="1"/>
          <p:nvPr>
            <p:ph idx="1" type="subTitle"/>
          </p:nvPr>
        </p:nvSpPr>
        <p:spPr>
          <a:xfrm>
            <a:off x="1383650" y="2639606"/>
            <a:ext cx="2907600" cy="1052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651" name="Shape 651"/>
        <p:cNvGrpSpPr/>
        <p:nvPr/>
      </p:nvGrpSpPr>
      <p:grpSpPr>
        <a:xfrm>
          <a:off x="0" y="0"/>
          <a:ext cx="0" cy="0"/>
          <a:chOff x="0" y="0"/>
          <a:chExt cx="0" cy="0"/>
        </a:xfrm>
      </p:grpSpPr>
      <p:grpSp>
        <p:nvGrpSpPr>
          <p:cNvPr id="652" name="Google Shape;652;p63"/>
          <p:cNvGrpSpPr/>
          <p:nvPr/>
        </p:nvGrpSpPr>
        <p:grpSpPr>
          <a:xfrm rot="513767">
            <a:off x="7302476" y="127263"/>
            <a:ext cx="1208232" cy="1240909"/>
            <a:chOff x="3275000" y="551700"/>
            <a:chExt cx="1208175" cy="1240850"/>
          </a:xfrm>
        </p:grpSpPr>
        <p:sp>
          <p:nvSpPr>
            <p:cNvPr id="653" name="Google Shape;653;p63"/>
            <p:cNvSpPr/>
            <p:nvPr/>
          </p:nvSpPr>
          <p:spPr>
            <a:xfrm>
              <a:off x="3956050" y="578475"/>
              <a:ext cx="172800" cy="376500"/>
            </a:xfrm>
            <a:custGeom>
              <a:rect b="b" l="l" r="r" t="t"/>
              <a:pathLst>
                <a:path extrusionOk="0" h="15060" w="6912">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3"/>
            <p:cNvSpPr/>
            <p:nvPr/>
          </p:nvSpPr>
          <p:spPr>
            <a:xfrm>
              <a:off x="3830600" y="748775"/>
              <a:ext cx="11225" cy="143650"/>
            </a:xfrm>
            <a:custGeom>
              <a:rect b="b" l="l" r="r" t="t"/>
              <a:pathLst>
                <a:path extrusionOk="0" h="5746" w="449">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3"/>
            <p:cNvSpPr/>
            <p:nvPr/>
          </p:nvSpPr>
          <p:spPr>
            <a:xfrm>
              <a:off x="3582400" y="652375"/>
              <a:ext cx="11225" cy="289425"/>
            </a:xfrm>
            <a:custGeom>
              <a:rect b="b" l="l" r="r" t="t"/>
              <a:pathLst>
                <a:path extrusionOk="0" h="11577" w="449">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3"/>
            <p:cNvSpPr/>
            <p:nvPr/>
          </p:nvSpPr>
          <p:spPr>
            <a:xfrm>
              <a:off x="3463725" y="640050"/>
              <a:ext cx="181800" cy="425775"/>
            </a:xfrm>
            <a:custGeom>
              <a:rect b="b" l="l" r="r" t="t"/>
              <a:pathLst>
                <a:path extrusionOk="0" h="17031" w="7272">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3"/>
            <p:cNvSpPr/>
            <p:nvPr/>
          </p:nvSpPr>
          <p:spPr>
            <a:xfrm>
              <a:off x="3978550" y="634175"/>
              <a:ext cx="269950" cy="424000"/>
            </a:xfrm>
            <a:custGeom>
              <a:rect b="b" l="l" r="r" t="t"/>
              <a:pathLst>
                <a:path extrusionOk="0" h="16960" w="10798">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3"/>
            <p:cNvSpPr/>
            <p:nvPr/>
          </p:nvSpPr>
          <p:spPr>
            <a:xfrm>
              <a:off x="4055700" y="895325"/>
              <a:ext cx="248425" cy="88350"/>
            </a:xfrm>
            <a:custGeom>
              <a:rect b="b" l="l" r="r" t="t"/>
              <a:pathLst>
                <a:path extrusionOk="0" h="3534" w="9937">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3"/>
            <p:cNvSpPr/>
            <p:nvPr/>
          </p:nvSpPr>
          <p:spPr>
            <a:xfrm>
              <a:off x="4055675" y="1079250"/>
              <a:ext cx="305375" cy="14100"/>
            </a:xfrm>
            <a:custGeom>
              <a:rect b="b" l="l" r="r" t="t"/>
              <a:pathLst>
                <a:path extrusionOk="0" h="564" w="12215">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3"/>
            <p:cNvSpPr/>
            <p:nvPr/>
          </p:nvSpPr>
          <p:spPr>
            <a:xfrm>
              <a:off x="4021450" y="1133900"/>
              <a:ext cx="426550" cy="118400"/>
            </a:xfrm>
            <a:custGeom>
              <a:rect b="b" l="l" r="r" t="t"/>
              <a:pathLst>
                <a:path extrusionOk="0" h="4736" w="17062">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3"/>
            <p:cNvSpPr/>
            <p:nvPr/>
          </p:nvSpPr>
          <p:spPr>
            <a:xfrm>
              <a:off x="4070775" y="1294750"/>
              <a:ext cx="240000" cy="11225"/>
            </a:xfrm>
            <a:custGeom>
              <a:rect b="b" l="l" r="r" t="t"/>
              <a:pathLst>
                <a:path extrusionOk="0" h="449" w="960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3"/>
            <p:cNvSpPr/>
            <p:nvPr/>
          </p:nvSpPr>
          <p:spPr>
            <a:xfrm>
              <a:off x="4435150" y="1234025"/>
              <a:ext cx="48025" cy="46475"/>
            </a:xfrm>
            <a:custGeom>
              <a:rect b="b" l="l" r="r" t="t"/>
              <a:pathLst>
                <a:path extrusionOk="0" h="1859" w="1921">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3"/>
            <p:cNvSpPr/>
            <p:nvPr/>
          </p:nvSpPr>
          <p:spPr>
            <a:xfrm>
              <a:off x="4146700" y="1728575"/>
              <a:ext cx="52975" cy="46400"/>
            </a:xfrm>
            <a:custGeom>
              <a:rect b="b" l="l" r="r" t="t"/>
              <a:pathLst>
                <a:path extrusionOk="0" h="1856" w="2119">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3"/>
            <p:cNvSpPr/>
            <p:nvPr/>
          </p:nvSpPr>
          <p:spPr>
            <a:xfrm>
              <a:off x="4232375" y="1597575"/>
              <a:ext cx="48025" cy="46425"/>
            </a:xfrm>
            <a:custGeom>
              <a:rect b="b" l="l" r="r" t="t"/>
              <a:pathLst>
                <a:path extrusionOk="0" h="1857" w="1921">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3"/>
            <p:cNvSpPr/>
            <p:nvPr/>
          </p:nvSpPr>
          <p:spPr>
            <a:xfrm>
              <a:off x="3908250" y="1746175"/>
              <a:ext cx="52975" cy="46375"/>
            </a:xfrm>
            <a:custGeom>
              <a:rect b="b" l="l" r="r" t="t"/>
              <a:pathLst>
                <a:path extrusionOk="0" h="1855" w="2119">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3"/>
            <p:cNvSpPr/>
            <p:nvPr/>
          </p:nvSpPr>
          <p:spPr>
            <a:xfrm>
              <a:off x="3977950" y="1694975"/>
              <a:ext cx="50500" cy="46425"/>
            </a:xfrm>
            <a:custGeom>
              <a:rect b="b" l="l" r="r" t="t"/>
              <a:pathLst>
                <a:path extrusionOk="0" h="1857" w="202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3"/>
            <p:cNvSpPr/>
            <p:nvPr/>
          </p:nvSpPr>
          <p:spPr>
            <a:xfrm>
              <a:off x="3448425" y="1725875"/>
              <a:ext cx="53000" cy="46425"/>
            </a:xfrm>
            <a:custGeom>
              <a:rect b="b" l="l" r="r" t="t"/>
              <a:pathLst>
                <a:path extrusionOk="0" h="1857" w="212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3"/>
            <p:cNvSpPr/>
            <p:nvPr/>
          </p:nvSpPr>
          <p:spPr>
            <a:xfrm>
              <a:off x="3352325" y="1550125"/>
              <a:ext cx="53000" cy="46425"/>
            </a:xfrm>
            <a:custGeom>
              <a:rect b="b" l="l" r="r" t="t"/>
              <a:pathLst>
                <a:path extrusionOk="0" h="1857" w="212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3"/>
            <p:cNvSpPr/>
            <p:nvPr/>
          </p:nvSpPr>
          <p:spPr>
            <a:xfrm>
              <a:off x="3275000" y="1234100"/>
              <a:ext cx="53000" cy="46400"/>
            </a:xfrm>
            <a:custGeom>
              <a:rect b="b" l="l" r="r" t="t"/>
              <a:pathLst>
                <a:path extrusionOk="0" h="1856" w="212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3"/>
            <p:cNvSpPr/>
            <p:nvPr/>
          </p:nvSpPr>
          <p:spPr>
            <a:xfrm>
              <a:off x="3367675" y="1181700"/>
              <a:ext cx="50500" cy="46400"/>
            </a:xfrm>
            <a:custGeom>
              <a:rect b="b" l="l" r="r" t="t"/>
              <a:pathLst>
                <a:path extrusionOk="0" h="1856" w="202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3"/>
            <p:cNvSpPr/>
            <p:nvPr/>
          </p:nvSpPr>
          <p:spPr>
            <a:xfrm>
              <a:off x="3729600" y="1677400"/>
              <a:ext cx="53000" cy="46375"/>
            </a:xfrm>
            <a:custGeom>
              <a:rect b="b" l="l" r="r" t="t"/>
              <a:pathLst>
                <a:path extrusionOk="0" h="1855" w="212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3"/>
            <p:cNvSpPr/>
            <p:nvPr/>
          </p:nvSpPr>
          <p:spPr>
            <a:xfrm>
              <a:off x="4392625" y="1499050"/>
              <a:ext cx="50525" cy="46350"/>
            </a:xfrm>
            <a:custGeom>
              <a:rect b="b" l="l" r="r" t="t"/>
              <a:pathLst>
                <a:path extrusionOk="0" h="1854" w="2021">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3"/>
            <p:cNvSpPr/>
            <p:nvPr/>
          </p:nvSpPr>
          <p:spPr>
            <a:xfrm>
              <a:off x="4216025" y="592100"/>
              <a:ext cx="52975" cy="46375"/>
            </a:xfrm>
            <a:custGeom>
              <a:rect b="b" l="l" r="r" t="t"/>
              <a:pathLst>
                <a:path extrusionOk="0" h="1855" w="2119">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3"/>
            <p:cNvSpPr/>
            <p:nvPr/>
          </p:nvSpPr>
          <p:spPr>
            <a:xfrm>
              <a:off x="4015550" y="718925"/>
              <a:ext cx="53025" cy="46400"/>
            </a:xfrm>
            <a:custGeom>
              <a:rect b="b" l="l" r="r" t="t"/>
              <a:pathLst>
                <a:path extrusionOk="0" h="1856" w="2121">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3"/>
            <p:cNvSpPr/>
            <p:nvPr/>
          </p:nvSpPr>
          <p:spPr>
            <a:xfrm>
              <a:off x="3636450" y="661950"/>
              <a:ext cx="50550" cy="46450"/>
            </a:xfrm>
            <a:custGeom>
              <a:rect b="b" l="l" r="r" t="t"/>
              <a:pathLst>
                <a:path extrusionOk="0" h="1858" w="2022">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3"/>
            <p:cNvSpPr/>
            <p:nvPr/>
          </p:nvSpPr>
          <p:spPr>
            <a:xfrm>
              <a:off x="3442850" y="604800"/>
              <a:ext cx="52975" cy="46475"/>
            </a:xfrm>
            <a:custGeom>
              <a:rect b="b" l="l" r="r" t="t"/>
              <a:pathLst>
                <a:path extrusionOk="0" h="1859" w="2119">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3"/>
            <p:cNvSpPr/>
            <p:nvPr/>
          </p:nvSpPr>
          <p:spPr>
            <a:xfrm>
              <a:off x="3301925" y="954900"/>
              <a:ext cx="50525" cy="46375"/>
            </a:xfrm>
            <a:custGeom>
              <a:rect b="b" l="l" r="r" t="t"/>
              <a:pathLst>
                <a:path extrusionOk="0" h="1855" w="2021">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3"/>
            <p:cNvSpPr/>
            <p:nvPr/>
          </p:nvSpPr>
          <p:spPr>
            <a:xfrm>
              <a:off x="3287150" y="1128625"/>
              <a:ext cx="50550" cy="46425"/>
            </a:xfrm>
            <a:custGeom>
              <a:rect b="b" l="l" r="r" t="t"/>
              <a:pathLst>
                <a:path extrusionOk="0" h="1857" w="2022">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3"/>
            <p:cNvSpPr/>
            <p:nvPr/>
          </p:nvSpPr>
          <p:spPr>
            <a:xfrm>
              <a:off x="3561550" y="608775"/>
              <a:ext cx="52975" cy="46400"/>
            </a:xfrm>
            <a:custGeom>
              <a:rect b="b" l="l" r="r" t="t"/>
              <a:pathLst>
                <a:path extrusionOk="0" h="1856" w="2119">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3"/>
            <p:cNvSpPr/>
            <p:nvPr/>
          </p:nvSpPr>
          <p:spPr>
            <a:xfrm>
              <a:off x="4346000" y="1061675"/>
              <a:ext cx="52975" cy="46400"/>
            </a:xfrm>
            <a:custGeom>
              <a:rect b="b" l="l" r="r" t="t"/>
              <a:pathLst>
                <a:path extrusionOk="0" h="1856" w="2119">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3"/>
            <p:cNvSpPr/>
            <p:nvPr/>
          </p:nvSpPr>
          <p:spPr>
            <a:xfrm>
              <a:off x="4289025" y="863625"/>
              <a:ext cx="53000" cy="46375"/>
            </a:xfrm>
            <a:custGeom>
              <a:rect b="b" l="l" r="r" t="t"/>
              <a:pathLst>
                <a:path extrusionOk="0" h="1855" w="212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3"/>
            <p:cNvSpPr/>
            <p:nvPr/>
          </p:nvSpPr>
          <p:spPr>
            <a:xfrm>
              <a:off x="3810325" y="713625"/>
              <a:ext cx="50550" cy="46425"/>
            </a:xfrm>
            <a:custGeom>
              <a:rect b="b" l="l" r="r" t="t"/>
              <a:pathLst>
                <a:path extrusionOk="0" h="1857" w="2022">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3"/>
            <p:cNvSpPr/>
            <p:nvPr/>
          </p:nvSpPr>
          <p:spPr>
            <a:xfrm>
              <a:off x="4112125" y="551700"/>
              <a:ext cx="50500" cy="46400"/>
            </a:xfrm>
            <a:custGeom>
              <a:rect b="b" l="l" r="r" t="t"/>
              <a:pathLst>
                <a:path extrusionOk="0" h="1856" w="202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3"/>
            <p:cNvSpPr/>
            <p:nvPr/>
          </p:nvSpPr>
          <p:spPr>
            <a:xfrm>
              <a:off x="4298700" y="1277175"/>
              <a:ext cx="50500" cy="46400"/>
            </a:xfrm>
            <a:custGeom>
              <a:rect b="b" l="l" r="r" t="t"/>
              <a:pathLst>
                <a:path extrusionOk="0" h="1856" w="202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3"/>
            <p:cNvSpPr/>
            <p:nvPr/>
          </p:nvSpPr>
          <p:spPr>
            <a:xfrm>
              <a:off x="4091375" y="1374875"/>
              <a:ext cx="313825" cy="139475"/>
            </a:xfrm>
            <a:custGeom>
              <a:rect b="b" l="l" r="r" t="t"/>
              <a:pathLst>
                <a:path extrusionOk="0" h="5579" w="12553">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3"/>
            <p:cNvSpPr/>
            <p:nvPr/>
          </p:nvSpPr>
          <p:spPr>
            <a:xfrm>
              <a:off x="4083375" y="1510250"/>
              <a:ext cx="81600" cy="229550"/>
            </a:xfrm>
            <a:custGeom>
              <a:rect b="b" l="l" r="r" t="t"/>
              <a:pathLst>
                <a:path extrusionOk="0" h="9182" w="3264">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3"/>
            <p:cNvSpPr/>
            <p:nvPr/>
          </p:nvSpPr>
          <p:spPr>
            <a:xfrm>
              <a:off x="4132975" y="1461025"/>
              <a:ext cx="129050" cy="147025"/>
            </a:xfrm>
            <a:custGeom>
              <a:rect b="b" l="l" r="r" t="t"/>
              <a:pathLst>
                <a:path extrusionOk="0" h="5881" w="5162">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3"/>
            <p:cNvSpPr/>
            <p:nvPr/>
          </p:nvSpPr>
          <p:spPr>
            <a:xfrm>
              <a:off x="3674375" y="697100"/>
              <a:ext cx="79775" cy="207650"/>
            </a:xfrm>
            <a:custGeom>
              <a:rect b="b" l="l" r="r" t="t"/>
              <a:pathLst>
                <a:path extrusionOk="0" h="8306" w="3191">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3"/>
            <p:cNvSpPr/>
            <p:nvPr/>
          </p:nvSpPr>
          <p:spPr>
            <a:xfrm>
              <a:off x="3324900" y="1045350"/>
              <a:ext cx="229475" cy="91750"/>
            </a:xfrm>
            <a:custGeom>
              <a:rect b="b" l="l" r="r" t="t"/>
              <a:pathLst>
                <a:path extrusionOk="0" h="3670" w="9179">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3"/>
            <p:cNvSpPr/>
            <p:nvPr/>
          </p:nvSpPr>
          <p:spPr>
            <a:xfrm>
              <a:off x="3337950" y="970825"/>
              <a:ext cx="216450" cy="11225"/>
            </a:xfrm>
            <a:custGeom>
              <a:rect b="b" l="l" r="r" t="t"/>
              <a:pathLst>
                <a:path extrusionOk="0" h="449" w="8658">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3"/>
            <p:cNvSpPr/>
            <p:nvPr/>
          </p:nvSpPr>
          <p:spPr>
            <a:xfrm>
              <a:off x="4036450" y="760100"/>
              <a:ext cx="11225" cy="200275"/>
            </a:xfrm>
            <a:custGeom>
              <a:rect b="b" l="l" r="r" t="t"/>
              <a:pathLst>
                <a:path extrusionOk="0" h="8011" w="449">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3"/>
            <p:cNvSpPr/>
            <p:nvPr/>
          </p:nvSpPr>
          <p:spPr>
            <a:xfrm>
              <a:off x="3996325" y="1485650"/>
              <a:ext cx="11200" cy="220550"/>
            </a:xfrm>
            <a:custGeom>
              <a:rect b="b" l="l" r="r" t="t"/>
              <a:pathLst>
                <a:path extrusionOk="0" h="8822" w="448">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3"/>
            <p:cNvSpPr/>
            <p:nvPr/>
          </p:nvSpPr>
          <p:spPr>
            <a:xfrm>
              <a:off x="3403675" y="1199275"/>
              <a:ext cx="142525" cy="11200"/>
            </a:xfrm>
            <a:custGeom>
              <a:rect b="b" l="l" r="r" t="t"/>
              <a:pathLst>
                <a:path extrusionOk="0" h="448" w="5701">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3"/>
            <p:cNvSpPr/>
            <p:nvPr/>
          </p:nvSpPr>
          <p:spPr>
            <a:xfrm>
              <a:off x="3307475" y="1263975"/>
              <a:ext cx="238725" cy="113850"/>
            </a:xfrm>
            <a:custGeom>
              <a:rect b="b" l="l" r="r" t="t"/>
              <a:pathLst>
                <a:path extrusionOk="0" h="4554" w="9549">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3"/>
            <p:cNvSpPr/>
            <p:nvPr/>
          </p:nvSpPr>
          <p:spPr>
            <a:xfrm>
              <a:off x="3489100" y="1485650"/>
              <a:ext cx="112475" cy="254150"/>
            </a:xfrm>
            <a:custGeom>
              <a:rect b="b" l="l" r="r" t="t"/>
              <a:pathLst>
                <a:path extrusionOk="0" h="10166" w="4499">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3"/>
            <p:cNvSpPr/>
            <p:nvPr/>
          </p:nvSpPr>
          <p:spPr>
            <a:xfrm>
              <a:off x="3750450" y="1508250"/>
              <a:ext cx="11250" cy="175400"/>
            </a:xfrm>
            <a:custGeom>
              <a:rect b="b" l="l" r="r" t="t"/>
              <a:pathLst>
                <a:path extrusionOk="0" h="7016" w="45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3"/>
            <p:cNvSpPr/>
            <p:nvPr/>
          </p:nvSpPr>
          <p:spPr>
            <a:xfrm>
              <a:off x="3832575" y="1540100"/>
              <a:ext cx="90675" cy="222500"/>
            </a:xfrm>
            <a:custGeom>
              <a:rect b="b" l="l" r="r" t="t"/>
              <a:pathLst>
                <a:path extrusionOk="0" h="8900" w="3627">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3"/>
            <p:cNvSpPr/>
            <p:nvPr/>
          </p:nvSpPr>
          <p:spPr>
            <a:xfrm>
              <a:off x="3395400" y="1475950"/>
              <a:ext cx="159825" cy="103025"/>
            </a:xfrm>
            <a:custGeom>
              <a:rect b="b" l="l" r="r" t="t"/>
              <a:pathLst>
                <a:path extrusionOk="0" h="4121" w="6393">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3"/>
            <p:cNvSpPr/>
            <p:nvPr/>
          </p:nvSpPr>
          <p:spPr>
            <a:xfrm>
              <a:off x="3482900" y="850875"/>
              <a:ext cx="707900" cy="707925"/>
            </a:xfrm>
            <a:custGeom>
              <a:rect b="b" l="l" r="r" t="t"/>
              <a:pathLst>
                <a:path extrusionOk="0" h="28317" w="28316">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3"/>
            <p:cNvSpPr/>
            <p:nvPr/>
          </p:nvSpPr>
          <p:spPr>
            <a:xfrm>
              <a:off x="3482850" y="850875"/>
              <a:ext cx="491975" cy="707925"/>
            </a:xfrm>
            <a:custGeom>
              <a:rect b="b" l="l" r="r" t="t"/>
              <a:pathLst>
                <a:path extrusionOk="0" h="28317" w="19679">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3"/>
            <p:cNvSpPr/>
            <p:nvPr/>
          </p:nvSpPr>
          <p:spPr>
            <a:xfrm>
              <a:off x="3976800" y="1516675"/>
              <a:ext cx="50275" cy="42125"/>
            </a:xfrm>
            <a:custGeom>
              <a:rect b="b" l="l" r="r" t="t"/>
              <a:pathLst>
                <a:path extrusionOk="0" h="1685" w="2011">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3"/>
            <p:cNvSpPr/>
            <p:nvPr/>
          </p:nvSpPr>
          <p:spPr>
            <a:xfrm>
              <a:off x="3685575" y="1077300"/>
              <a:ext cx="205750" cy="272350"/>
            </a:xfrm>
            <a:custGeom>
              <a:rect b="b" l="l" r="r" t="t"/>
              <a:pathLst>
                <a:path extrusionOk="0" h="10894" w="823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3"/>
            <p:cNvSpPr/>
            <p:nvPr/>
          </p:nvSpPr>
          <p:spPr>
            <a:xfrm>
              <a:off x="3916850" y="1079500"/>
              <a:ext cx="48075" cy="270150"/>
            </a:xfrm>
            <a:custGeom>
              <a:rect b="b" l="l" r="r" t="t"/>
              <a:pathLst>
                <a:path extrusionOk="0" h="10806" w="1923">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3"/>
            <p:cNvSpPr/>
            <p:nvPr/>
          </p:nvSpPr>
          <p:spPr>
            <a:xfrm>
              <a:off x="4042850" y="938225"/>
              <a:ext cx="64450" cy="67975"/>
            </a:xfrm>
            <a:custGeom>
              <a:rect b="b" l="l" r="r" t="t"/>
              <a:pathLst>
                <a:path extrusionOk="0" h="2719" w="2578">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3"/>
            <p:cNvSpPr/>
            <p:nvPr/>
          </p:nvSpPr>
          <p:spPr>
            <a:xfrm>
              <a:off x="4074525" y="1036350"/>
              <a:ext cx="39775" cy="231025"/>
            </a:xfrm>
            <a:custGeom>
              <a:rect b="b" l="l" r="r" t="t"/>
              <a:pathLst>
                <a:path extrusionOk="0" h="9241" w="1591">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6" name="Google Shape;706;p63"/>
          <p:cNvGrpSpPr/>
          <p:nvPr/>
        </p:nvGrpSpPr>
        <p:grpSpPr>
          <a:xfrm rot="-263580">
            <a:off x="603860" y="3660284"/>
            <a:ext cx="1347151" cy="1115842"/>
            <a:chOff x="3159675" y="4001400"/>
            <a:chExt cx="1347100" cy="1115800"/>
          </a:xfrm>
        </p:grpSpPr>
        <p:sp>
          <p:nvSpPr>
            <p:cNvPr id="707" name="Google Shape;707;p63"/>
            <p:cNvSpPr/>
            <p:nvPr/>
          </p:nvSpPr>
          <p:spPr>
            <a:xfrm>
              <a:off x="3671625" y="4949725"/>
              <a:ext cx="328750" cy="135375"/>
            </a:xfrm>
            <a:custGeom>
              <a:rect b="b" l="l" r="r" t="t"/>
              <a:pathLst>
                <a:path extrusionOk="0" h="5415" w="13150">
                  <a:moveTo>
                    <a:pt x="1" y="1"/>
                  </a:moveTo>
                  <a:lnTo>
                    <a:pt x="1" y="5414"/>
                  </a:lnTo>
                  <a:lnTo>
                    <a:pt x="13150" y="5414"/>
                  </a:lnTo>
                  <a:lnTo>
                    <a:pt x="1315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3"/>
            <p:cNvSpPr/>
            <p:nvPr/>
          </p:nvSpPr>
          <p:spPr>
            <a:xfrm>
              <a:off x="3671600" y="4949725"/>
              <a:ext cx="328750" cy="75325"/>
            </a:xfrm>
            <a:custGeom>
              <a:rect b="b" l="l" r="r" t="t"/>
              <a:pathLst>
                <a:path extrusionOk="0" h="3013" w="13150">
                  <a:moveTo>
                    <a:pt x="0" y="1"/>
                  </a:moveTo>
                  <a:lnTo>
                    <a:pt x="0" y="3013"/>
                  </a:lnTo>
                  <a:cubicBezTo>
                    <a:pt x="4381" y="2750"/>
                    <a:pt x="8765" y="2542"/>
                    <a:pt x="13149" y="2371"/>
                  </a:cubicBezTo>
                  <a:lnTo>
                    <a:pt x="131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3"/>
            <p:cNvSpPr/>
            <p:nvPr/>
          </p:nvSpPr>
          <p:spPr>
            <a:xfrm>
              <a:off x="3613075" y="5067300"/>
              <a:ext cx="445850" cy="49900"/>
            </a:xfrm>
            <a:custGeom>
              <a:rect b="b" l="l" r="r" t="t"/>
              <a:pathLst>
                <a:path extrusionOk="0" h="1996" w="17834">
                  <a:moveTo>
                    <a:pt x="1" y="0"/>
                  </a:moveTo>
                  <a:lnTo>
                    <a:pt x="1" y="1996"/>
                  </a:lnTo>
                  <a:lnTo>
                    <a:pt x="17833" y="1996"/>
                  </a:lnTo>
                  <a:lnTo>
                    <a:pt x="17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3"/>
            <p:cNvSpPr/>
            <p:nvPr/>
          </p:nvSpPr>
          <p:spPr>
            <a:xfrm>
              <a:off x="3159675" y="4001400"/>
              <a:ext cx="1347100" cy="968600"/>
            </a:xfrm>
            <a:custGeom>
              <a:rect b="b" l="l" r="r" t="t"/>
              <a:pathLst>
                <a:path extrusionOk="0" h="38744" w="53884">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3"/>
            <p:cNvSpPr/>
            <p:nvPr/>
          </p:nvSpPr>
          <p:spPr>
            <a:xfrm>
              <a:off x="3324800" y="4001400"/>
              <a:ext cx="1181975" cy="968625"/>
            </a:xfrm>
            <a:custGeom>
              <a:rect b="b" l="l" r="r" t="t"/>
              <a:pathLst>
                <a:path extrusionOk="0" h="38745" w="47279">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3"/>
            <p:cNvSpPr/>
            <p:nvPr/>
          </p:nvSpPr>
          <p:spPr>
            <a:xfrm>
              <a:off x="3252125" y="4078950"/>
              <a:ext cx="1159175" cy="726700"/>
            </a:xfrm>
            <a:custGeom>
              <a:rect b="b" l="l" r="r" t="t"/>
              <a:pathLst>
                <a:path extrusionOk="0" h="29068" w="46367">
                  <a:moveTo>
                    <a:pt x="0" y="0"/>
                  </a:moveTo>
                  <a:lnTo>
                    <a:pt x="0" y="29068"/>
                  </a:lnTo>
                  <a:lnTo>
                    <a:pt x="46367" y="29068"/>
                  </a:lnTo>
                  <a:lnTo>
                    <a:pt x="463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3"/>
            <p:cNvSpPr/>
            <p:nvPr/>
          </p:nvSpPr>
          <p:spPr>
            <a:xfrm>
              <a:off x="3433775" y="4078950"/>
              <a:ext cx="977525" cy="726700"/>
            </a:xfrm>
            <a:custGeom>
              <a:rect b="b" l="l" r="r" t="t"/>
              <a:pathLst>
                <a:path extrusionOk="0" h="29068" w="39101">
                  <a:moveTo>
                    <a:pt x="25075" y="0"/>
                  </a:moveTo>
                  <a:lnTo>
                    <a:pt x="0" y="29068"/>
                  </a:lnTo>
                  <a:lnTo>
                    <a:pt x="39101" y="29068"/>
                  </a:lnTo>
                  <a:lnTo>
                    <a:pt x="391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3"/>
            <p:cNvSpPr/>
            <p:nvPr/>
          </p:nvSpPr>
          <p:spPr>
            <a:xfrm>
              <a:off x="3407075" y="4455325"/>
              <a:ext cx="57500" cy="153075"/>
            </a:xfrm>
            <a:custGeom>
              <a:rect b="b" l="l" r="r" t="t"/>
              <a:pathLst>
                <a:path extrusionOk="0" h="6123" w="2300">
                  <a:moveTo>
                    <a:pt x="0" y="1"/>
                  </a:moveTo>
                  <a:lnTo>
                    <a:pt x="0" y="6123"/>
                  </a:lnTo>
                  <a:lnTo>
                    <a:pt x="2299" y="6123"/>
                  </a:lnTo>
                  <a:lnTo>
                    <a:pt x="229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3"/>
            <p:cNvSpPr/>
            <p:nvPr/>
          </p:nvSpPr>
          <p:spPr>
            <a:xfrm>
              <a:off x="3524050" y="4315400"/>
              <a:ext cx="57475" cy="293000"/>
            </a:xfrm>
            <a:custGeom>
              <a:rect b="b" l="l" r="r" t="t"/>
              <a:pathLst>
                <a:path extrusionOk="0" h="11720" w="2299">
                  <a:moveTo>
                    <a:pt x="0" y="0"/>
                  </a:moveTo>
                  <a:lnTo>
                    <a:pt x="0" y="11720"/>
                  </a:lnTo>
                  <a:lnTo>
                    <a:pt x="2299" y="11720"/>
                  </a:lnTo>
                  <a:lnTo>
                    <a:pt x="22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3"/>
            <p:cNvSpPr/>
            <p:nvPr/>
          </p:nvSpPr>
          <p:spPr>
            <a:xfrm>
              <a:off x="3642875" y="4380100"/>
              <a:ext cx="57475" cy="228300"/>
            </a:xfrm>
            <a:custGeom>
              <a:rect b="b" l="l" r="r" t="t"/>
              <a:pathLst>
                <a:path extrusionOk="0" h="9132" w="2299">
                  <a:moveTo>
                    <a:pt x="0" y="0"/>
                  </a:moveTo>
                  <a:lnTo>
                    <a:pt x="0" y="9132"/>
                  </a:lnTo>
                  <a:lnTo>
                    <a:pt x="2299" y="9132"/>
                  </a:lnTo>
                  <a:lnTo>
                    <a:pt x="229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3"/>
            <p:cNvSpPr/>
            <p:nvPr/>
          </p:nvSpPr>
          <p:spPr>
            <a:xfrm>
              <a:off x="3186575" y="4041475"/>
              <a:ext cx="30475" cy="104575"/>
            </a:xfrm>
            <a:custGeom>
              <a:rect b="b" l="l" r="r" t="t"/>
              <a:pathLst>
                <a:path extrusionOk="0" h="4183" w="1219">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3"/>
            <p:cNvSpPr/>
            <p:nvPr/>
          </p:nvSpPr>
          <p:spPr>
            <a:xfrm>
              <a:off x="3189400" y="4192775"/>
              <a:ext cx="25250" cy="284100"/>
            </a:xfrm>
            <a:custGeom>
              <a:rect b="b" l="l" r="r" t="t"/>
              <a:pathLst>
                <a:path extrusionOk="0" h="11364" w="101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3"/>
            <p:cNvSpPr/>
            <p:nvPr/>
          </p:nvSpPr>
          <p:spPr>
            <a:xfrm>
              <a:off x="3837700" y="4180450"/>
              <a:ext cx="8450" cy="515725"/>
            </a:xfrm>
            <a:custGeom>
              <a:rect b="b" l="l" r="r" t="t"/>
              <a:pathLst>
                <a:path extrusionOk="0" h="20629" w="338">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3"/>
            <p:cNvSpPr/>
            <p:nvPr/>
          </p:nvSpPr>
          <p:spPr>
            <a:xfrm>
              <a:off x="3356650" y="4223650"/>
              <a:ext cx="376525" cy="389000"/>
            </a:xfrm>
            <a:custGeom>
              <a:rect b="b" l="l" r="r" t="t"/>
              <a:pathLst>
                <a:path extrusionOk="0" h="15560" w="15061">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3"/>
            <p:cNvSpPr/>
            <p:nvPr/>
          </p:nvSpPr>
          <p:spPr>
            <a:xfrm>
              <a:off x="3402925" y="4658600"/>
              <a:ext cx="294850" cy="8375"/>
            </a:xfrm>
            <a:custGeom>
              <a:rect b="b" l="l" r="r" t="t"/>
              <a:pathLst>
                <a:path extrusionOk="0" h="335" w="11794">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3"/>
            <p:cNvSpPr/>
            <p:nvPr/>
          </p:nvSpPr>
          <p:spPr>
            <a:xfrm>
              <a:off x="3957650" y="4234850"/>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3"/>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3"/>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3"/>
            <p:cNvSpPr/>
            <p:nvPr/>
          </p:nvSpPr>
          <p:spPr>
            <a:xfrm>
              <a:off x="3957650" y="4325325"/>
              <a:ext cx="308050" cy="8425"/>
            </a:xfrm>
            <a:custGeom>
              <a:rect b="b" l="l" r="r" t="t"/>
              <a:pathLst>
                <a:path extrusionOk="0" h="337" w="12322">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3"/>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3"/>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3"/>
            <p:cNvSpPr/>
            <p:nvPr/>
          </p:nvSpPr>
          <p:spPr>
            <a:xfrm>
              <a:off x="3957650" y="4417425"/>
              <a:ext cx="308050" cy="8425"/>
            </a:xfrm>
            <a:custGeom>
              <a:rect b="b" l="l" r="r" t="t"/>
              <a:pathLst>
                <a:path extrusionOk="0" h="337" w="12322">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3"/>
            <p:cNvSpPr/>
            <p:nvPr/>
          </p:nvSpPr>
          <p:spPr>
            <a:xfrm>
              <a:off x="3997575" y="4501275"/>
              <a:ext cx="268125" cy="8375"/>
            </a:xfrm>
            <a:custGeom>
              <a:rect b="b" l="l" r="r" t="t"/>
              <a:pathLst>
                <a:path extrusionOk="0" h="335" w="10725">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3"/>
            <p:cNvSpPr/>
            <p:nvPr/>
          </p:nvSpPr>
          <p:spPr>
            <a:xfrm>
              <a:off x="3997575" y="4558400"/>
              <a:ext cx="268125" cy="8400"/>
            </a:xfrm>
            <a:custGeom>
              <a:rect b="b" l="l" r="r" t="t"/>
              <a:pathLst>
                <a:path extrusionOk="0" h="336" w="10725">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3"/>
            <p:cNvSpPr/>
            <p:nvPr/>
          </p:nvSpPr>
          <p:spPr>
            <a:xfrm>
              <a:off x="3997575" y="4618400"/>
              <a:ext cx="268125" cy="8400"/>
            </a:xfrm>
            <a:custGeom>
              <a:rect b="b" l="l" r="r" t="t"/>
              <a:pathLst>
                <a:path extrusionOk="0" h="336" w="10725">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3"/>
            <p:cNvSpPr/>
            <p:nvPr/>
          </p:nvSpPr>
          <p:spPr>
            <a:xfrm>
              <a:off x="3963150" y="4494050"/>
              <a:ext cx="22875" cy="22850"/>
            </a:xfrm>
            <a:custGeom>
              <a:rect b="b" l="l" r="r" t="t"/>
              <a:pathLst>
                <a:path extrusionOk="0" h="914" w="915">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3"/>
            <p:cNvSpPr/>
            <p:nvPr/>
          </p:nvSpPr>
          <p:spPr>
            <a:xfrm>
              <a:off x="3361850" y="4651350"/>
              <a:ext cx="22875" cy="22850"/>
            </a:xfrm>
            <a:custGeom>
              <a:rect b="b" l="l" r="r" t="t"/>
              <a:pathLst>
                <a:path extrusionOk="0" h="914" w="915">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3"/>
            <p:cNvSpPr/>
            <p:nvPr/>
          </p:nvSpPr>
          <p:spPr>
            <a:xfrm>
              <a:off x="3963150" y="4551150"/>
              <a:ext cx="22875" cy="22900"/>
            </a:xfrm>
            <a:custGeom>
              <a:rect b="b" l="l" r="r" t="t"/>
              <a:pathLst>
                <a:path extrusionOk="0" h="916" w="915">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3"/>
            <p:cNvSpPr/>
            <p:nvPr/>
          </p:nvSpPr>
          <p:spPr>
            <a:xfrm>
              <a:off x="3963150" y="4611175"/>
              <a:ext cx="22875" cy="22850"/>
            </a:xfrm>
            <a:custGeom>
              <a:rect b="b" l="l" r="r" t="t"/>
              <a:pathLst>
                <a:path extrusionOk="0" h="914" w="915">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36" name="Google Shape;736;p63"/>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737" name="Google Shape;737;p63"/>
          <p:cNvSpPr txBox="1"/>
          <p:nvPr>
            <p:ph hasCustomPrompt="1" type="title"/>
          </p:nvPr>
        </p:nvSpPr>
        <p:spPr>
          <a:xfrm>
            <a:off x="1123350" y="1555504"/>
            <a:ext cx="6897300" cy="180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9600">
                <a:solidFill>
                  <a:schemeClr val="accent6"/>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738" name="Google Shape;738;p63"/>
          <p:cNvSpPr txBox="1"/>
          <p:nvPr>
            <p:ph idx="1" type="subTitle"/>
          </p:nvPr>
        </p:nvSpPr>
        <p:spPr>
          <a:xfrm>
            <a:off x="1123350" y="3516925"/>
            <a:ext cx="6897300" cy="428400"/>
          </a:xfrm>
          <a:prstGeom prst="rect">
            <a:avLst/>
          </a:prstGeom>
          <a:solidFill>
            <a:schemeClr val="accent6"/>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39" name="Shape 739"/>
        <p:cNvGrpSpPr/>
        <p:nvPr/>
      </p:nvGrpSpPr>
      <p:grpSpPr>
        <a:xfrm>
          <a:off x="0" y="0"/>
          <a:ext cx="0" cy="0"/>
          <a:chOff x="0" y="0"/>
          <a:chExt cx="0" cy="0"/>
        </a:xfrm>
      </p:grpSpPr>
      <p:pic>
        <p:nvPicPr>
          <p:cNvPr id="740" name="Google Shape;740;p64"/>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741" name="Google Shape;741;p64"/>
          <p:cNvGrpSpPr/>
          <p:nvPr/>
        </p:nvGrpSpPr>
        <p:grpSpPr>
          <a:xfrm>
            <a:off x="372025" y="321975"/>
            <a:ext cx="8400000" cy="4503300"/>
            <a:chOff x="372025" y="321975"/>
            <a:chExt cx="8400000" cy="4503300"/>
          </a:xfrm>
        </p:grpSpPr>
        <p:grpSp>
          <p:nvGrpSpPr>
            <p:cNvPr id="742" name="Google Shape;742;p64"/>
            <p:cNvGrpSpPr/>
            <p:nvPr/>
          </p:nvGrpSpPr>
          <p:grpSpPr>
            <a:xfrm>
              <a:off x="372025" y="321975"/>
              <a:ext cx="8400000" cy="4503300"/>
              <a:chOff x="372025" y="321975"/>
              <a:chExt cx="8400000" cy="4503300"/>
            </a:xfrm>
          </p:grpSpPr>
          <p:sp>
            <p:nvSpPr>
              <p:cNvPr id="743" name="Google Shape;743;p64"/>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4" name="Google Shape;744;p64"/>
              <p:cNvGrpSpPr/>
              <p:nvPr/>
            </p:nvGrpSpPr>
            <p:grpSpPr>
              <a:xfrm>
                <a:off x="372025" y="321975"/>
                <a:ext cx="8400000" cy="4499700"/>
                <a:chOff x="372025" y="321975"/>
                <a:chExt cx="8400000" cy="4499700"/>
              </a:xfrm>
            </p:grpSpPr>
            <p:sp>
              <p:nvSpPr>
                <p:cNvPr id="745" name="Google Shape;745;p64"/>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4"/>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4"/>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4"/>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4"/>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4"/>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1" name="Google Shape;751;p64"/>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752" name="Google Shape;752;p64"/>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753" name="Google Shape;753;p6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4" name="Google Shape;754;p64"/>
          <p:cNvSpPr txBox="1"/>
          <p:nvPr>
            <p:ph idx="2" type="title"/>
          </p:nvPr>
        </p:nvSpPr>
        <p:spPr>
          <a:xfrm>
            <a:off x="1544823" y="1649108"/>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55" name="Google Shape;755;p64"/>
          <p:cNvSpPr txBox="1"/>
          <p:nvPr>
            <p:ph idx="1" type="subTitle"/>
          </p:nvPr>
        </p:nvSpPr>
        <p:spPr>
          <a:xfrm>
            <a:off x="1544848" y="2176808"/>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56" name="Google Shape;756;p64"/>
          <p:cNvSpPr txBox="1"/>
          <p:nvPr>
            <p:ph idx="3" type="title"/>
          </p:nvPr>
        </p:nvSpPr>
        <p:spPr>
          <a:xfrm>
            <a:off x="5556855" y="1649108"/>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57" name="Google Shape;757;p64"/>
          <p:cNvSpPr txBox="1"/>
          <p:nvPr>
            <p:ph idx="4" type="subTitle"/>
          </p:nvPr>
        </p:nvSpPr>
        <p:spPr>
          <a:xfrm>
            <a:off x="5556877" y="2176808"/>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58" name="Google Shape;758;p64"/>
          <p:cNvSpPr txBox="1"/>
          <p:nvPr>
            <p:ph idx="5" type="title"/>
          </p:nvPr>
        </p:nvSpPr>
        <p:spPr>
          <a:xfrm>
            <a:off x="1544823" y="3367383"/>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59" name="Google Shape;759;p64"/>
          <p:cNvSpPr txBox="1"/>
          <p:nvPr>
            <p:ph idx="6" type="subTitle"/>
          </p:nvPr>
        </p:nvSpPr>
        <p:spPr>
          <a:xfrm>
            <a:off x="1544848" y="3895083"/>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60" name="Google Shape;760;p64"/>
          <p:cNvSpPr txBox="1"/>
          <p:nvPr>
            <p:ph idx="7" type="title"/>
          </p:nvPr>
        </p:nvSpPr>
        <p:spPr>
          <a:xfrm>
            <a:off x="5556855" y="3367383"/>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61" name="Google Shape;761;p64"/>
          <p:cNvSpPr txBox="1"/>
          <p:nvPr>
            <p:ph idx="8" type="subTitle"/>
          </p:nvPr>
        </p:nvSpPr>
        <p:spPr>
          <a:xfrm>
            <a:off x="5556877" y="3895083"/>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2_1">
    <p:spTree>
      <p:nvGrpSpPr>
        <p:cNvPr id="762" name="Shape 762"/>
        <p:cNvGrpSpPr/>
        <p:nvPr/>
      </p:nvGrpSpPr>
      <p:grpSpPr>
        <a:xfrm>
          <a:off x="0" y="0"/>
          <a:ext cx="0" cy="0"/>
          <a:chOff x="0" y="0"/>
          <a:chExt cx="0" cy="0"/>
        </a:xfrm>
      </p:grpSpPr>
      <p:grpSp>
        <p:nvGrpSpPr>
          <p:cNvPr id="763" name="Google Shape;763;p65"/>
          <p:cNvGrpSpPr/>
          <p:nvPr/>
        </p:nvGrpSpPr>
        <p:grpSpPr>
          <a:xfrm>
            <a:off x="7495226" y="1393376"/>
            <a:ext cx="755026" cy="1035656"/>
            <a:chOff x="5141975" y="584675"/>
            <a:chExt cx="922225" cy="1265000"/>
          </a:xfrm>
        </p:grpSpPr>
        <p:sp>
          <p:nvSpPr>
            <p:cNvPr id="764" name="Google Shape;764;p65"/>
            <p:cNvSpPr/>
            <p:nvPr/>
          </p:nvSpPr>
          <p:spPr>
            <a:xfrm>
              <a:off x="5589875" y="654525"/>
              <a:ext cx="329975" cy="74675"/>
            </a:xfrm>
            <a:custGeom>
              <a:rect b="b" l="l" r="r" t="t"/>
              <a:pathLst>
                <a:path extrusionOk="0" h="2987" w="13199">
                  <a:moveTo>
                    <a:pt x="1" y="0"/>
                  </a:moveTo>
                  <a:lnTo>
                    <a:pt x="13198" y="2986"/>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5"/>
            <p:cNvSpPr/>
            <p:nvPr/>
          </p:nvSpPr>
          <p:spPr>
            <a:xfrm>
              <a:off x="5588125" y="647200"/>
              <a:ext cx="333125" cy="88850"/>
            </a:xfrm>
            <a:custGeom>
              <a:rect b="b" l="l" r="r" t="t"/>
              <a:pathLst>
                <a:path extrusionOk="0" h="3554" w="13325">
                  <a:moveTo>
                    <a:pt x="129" y="0"/>
                  </a:moveTo>
                  <a:lnTo>
                    <a:pt x="0" y="569"/>
                  </a:lnTo>
                  <a:lnTo>
                    <a:pt x="13196" y="3554"/>
                  </a:lnTo>
                  <a:lnTo>
                    <a:pt x="13325" y="298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5"/>
            <p:cNvSpPr/>
            <p:nvPr/>
          </p:nvSpPr>
          <p:spPr>
            <a:xfrm>
              <a:off x="5351750" y="1707200"/>
              <a:ext cx="329925" cy="74600"/>
            </a:xfrm>
            <a:custGeom>
              <a:rect b="b" l="l" r="r" t="t"/>
              <a:pathLst>
                <a:path extrusionOk="0" h="2984" w="13197">
                  <a:moveTo>
                    <a:pt x="1" y="0"/>
                  </a:moveTo>
                  <a:lnTo>
                    <a:pt x="13197" y="2984"/>
                  </a:lnTo>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5"/>
            <p:cNvSpPr/>
            <p:nvPr/>
          </p:nvSpPr>
          <p:spPr>
            <a:xfrm>
              <a:off x="5350025" y="1699800"/>
              <a:ext cx="333125" cy="88850"/>
            </a:xfrm>
            <a:custGeom>
              <a:rect b="b" l="l" r="r" t="t"/>
              <a:pathLst>
                <a:path extrusionOk="0" h="3554" w="13325">
                  <a:moveTo>
                    <a:pt x="129" y="0"/>
                  </a:moveTo>
                  <a:lnTo>
                    <a:pt x="0" y="568"/>
                  </a:lnTo>
                  <a:lnTo>
                    <a:pt x="13196" y="3553"/>
                  </a:lnTo>
                  <a:lnTo>
                    <a:pt x="13325" y="2985"/>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5"/>
            <p:cNvSpPr/>
            <p:nvPr/>
          </p:nvSpPr>
          <p:spPr>
            <a:xfrm>
              <a:off x="5470675" y="1029075"/>
              <a:ext cx="417400" cy="94425"/>
            </a:xfrm>
            <a:custGeom>
              <a:rect b="b" l="l" r="r" t="t"/>
              <a:pathLst>
                <a:path extrusionOk="0" h="3777" w="16696">
                  <a:moveTo>
                    <a:pt x="1" y="0"/>
                  </a:moveTo>
                  <a:lnTo>
                    <a:pt x="16696" y="3777"/>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5"/>
            <p:cNvSpPr/>
            <p:nvPr/>
          </p:nvSpPr>
          <p:spPr>
            <a:xfrm>
              <a:off x="5468900" y="1021725"/>
              <a:ext cx="420625" cy="108650"/>
            </a:xfrm>
            <a:custGeom>
              <a:rect b="b" l="l" r="r" t="t"/>
              <a:pathLst>
                <a:path extrusionOk="0" h="4346" w="16825">
                  <a:moveTo>
                    <a:pt x="129" y="1"/>
                  </a:moveTo>
                  <a:lnTo>
                    <a:pt x="0" y="569"/>
                  </a:lnTo>
                  <a:lnTo>
                    <a:pt x="16696" y="4345"/>
                  </a:lnTo>
                  <a:lnTo>
                    <a:pt x="16824" y="3777"/>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5"/>
            <p:cNvSpPr/>
            <p:nvPr/>
          </p:nvSpPr>
          <p:spPr>
            <a:xfrm>
              <a:off x="5453100" y="1208525"/>
              <a:ext cx="362700" cy="82075"/>
            </a:xfrm>
            <a:custGeom>
              <a:rect b="b" l="l" r="r" t="t"/>
              <a:pathLst>
                <a:path extrusionOk="0" h="3283" w="14508">
                  <a:moveTo>
                    <a:pt x="1" y="1"/>
                  </a:moveTo>
                  <a:lnTo>
                    <a:pt x="14508" y="3282"/>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5"/>
            <p:cNvSpPr/>
            <p:nvPr/>
          </p:nvSpPr>
          <p:spPr>
            <a:xfrm>
              <a:off x="5451350" y="1201175"/>
              <a:ext cx="366000" cy="96275"/>
            </a:xfrm>
            <a:custGeom>
              <a:rect b="b" l="l" r="r" t="t"/>
              <a:pathLst>
                <a:path extrusionOk="0" h="3851" w="14640">
                  <a:moveTo>
                    <a:pt x="130" y="1"/>
                  </a:moveTo>
                  <a:lnTo>
                    <a:pt x="1" y="570"/>
                  </a:lnTo>
                  <a:lnTo>
                    <a:pt x="14510" y="3851"/>
                  </a:lnTo>
                  <a:lnTo>
                    <a:pt x="14639" y="3283"/>
                  </a:lnTo>
                  <a:lnTo>
                    <a:pt x="1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5"/>
            <p:cNvSpPr/>
            <p:nvPr/>
          </p:nvSpPr>
          <p:spPr>
            <a:xfrm>
              <a:off x="5450075" y="1120200"/>
              <a:ext cx="417400" cy="94425"/>
            </a:xfrm>
            <a:custGeom>
              <a:rect b="b" l="l" r="r" t="t"/>
              <a:pathLst>
                <a:path extrusionOk="0" h="3777" w="16696">
                  <a:moveTo>
                    <a:pt x="0" y="1"/>
                  </a:moveTo>
                  <a:lnTo>
                    <a:pt x="16695" y="3777"/>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5"/>
            <p:cNvSpPr/>
            <p:nvPr/>
          </p:nvSpPr>
          <p:spPr>
            <a:xfrm>
              <a:off x="5448375" y="1112900"/>
              <a:ext cx="420650" cy="108625"/>
            </a:xfrm>
            <a:custGeom>
              <a:rect b="b" l="l" r="r" t="t"/>
              <a:pathLst>
                <a:path extrusionOk="0" h="4345" w="16826">
                  <a:moveTo>
                    <a:pt x="130" y="0"/>
                  </a:moveTo>
                  <a:lnTo>
                    <a:pt x="1" y="568"/>
                  </a:lnTo>
                  <a:lnTo>
                    <a:pt x="16697" y="4345"/>
                  </a:lnTo>
                  <a:lnTo>
                    <a:pt x="16825" y="3776"/>
                  </a:lnTo>
                  <a:lnTo>
                    <a:pt x="13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5"/>
            <p:cNvSpPr/>
            <p:nvPr/>
          </p:nvSpPr>
          <p:spPr>
            <a:xfrm>
              <a:off x="5625775" y="749975"/>
              <a:ext cx="242450" cy="54875"/>
            </a:xfrm>
            <a:custGeom>
              <a:rect b="b" l="l" r="r" t="t"/>
              <a:pathLst>
                <a:path extrusionOk="0" h="2195" w="9698">
                  <a:moveTo>
                    <a:pt x="0" y="0"/>
                  </a:moveTo>
                  <a:lnTo>
                    <a:pt x="9697" y="2195"/>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5"/>
            <p:cNvSpPr/>
            <p:nvPr/>
          </p:nvSpPr>
          <p:spPr>
            <a:xfrm>
              <a:off x="5624000" y="742650"/>
              <a:ext cx="245725" cy="69075"/>
            </a:xfrm>
            <a:custGeom>
              <a:rect b="b" l="l" r="r" t="t"/>
              <a:pathLst>
                <a:path extrusionOk="0" h="2763" w="9829">
                  <a:moveTo>
                    <a:pt x="129" y="0"/>
                  </a:moveTo>
                  <a:lnTo>
                    <a:pt x="1" y="570"/>
                  </a:lnTo>
                  <a:lnTo>
                    <a:pt x="9699" y="2762"/>
                  </a:lnTo>
                  <a:lnTo>
                    <a:pt x="9828" y="219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5"/>
            <p:cNvSpPr/>
            <p:nvPr/>
          </p:nvSpPr>
          <p:spPr>
            <a:xfrm>
              <a:off x="5458800" y="1437175"/>
              <a:ext cx="253425" cy="57350"/>
            </a:xfrm>
            <a:custGeom>
              <a:rect b="b" l="l" r="r" t="t"/>
              <a:pathLst>
                <a:path extrusionOk="0" h="2294" w="10137">
                  <a:moveTo>
                    <a:pt x="1" y="0"/>
                  </a:moveTo>
                  <a:lnTo>
                    <a:pt x="10136" y="2294"/>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5"/>
            <p:cNvSpPr/>
            <p:nvPr/>
          </p:nvSpPr>
          <p:spPr>
            <a:xfrm>
              <a:off x="5457150" y="1429825"/>
              <a:ext cx="256600" cy="71525"/>
            </a:xfrm>
            <a:custGeom>
              <a:rect b="b" l="l" r="r" t="t"/>
              <a:pathLst>
                <a:path extrusionOk="0" h="2861" w="10264">
                  <a:moveTo>
                    <a:pt x="129" y="0"/>
                  </a:moveTo>
                  <a:lnTo>
                    <a:pt x="0" y="569"/>
                  </a:lnTo>
                  <a:lnTo>
                    <a:pt x="10135" y="2861"/>
                  </a:lnTo>
                  <a:lnTo>
                    <a:pt x="10263" y="2293"/>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5"/>
            <p:cNvSpPr/>
            <p:nvPr/>
          </p:nvSpPr>
          <p:spPr>
            <a:xfrm>
              <a:off x="5440025" y="1520250"/>
              <a:ext cx="242475" cy="54850"/>
            </a:xfrm>
            <a:custGeom>
              <a:rect b="b" l="l" r="r" t="t"/>
              <a:pathLst>
                <a:path extrusionOk="0" h="2194" w="9699">
                  <a:moveTo>
                    <a:pt x="0" y="1"/>
                  </a:moveTo>
                  <a:lnTo>
                    <a:pt x="9698" y="2193"/>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5"/>
            <p:cNvSpPr/>
            <p:nvPr/>
          </p:nvSpPr>
          <p:spPr>
            <a:xfrm>
              <a:off x="5438275" y="1512850"/>
              <a:ext cx="245650" cy="69075"/>
            </a:xfrm>
            <a:custGeom>
              <a:rect b="b" l="l" r="r" t="t"/>
              <a:pathLst>
                <a:path extrusionOk="0" h="2763" w="9826">
                  <a:moveTo>
                    <a:pt x="129" y="1"/>
                  </a:moveTo>
                  <a:lnTo>
                    <a:pt x="1" y="569"/>
                  </a:lnTo>
                  <a:lnTo>
                    <a:pt x="9698" y="2763"/>
                  </a:lnTo>
                  <a:lnTo>
                    <a:pt x="9826" y="2195"/>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5"/>
            <p:cNvSpPr/>
            <p:nvPr/>
          </p:nvSpPr>
          <p:spPr>
            <a:xfrm>
              <a:off x="5578750" y="957750"/>
              <a:ext cx="242475" cy="54875"/>
            </a:xfrm>
            <a:custGeom>
              <a:rect b="b" l="l" r="r" t="t"/>
              <a:pathLst>
                <a:path extrusionOk="0" h="2195" w="9699">
                  <a:moveTo>
                    <a:pt x="1" y="0"/>
                  </a:moveTo>
                  <a:lnTo>
                    <a:pt x="9699" y="2194"/>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5"/>
            <p:cNvSpPr/>
            <p:nvPr/>
          </p:nvSpPr>
          <p:spPr>
            <a:xfrm>
              <a:off x="5577000" y="950375"/>
              <a:ext cx="245650" cy="69075"/>
            </a:xfrm>
            <a:custGeom>
              <a:rect b="b" l="l" r="r" t="t"/>
              <a:pathLst>
                <a:path extrusionOk="0" h="2763" w="9826">
                  <a:moveTo>
                    <a:pt x="129" y="1"/>
                  </a:moveTo>
                  <a:lnTo>
                    <a:pt x="0" y="569"/>
                  </a:lnTo>
                  <a:lnTo>
                    <a:pt x="9697" y="2762"/>
                  </a:lnTo>
                  <a:lnTo>
                    <a:pt x="9825" y="2193"/>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5"/>
            <p:cNvSpPr/>
            <p:nvPr/>
          </p:nvSpPr>
          <p:spPr>
            <a:xfrm>
              <a:off x="5374425" y="584675"/>
              <a:ext cx="559375" cy="1265000"/>
            </a:xfrm>
            <a:custGeom>
              <a:rect b="b" l="l" r="r" t="t"/>
              <a:pathLst>
                <a:path extrusionOk="0" h="50600" w="22375">
                  <a:moveTo>
                    <a:pt x="9068" y="0"/>
                  </a:moveTo>
                  <a:cubicBezTo>
                    <a:pt x="8695" y="0"/>
                    <a:pt x="8348" y="235"/>
                    <a:pt x="8220" y="606"/>
                  </a:cubicBezTo>
                  <a:cubicBezTo>
                    <a:pt x="8140" y="835"/>
                    <a:pt x="6333" y="6301"/>
                    <a:pt x="11195" y="11430"/>
                  </a:cubicBezTo>
                  <a:cubicBezTo>
                    <a:pt x="11939" y="12216"/>
                    <a:pt x="12842" y="12991"/>
                    <a:pt x="13796" y="13812"/>
                  </a:cubicBezTo>
                  <a:cubicBezTo>
                    <a:pt x="16885" y="16467"/>
                    <a:pt x="20388" y="19477"/>
                    <a:pt x="19412" y="23786"/>
                  </a:cubicBezTo>
                  <a:cubicBezTo>
                    <a:pt x="18507" y="27787"/>
                    <a:pt x="14129" y="28741"/>
                    <a:pt x="9895" y="29666"/>
                  </a:cubicBezTo>
                  <a:cubicBezTo>
                    <a:pt x="5931" y="30529"/>
                    <a:pt x="1831" y="31422"/>
                    <a:pt x="1012" y="35033"/>
                  </a:cubicBezTo>
                  <a:cubicBezTo>
                    <a:pt x="1" y="39487"/>
                    <a:pt x="3620" y="41679"/>
                    <a:pt x="6812" y="43615"/>
                  </a:cubicBezTo>
                  <a:cubicBezTo>
                    <a:pt x="10109" y="45612"/>
                    <a:pt x="12079" y="47008"/>
                    <a:pt x="11602" y="49535"/>
                  </a:cubicBezTo>
                  <a:cubicBezTo>
                    <a:pt x="11510" y="50023"/>
                    <a:pt x="11830" y="50492"/>
                    <a:pt x="12317" y="50584"/>
                  </a:cubicBezTo>
                  <a:cubicBezTo>
                    <a:pt x="12374" y="50594"/>
                    <a:pt x="12429" y="50600"/>
                    <a:pt x="12484" y="50600"/>
                  </a:cubicBezTo>
                  <a:cubicBezTo>
                    <a:pt x="12906" y="50600"/>
                    <a:pt x="13283" y="50298"/>
                    <a:pt x="13365" y="49867"/>
                  </a:cubicBezTo>
                  <a:cubicBezTo>
                    <a:pt x="14106" y="45936"/>
                    <a:pt x="10725" y="43888"/>
                    <a:pt x="7743" y="42079"/>
                  </a:cubicBezTo>
                  <a:cubicBezTo>
                    <a:pt x="4193" y="39928"/>
                    <a:pt x="2084" y="38407"/>
                    <a:pt x="2762" y="35430"/>
                  </a:cubicBezTo>
                  <a:cubicBezTo>
                    <a:pt x="3328" y="32931"/>
                    <a:pt x="6548" y="32229"/>
                    <a:pt x="10277" y="31417"/>
                  </a:cubicBezTo>
                  <a:cubicBezTo>
                    <a:pt x="14836" y="30424"/>
                    <a:pt x="20005" y="29297"/>
                    <a:pt x="21162" y="24182"/>
                  </a:cubicBezTo>
                  <a:cubicBezTo>
                    <a:pt x="22375" y="18819"/>
                    <a:pt x="18267" y="15289"/>
                    <a:pt x="14966" y="12452"/>
                  </a:cubicBezTo>
                  <a:cubicBezTo>
                    <a:pt x="14047" y="11661"/>
                    <a:pt x="13180" y="10916"/>
                    <a:pt x="12498" y="10196"/>
                  </a:cubicBezTo>
                  <a:cubicBezTo>
                    <a:pt x="8415" y="5890"/>
                    <a:pt x="9849" y="1393"/>
                    <a:pt x="9916" y="1187"/>
                  </a:cubicBezTo>
                  <a:cubicBezTo>
                    <a:pt x="10077" y="719"/>
                    <a:pt x="9828" y="210"/>
                    <a:pt x="9361" y="49"/>
                  </a:cubicBezTo>
                  <a:cubicBezTo>
                    <a:pt x="9264" y="16"/>
                    <a:pt x="9165" y="0"/>
                    <a:pt x="90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5"/>
            <p:cNvSpPr/>
            <p:nvPr/>
          </p:nvSpPr>
          <p:spPr>
            <a:xfrm>
              <a:off x="5307375" y="660150"/>
              <a:ext cx="650775" cy="1109375"/>
            </a:xfrm>
            <a:custGeom>
              <a:rect b="b" l="l" r="r" t="t"/>
              <a:pathLst>
                <a:path extrusionOk="0" h="44375" w="26031">
                  <a:moveTo>
                    <a:pt x="25085" y="1"/>
                  </a:moveTo>
                  <a:cubicBezTo>
                    <a:pt x="24639" y="1"/>
                    <a:pt x="24248" y="335"/>
                    <a:pt x="24192" y="791"/>
                  </a:cubicBezTo>
                  <a:cubicBezTo>
                    <a:pt x="24169" y="990"/>
                    <a:pt x="23536" y="5678"/>
                    <a:pt x="17986" y="7814"/>
                  </a:cubicBezTo>
                  <a:cubicBezTo>
                    <a:pt x="17062" y="8169"/>
                    <a:pt x="15957" y="8469"/>
                    <a:pt x="14787" y="8787"/>
                  </a:cubicBezTo>
                  <a:cubicBezTo>
                    <a:pt x="10586" y="9926"/>
                    <a:pt x="5358" y="11345"/>
                    <a:pt x="4144" y="16708"/>
                  </a:cubicBezTo>
                  <a:cubicBezTo>
                    <a:pt x="2986" y="21823"/>
                    <a:pt x="7167" y="25063"/>
                    <a:pt x="10855" y="27924"/>
                  </a:cubicBezTo>
                  <a:cubicBezTo>
                    <a:pt x="13871" y="30262"/>
                    <a:pt x="16474" y="32282"/>
                    <a:pt x="15911" y="34780"/>
                  </a:cubicBezTo>
                  <a:cubicBezTo>
                    <a:pt x="15240" y="37760"/>
                    <a:pt x="12683" y="38226"/>
                    <a:pt x="8553" y="38640"/>
                  </a:cubicBezTo>
                  <a:cubicBezTo>
                    <a:pt x="5082" y="38987"/>
                    <a:pt x="1149" y="39381"/>
                    <a:pt x="127" y="43249"/>
                  </a:cubicBezTo>
                  <a:cubicBezTo>
                    <a:pt x="0" y="43727"/>
                    <a:pt x="285" y="44217"/>
                    <a:pt x="765" y="44345"/>
                  </a:cubicBezTo>
                  <a:cubicBezTo>
                    <a:pt x="842" y="44365"/>
                    <a:pt x="919" y="44375"/>
                    <a:pt x="995" y="44375"/>
                  </a:cubicBezTo>
                  <a:cubicBezTo>
                    <a:pt x="1392" y="44375"/>
                    <a:pt x="1755" y="44109"/>
                    <a:pt x="1864" y="43708"/>
                  </a:cubicBezTo>
                  <a:cubicBezTo>
                    <a:pt x="2520" y="41223"/>
                    <a:pt x="4898" y="40810"/>
                    <a:pt x="8733" y="40425"/>
                  </a:cubicBezTo>
                  <a:cubicBezTo>
                    <a:pt x="12448" y="40052"/>
                    <a:pt x="16659" y="39632"/>
                    <a:pt x="17663" y="35176"/>
                  </a:cubicBezTo>
                  <a:cubicBezTo>
                    <a:pt x="18477" y="31564"/>
                    <a:pt x="15161" y="28993"/>
                    <a:pt x="11955" y="26507"/>
                  </a:cubicBezTo>
                  <a:cubicBezTo>
                    <a:pt x="8531" y="23852"/>
                    <a:pt x="4989" y="21106"/>
                    <a:pt x="5895" y="17104"/>
                  </a:cubicBezTo>
                  <a:cubicBezTo>
                    <a:pt x="6870" y="12794"/>
                    <a:pt x="11325" y="11585"/>
                    <a:pt x="15256" y="10518"/>
                  </a:cubicBezTo>
                  <a:cubicBezTo>
                    <a:pt x="16472" y="10187"/>
                    <a:pt x="17619" y="9876"/>
                    <a:pt x="18629" y="9488"/>
                  </a:cubicBezTo>
                  <a:cubicBezTo>
                    <a:pt x="25226" y="6952"/>
                    <a:pt x="25947" y="1240"/>
                    <a:pt x="25975" y="997"/>
                  </a:cubicBezTo>
                  <a:cubicBezTo>
                    <a:pt x="26030" y="507"/>
                    <a:pt x="25678" y="65"/>
                    <a:pt x="25188" y="7"/>
                  </a:cubicBezTo>
                  <a:cubicBezTo>
                    <a:pt x="25154" y="3"/>
                    <a:pt x="25119" y="1"/>
                    <a:pt x="250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5"/>
            <p:cNvSpPr/>
            <p:nvPr/>
          </p:nvSpPr>
          <p:spPr>
            <a:xfrm>
              <a:off x="5980500" y="901400"/>
              <a:ext cx="83700" cy="73425"/>
            </a:xfrm>
            <a:custGeom>
              <a:rect b="b" l="l" r="r" t="t"/>
              <a:pathLst>
                <a:path extrusionOk="0" h="2937" w="3348">
                  <a:moveTo>
                    <a:pt x="1674" y="1"/>
                  </a:moveTo>
                  <a:cubicBezTo>
                    <a:pt x="1406" y="1"/>
                    <a:pt x="1135" y="74"/>
                    <a:pt x="891" y="228"/>
                  </a:cubicBezTo>
                  <a:cubicBezTo>
                    <a:pt x="205" y="659"/>
                    <a:pt x="0" y="1566"/>
                    <a:pt x="434" y="2251"/>
                  </a:cubicBezTo>
                  <a:cubicBezTo>
                    <a:pt x="712" y="2694"/>
                    <a:pt x="1188" y="2936"/>
                    <a:pt x="1675" y="2936"/>
                  </a:cubicBezTo>
                  <a:cubicBezTo>
                    <a:pt x="1943" y="2936"/>
                    <a:pt x="2214" y="2863"/>
                    <a:pt x="2457" y="2710"/>
                  </a:cubicBezTo>
                  <a:cubicBezTo>
                    <a:pt x="3143" y="2277"/>
                    <a:pt x="3348" y="1371"/>
                    <a:pt x="2916" y="686"/>
                  </a:cubicBezTo>
                  <a:cubicBezTo>
                    <a:pt x="2637" y="243"/>
                    <a:pt x="2161" y="1"/>
                    <a:pt x="16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5"/>
            <p:cNvSpPr/>
            <p:nvPr/>
          </p:nvSpPr>
          <p:spPr>
            <a:xfrm>
              <a:off x="5216050" y="1573200"/>
              <a:ext cx="83675" cy="73425"/>
            </a:xfrm>
            <a:custGeom>
              <a:rect b="b" l="l" r="r" t="t"/>
              <a:pathLst>
                <a:path extrusionOk="0" h="2937" w="3347">
                  <a:moveTo>
                    <a:pt x="1672" y="1"/>
                  </a:moveTo>
                  <a:cubicBezTo>
                    <a:pt x="1405" y="1"/>
                    <a:pt x="1134" y="74"/>
                    <a:pt x="891" y="228"/>
                  </a:cubicBezTo>
                  <a:cubicBezTo>
                    <a:pt x="205" y="661"/>
                    <a:pt x="0" y="1567"/>
                    <a:pt x="434" y="2252"/>
                  </a:cubicBezTo>
                  <a:cubicBezTo>
                    <a:pt x="712" y="2695"/>
                    <a:pt x="1188" y="2937"/>
                    <a:pt x="1675" y="2937"/>
                  </a:cubicBezTo>
                  <a:cubicBezTo>
                    <a:pt x="1942" y="2937"/>
                    <a:pt x="2214" y="2863"/>
                    <a:pt x="2457" y="2710"/>
                  </a:cubicBezTo>
                  <a:cubicBezTo>
                    <a:pt x="3142" y="2278"/>
                    <a:pt x="3347" y="1372"/>
                    <a:pt x="2916" y="687"/>
                  </a:cubicBezTo>
                  <a:cubicBezTo>
                    <a:pt x="2636" y="244"/>
                    <a:pt x="2159" y="1"/>
                    <a:pt x="16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5"/>
            <p:cNvSpPr/>
            <p:nvPr/>
          </p:nvSpPr>
          <p:spPr>
            <a:xfrm>
              <a:off x="5300775" y="1212850"/>
              <a:ext cx="83675" cy="73400"/>
            </a:xfrm>
            <a:custGeom>
              <a:rect b="b" l="l" r="r" t="t"/>
              <a:pathLst>
                <a:path extrusionOk="0" h="2936" w="3347">
                  <a:moveTo>
                    <a:pt x="1673" y="0"/>
                  </a:moveTo>
                  <a:cubicBezTo>
                    <a:pt x="1405" y="0"/>
                    <a:pt x="1134" y="73"/>
                    <a:pt x="891" y="226"/>
                  </a:cubicBezTo>
                  <a:cubicBezTo>
                    <a:pt x="205" y="660"/>
                    <a:pt x="0" y="1566"/>
                    <a:pt x="434" y="2251"/>
                  </a:cubicBezTo>
                  <a:cubicBezTo>
                    <a:pt x="713" y="2693"/>
                    <a:pt x="1189" y="2936"/>
                    <a:pt x="1676" y="2936"/>
                  </a:cubicBezTo>
                  <a:cubicBezTo>
                    <a:pt x="1943" y="2936"/>
                    <a:pt x="2214" y="2862"/>
                    <a:pt x="2457" y="2708"/>
                  </a:cubicBezTo>
                  <a:cubicBezTo>
                    <a:pt x="3142" y="2276"/>
                    <a:pt x="3347" y="1370"/>
                    <a:pt x="2916" y="685"/>
                  </a:cubicBezTo>
                  <a:cubicBezTo>
                    <a:pt x="2636" y="242"/>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5"/>
            <p:cNvSpPr/>
            <p:nvPr/>
          </p:nvSpPr>
          <p:spPr>
            <a:xfrm>
              <a:off x="5874725" y="1642875"/>
              <a:ext cx="83675" cy="73425"/>
            </a:xfrm>
            <a:custGeom>
              <a:rect b="b" l="l" r="r" t="t"/>
              <a:pathLst>
                <a:path extrusionOk="0" h="2937" w="3347">
                  <a:moveTo>
                    <a:pt x="1673" y="0"/>
                  </a:moveTo>
                  <a:cubicBezTo>
                    <a:pt x="1405" y="0"/>
                    <a:pt x="1135" y="74"/>
                    <a:pt x="892" y="227"/>
                  </a:cubicBezTo>
                  <a:cubicBezTo>
                    <a:pt x="205" y="660"/>
                    <a:pt x="1" y="1566"/>
                    <a:pt x="433" y="2251"/>
                  </a:cubicBezTo>
                  <a:cubicBezTo>
                    <a:pt x="711" y="2694"/>
                    <a:pt x="1188" y="2936"/>
                    <a:pt x="1675" y="2936"/>
                  </a:cubicBezTo>
                  <a:cubicBezTo>
                    <a:pt x="1943" y="2936"/>
                    <a:pt x="2214" y="2863"/>
                    <a:pt x="2457" y="2709"/>
                  </a:cubicBezTo>
                  <a:cubicBezTo>
                    <a:pt x="3142" y="2276"/>
                    <a:pt x="3347" y="1370"/>
                    <a:pt x="2915" y="686"/>
                  </a:cubicBezTo>
                  <a:cubicBezTo>
                    <a:pt x="2637" y="243"/>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5"/>
            <p:cNvSpPr/>
            <p:nvPr/>
          </p:nvSpPr>
          <p:spPr>
            <a:xfrm>
              <a:off x="5522825" y="804775"/>
              <a:ext cx="25625" cy="22500"/>
            </a:xfrm>
            <a:custGeom>
              <a:rect b="b" l="l" r="r" t="t"/>
              <a:pathLst>
                <a:path extrusionOk="0" h="900" w="1025">
                  <a:moveTo>
                    <a:pt x="511" y="1"/>
                  </a:moveTo>
                  <a:cubicBezTo>
                    <a:pt x="429" y="1"/>
                    <a:pt x="346" y="23"/>
                    <a:pt x="272" y="70"/>
                  </a:cubicBezTo>
                  <a:cubicBezTo>
                    <a:pt x="62" y="203"/>
                    <a:pt x="0" y="481"/>
                    <a:pt x="133" y="690"/>
                  </a:cubicBezTo>
                  <a:cubicBezTo>
                    <a:pt x="218" y="825"/>
                    <a:pt x="364" y="899"/>
                    <a:pt x="513" y="899"/>
                  </a:cubicBezTo>
                  <a:cubicBezTo>
                    <a:pt x="595" y="899"/>
                    <a:pt x="678" y="877"/>
                    <a:pt x="752" y="829"/>
                  </a:cubicBezTo>
                  <a:cubicBezTo>
                    <a:pt x="961" y="698"/>
                    <a:pt x="1024" y="421"/>
                    <a:pt x="891" y="210"/>
                  </a:cubicBezTo>
                  <a:cubicBezTo>
                    <a:pt x="805"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5"/>
            <p:cNvSpPr/>
            <p:nvPr/>
          </p:nvSpPr>
          <p:spPr>
            <a:xfrm>
              <a:off x="5886275" y="1432775"/>
              <a:ext cx="25625" cy="22475"/>
            </a:xfrm>
            <a:custGeom>
              <a:rect b="b" l="l" r="r" t="t"/>
              <a:pathLst>
                <a:path extrusionOk="0" h="899" w="1025">
                  <a:moveTo>
                    <a:pt x="512" y="0"/>
                  </a:moveTo>
                  <a:cubicBezTo>
                    <a:pt x="430" y="0"/>
                    <a:pt x="347" y="23"/>
                    <a:pt x="273" y="70"/>
                  </a:cubicBezTo>
                  <a:cubicBezTo>
                    <a:pt x="64" y="203"/>
                    <a:pt x="1" y="481"/>
                    <a:pt x="134" y="690"/>
                  </a:cubicBezTo>
                  <a:cubicBezTo>
                    <a:pt x="219" y="825"/>
                    <a:pt x="364" y="898"/>
                    <a:pt x="513" y="898"/>
                  </a:cubicBezTo>
                  <a:cubicBezTo>
                    <a:pt x="595" y="898"/>
                    <a:pt x="678" y="876"/>
                    <a:pt x="752" y="829"/>
                  </a:cubicBezTo>
                  <a:cubicBezTo>
                    <a:pt x="961" y="697"/>
                    <a:pt x="1025" y="420"/>
                    <a:pt x="892" y="209"/>
                  </a:cubicBezTo>
                  <a:cubicBezTo>
                    <a:pt x="806" y="75"/>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5"/>
            <p:cNvSpPr/>
            <p:nvPr/>
          </p:nvSpPr>
          <p:spPr>
            <a:xfrm>
              <a:off x="5470075" y="652650"/>
              <a:ext cx="25625" cy="22450"/>
            </a:xfrm>
            <a:custGeom>
              <a:rect b="b" l="l" r="r" t="t"/>
              <a:pathLst>
                <a:path extrusionOk="0" h="898" w="1025">
                  <a:moveTo>
                    <a:pt x="512" y="0"/>
                  </a:moveTo>
                  <a:cubicBezTo>
                    <a:pt x="430" y="0"/>
                    <a:pt x="347" y="23"/>
                    <a:pt x="273" y="70"/>
                  </a:cubicBezTo>
                  <a:cubicBezTo>
                    <a:pt x="63" y="203"/>
                    <a:pt x="0" y="480"/>
                    <a:pt x="133" y="688"/>
                  </a:cubicBezTo>
                  <a:cubicBezTo>
                    <a:pt x="219" y="824"/>
                    <a:pt x="365" y="898"/>
                    <a:pt x="514" y="898"/>
                  </a:cubicBezTo>
                  <a:cubicBezTo>
                    <a:pt x="596" y="898"/>
                    <a:pt x="679" y="876"/>
                    <a:pt x="753" y="829"/>
                  </a:cubicBezTo>
                  <a:cubicBezTo>
                    <a:pt x="963" y="696"/>
                    <a:pt x="1024" y="419"/>
                    <a:pt x="892"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5"/>
            <p:cNvSpPr/>
            <p:nvPr/>
          </p:nvSpPr>
          <p:spPr>
            <a:xfrm>
              <a:off x="5406650" y="729075"/>
              <a:ext cx="38350" cy="33675"/>
            </a:xfrm>
            <a:custGeom>
              <a:rect b="b" l="l" r="r" t="t"/>
              <a:pathLst>
                <a:path extrusionOk="0" h="1347" w="1534">
                  <a:moveTo>
                    <a:pt x="768" y="1"/>
                  </a:moveTo>
                  <a:cubicBezTo>
                    <a:pt x="645" y="1"/>
                    <a:pt x="521" y="34"/>
                    <a:pt x="409" y="105"/>
                  </a:cubicBezTo>
                  <a:cubicBezTo>
                    <a:pt x="95" y="303"/>
                    <a:pt x="1" y="718"/>
                    <a:pt x="199" y="1032"/>
                  </a:cubicBezTo>
                  <a:cubicBezTo>
                    <a:pt x="327" y="1236"/>
                    <a:pt x="545" y="1346"/>
                    <a:pt x="768" y="1346"/>
                  </a:cubicBezTo>
                  <a:cubicBezTo>
                    <a:pt x="891" y="1346"/>
                    <a:pt x="1015" y="1313"/>
                    <a:pt x="1126" y="1242"/>
                  </a:cubicBezTo>
                  <a:cubicBezTo>
                    <a:pt x="1440" y="1044"/>
                    <a:pt x="1534" y="629"/>
                    <a:pt x="1336" y="315"/>
                  </a:cubicBezTo>
                  <a:cubicBezTo>
                    <a:pt x="1209" y="112"/>
                    <a:pt x="991"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5"/>
            <p:cNvSpPr/>
            <p:nvPr/>
          </p:nvSpPr>
          <p:spPr>
            <a:xfrm>
              <a:off x="5398750" y="1312925"/>
              <a:ext cx="38375" cy="33700"/>
            </a:xfrm>
            <a:custGeom>
              <a:rect b="b" l="l" r="r" t="t"/>
              <a:pathLst>
                <a:path extrusionOk="0" h="1348" w="1535">
                  <a:moveTo>
                    <a:pt x="767" y="1"/>
                  </a:moveTo>
                  <a:cubicBezTo>
                    <a:pt x="644" y="1"/>
                    <a:pt x="520" y="34"/>
                    <a:pt x="409" y="105"/>
                  </a:cubicBezTo>
                  <a:cubicBezTo>
                    <a:pt x="95" y="303"/>
                    <a:pt x="0" y="719"/>
                    <a:pt x="199" y="1032"/>
                  </a:cubicBezTo>
                  <a:cubicBezTo>
                    <a:pt x="327" y="1236"/>
                    <a:pt x="546" y="1347"/>
                    <a:pt x="769" y="1347"/>
                  </a:cubicBezTo>
                  <a:cubicBezTo>
                    <a:pt x="891" y="1347"/>
                    <a:pt x="1015" y="1314"/>
                    <a:pt x="1126" y="1243"/>
                  </a:cubicBezTo>
                  <a:cubicBezTo>
                    <a:pt x="1441" y="1045"/>
                    <a:pt x="1534" y="629"/>
                    <a:pt x="1336" y="316"/>
                  </a:cubicBezTo>
                  <a:cubicBezTo>
                    <a:pt x="1208" y="112"/>
                    <a:pt x="990" y="1"/>
                    <a:pt x="76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5"/>
            <p:cNvSpPr/>
            <p:nvPr/>
          </p:nvSpPr>
          <p:spPr>
            <a:xfrm>
              <a:off x="5811900" y="1586075"/>
              <a:ext cx="38350" cy="33675"/>
            </a:xfrm>
            <a:custGeom>
              <a:rect b="b" l="l" r="r" t="t"/>
              <a:pathLst>
                <a:path extrusionOk="0" h="1347" w="1534">
                  <a:moveTo>
                    <a:pt x="767" y="0"/>
                  </a:moveTo>
                  <a:cubicBezTo>
                    <a:pt x="645" y="0"/>
                    <a:pt x="521" y="34"/>
                    <a:pt x="409" y="104"/>
                  </a:cubicBezTo>
                  <a:cubicBezTo>
                    <a:pt x="94" y="302"/>
                    <a:pt x="1" y="718"/>
                    <a:pt x="199" y="1031"/>
                  </a:cubicBezTo>
                  <a:cubicBezTo>
                    <a:pt x="327" y="1235"/>
                    <a:pt x="545" y="1346"/>
                    <a:pt x="769" y="1346"/>
                  </a:cubicBezTo>
                  <a:cubicBezTo>
                    <a:pt x="891" y="1346"/>
                    <a:pt x="1015" y="1313"/>
                    <a:pt x="1126" y="1243"/>
                  </a:cubicBezTo>
                  <a:cubicBezTo>
                    <a:pt x="1439" y="1044"/>
                    <a:pt x="1534" y="628"/>
                    <a:pt x="1336" y="315"/>
                  </a:cubicBezTo>
                  <a:cubicBezTo>
                    <a:pt x="1208" y="112"/>
                    <a:pt x="990" y="0"/>
                    <a:pt x="76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5"/>
            <p:cNvSpPr/>
            <p:nvPr/>
          </p:nvSpPr>
          <p:spPr>
            <a:xfrm>
              <a:off x="6007450" y="716175"/>
              <a:ext cx="25625" cy="22450"/>
            </a:xfrm>
            <a:custGeom>
              <a:rect b="b" l="l" r="r" t="t"/>
              <a:pathLst>
                <a:path extrusionOk="0" h="898" w="1025">
                  <a:moveTo>
                    <a:pt x="512" y="0"/>
                  </a:moveTo>
                  <a:cubicBezTo>
                    <a:pt x="430" y="0"/>
                    <a:pt x="348" y="23"/>
                    <a:pt x="273" y="70"/>
                  </a:cubicBezTo>
                  <a:cubicBezTo>
                    <a:pt x="64" y="203"/>
                    <a:pt x="1" y="480"/>
                    <a:pt x="134" y="688"/>
                  </a:cubicBezTo>
                  <a:cubicBezTo>
                    <a:pt x="220" y="824"/>
                    <a:pt x="365" y="898"/>
                    <a:pt x="514" y="898"/>
                  </a:cubicBezTo>
                  <a:cubicBezTo>
                    <a:pt x="596" y="898"/>
                    <a:pt x="678" y="876"/>
                    <a:pt x="753" y="829"/>
                  </a:cubicBezTo>
                  <a:cubicBezTo>
                    <a:pt x="964" y="697"/>
                    <a:pt x="1025" y="419"/>
                    <a:pt x="892" y="209"/>
                  </a:cubicBezTo>
                  <a:cubicBezTo>
                    <a:pt x="806"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5"/>
            <p:cNvSpPr/>
            <p:nvPr/>
          </p:nvSpPr>
          <p:spPr>
            <a:xfrm>
              <a:off x="5950675" y="826300"/>
              <a:ext cx="25600" cy="22450"/>
            </a:xfrm>
            <a:custGeom>
              <a:rect b="b" l="l" r="r" t="t"/>
              <a:pathLst>
                <a:path extrusionOk="0" h="898" w="1024">
                  <a:moveTo>
                    <a:pt x="511" y="1"/>
                  </a:moveTo>
                  <a:cubicBezTo>
                    <a:pt x="429" y="1"/>
                    <a:pt x="347" y="23"/>
                    <a:pt x="272" y="70"/>
                  </a:cubicBezTo>
                  <a:cubicBezTo>
                    <a:pt x="63" y="203"/>
                    <a:pt x="0" y="480"/>
                    <a:pt x="133" y="689"/>
                  </a:cubicBezTo>
                  <a:cubicBezTo>
                    <a:pt x="219" y="824"/>
                    <a:pt x="365" y="898"/>
                    <a:pt x="514" y="898"/>
                  </a:cubicBezTo>
                  <a:cubicBezTo>
                    <a:pt x="596" y="898"/>
                    <a:pt x="679" y="875"/>
                    <a:pt x="753" y="828"/>
                  </a:cubicBezTo>
                  <a:cubicBezTo>
                    <a:pt x="962" y="697"/>
                    <a:pt x="1024"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5"/>
            <p:cNvSpPr/>
            <p:nvPr/>
          </p:nvSpPr>
          <p:spPr>
            <a:xfrm>
              <a:off x="5141975" y="1575375"/>
              <a:ext cx="25625" cy="22475"/>
            </a:xfrm>
            <a:custGeom>
              <a:rect b="b" l="l" r="r" t="t"/>
              <a:pathLst>
                <a:path extrusionOk="0" h="899" w="1025">
                  <a:moveTo>
                    <a:pt x="512" y="0"/>
                  </a:moveTo>
                  <a:cubicBezTo>
                    <a:pt x="430" y="0"/>
                    <a:pt x="348" y="23"/>
                    <a:pt x="273" y="70"/>
                  </a:cubicBezTo>
                  <a:cubicBezTo>
                    <a:pt x="64" y="203"/>
                    <a:pt x="1" y="481"/>
                    <a:pt x="134" y="690"/>
                  </a:cubicBezTo>
                  <a:cubicBezTo>
                    <a:pt x="220" y="824"/>
                    <a:pt x="366" y="898"/>
                    <a:pt x="515" y="898"/>
                  </a:cubicBezTo>
                  <a:cubicBezTo>
                    <a:pt x="597" y="898"/>
                    <a:pt x="679" y="876"/>
                    <a:pt x="754" y="829"/>
                  </a:cubicBezTo>
                  <a:cubicBezTo>
                    <a:pt x="964" y="697"/>
                    <a:pt x="1025" y="419"/>
                    <a:pt x="893"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5"/>
            <p:cNvSpPr/>
            <p:nvPr/>
          </p:nvSpPr>
          <p:spPr>
            <a:xfrm>
              <a:off x="5809750" y="1771000"/>
              <a:ext cx="25625" cy="22475"/>
            </a:xfrm>
            <a:custGeom>
              <a:rect b="b" l="l" r="r" t="t"/>
              <a:pathLst>
                <a:path extrusionOk="0" h="899" w="1025">
                  <a:moveTo>
                    <a:pt x="511" y="1"/>
                  </a:moveTo>
                  <a:cubicBezTo>
                    <a:pt x="429" y="1"/>
                    <a:pt x="346" y="23"/>
                    <a:pt x="272" y="71"/>
                  </a:cubicBezTo>
                  <a:cubicBezTo>
                    <a:pt x="63" y="204"/>
                    <a:pt x="1" y="480"/>
                    <a:pt x="133" y="689"/>
                  </a:cubicBezTo>
                  <a:cubicBezTo>
                    <a:pt x="218" y="824"/>
                    <a:pt x="364" y="898"/>
                    <a:pt x="513" y="898"/>
                  </a:cubicBezTo>
                  <a:cubicBezTo>
                    <a:pt x="595" y="898"/>
                    <a:pt x="678" y="876"/>
                    <a:pt x="752" y="829"/>
                  </a:cubicBezTo>
                  <a:cubicBezTo>
                    <a:pt x="962" y="698"/>
                    <a:pt x="1025"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5"/>
            <p:cNvSpPr/>
            <p:nvPr/>
          </p:nvSpPr>
          <p:spPr>
            <a:xfrm>
              <a:off x="5859200" y="929125"/>
              <a:ext cx="25625" cy="22450"/>
            </a:xfrm>
            <a:custGeom>
              <a:rect b="b" l="l" r="r" t="t"/>
              <a:pathLst>
                <a:path extrusionOk="0" h="898" w="1025">
                  <a:moveTo>
                    <a:pt x="512" y="0"/>
                  </a:moveTo>
                  <a:cubicBezTo>
                    <a:pt x="430" y="0"/>
                    <a:pt x="347" y="23"/>
                    <a:pt x="272" y="70"/>
                  </a:cubicBezTo>
                  <a:cubicBezTo>
                    <a:pt x="63" y="203"/>
                    <a:pt x="1" y="480"/>
                    <a:pt x="134" y="689"/>
                  </a:cubicBezTo>
                  <a:cubicBezTo>
                    <a:pt x="219" y="824"/>
                    <a:pt x="365" y="898"/>
                    <a:pt x="513" y="898"/>
                  </a:cubicBezTo>
                  <a:cubicBezTo>
                    <a:pt x="595" y="898"/>
                    <a:pt x="678" y="875"/>
                    <a:pt x="752" y="828"/>
                  </a:cubicBezTo>
                  <a:cubicBezTo>
                    <a:pt x="962" y="697"/>
                    <a:pt x="1025" y="420"/>
                    <a:pt x="892" y="209"/>
                  </a:cubicBezTo>
                  <a:cubicBezTo>
                    <a:pt x="806" y="75"/>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5"/>
            <p:cNvSpPr/>
            <p:nvPr/>
          </p:nvSpPr>
          <p:spPr>
            <a:xfrm>
              <a:off x="5256950" y="1084700"/>
              <a:ext cx="25625" cy="22450"/>
            </a:xfrm>
            <a:custGeom>
              <a:rect b="b" l="l" r="r" t="t"/>
              <a:pathLst>
                <a:path extrusionOk="0" h="898" w="1025">
                  <a:moveTo>
                    <a:pt x="512" y="0"/>
                  </a:moveTo>
                  <a:cubicBezTo>
                    <a:pt x="430" y="0"/>
                    <a:pt x="347" y="23"/>
                    <a:pt x="273" y="70"/>
                  </a:cubicBezTo>
                  <a:cubicBezTo>
                    <a:pt x="64" y="202"/>
                    <a:pt x="0" y="479"/>
                    <a:pt x="133" y="689"/>
                  </a:cubicBezTo>
                  <a:cubicBezTo>
                    <a:pt x="219" y="823"/>
                    <a:pt x="365" y="898"/>
                    <a:pt x="513" y="898"/>
                  </a:cubicBezTo>
                  <a:cubicBezTo>
                    <a:pt x="595" y="898"/>
                    <a:pt x="678" y="875"/>
                    <a:pt x="752" y="828"/>
                  </a:cubicBezTo>
                  <a:cubicBezTo>
                    <a:pt x="963" y="696"/>
                    <a:pt x="1024" y="419"/>
                    <a:pt x="891" y="209"/>
                  </a:cubicBezTo>
                  <a:cubicBezTo>
                    <a:pt x="806" y="74"/>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0" name="Google Shape;800;p65"/>
          <p:cNvGrpSpPr/>
          <p:nvPr/>
        </p:nvGrpSpPr>
        <p:grpSpPr>
          <a:xfrm rot="-1183679">
            <a:off x="816932" y="1445906"/>
            <a:ext cx="1240952" cy="1102962"/>
            <a:chOff x="4461213" y="1170525"/>
            <a:chExt cx="1781750" cy="1583625"/>
          </a:xfrm>
        </p:grpSpPr>
        <p:sp>
          <p:nvSpPr>
            <p:cNvPr id="801" name="Google Shape;801;p65"/>
            <p:cNvSpPr/>
            <p:nvPr/>
          </p:nvSpPr>
          <p:spPr>
            <a:xfrm>
              <a:off x="5010638" y="1640650"/>
              <a:ext cx="320525" cy="793375"/>
            </a:xfrm>
            <a:custGeom>
              <a:rect b="b" l="l" r="r" t="t"/>
              <a:pathLst>
                <a:path extrusionOk="0" h="31735" w="12821">
                  <a:moveTo>
                    <a:pt x="10595" y="1"/>
                  </a:moveTo>
                  <a:cubicBezTo>
                    <a:pt x="10537" y="1"/>
                    <a:pt x="10477" y="7"/>
                    <a:pt x="10418" y="20"/>
                  </a:cubicBezTo>
                  <a:cubicBezTo>
                    <a:pt x="9971" y="117"/>
                    <a:pt x="9688" y="559"/>
                    <a:pt x="9787" y="1007"/>
                  </a:cubicBezTo>
                  <a:cubicBezTo>
                    <a:pt x="9936" y="1682"/>
                    <a:pt x="10162" y="2283"/>
                    <a:pt x="10382" y="2864"/>
                  </a:cubicBezTo>
                  <a:cubicBezTo>
                    <a:pt x="10774" y="3899"/>
                    <a:pt x="11111" y="4793"/>
                    <a:pt x="10924" y="5895"/>
                  </a:cubicBezTo>
                  <a:cubicBezTo>
                    <a:pt x="10654" y="7490"/>
                    <a:pt x="9473" y="9408"/>
                    <a:pt x="7768" y="11028"/>
                  </a:cubicBezTo>
                  <a:cubicBezTo>
                    <a:pt x="7358" y="11417"/>
                    <a:pt x="6921" y="11780"/>
                    <a:pt x="6499" y="12132"/>
                  </a:cubicBezTo>
                  <a:cubicBezTo>
                    <a:pt x="4803" y="13548"/>
                    <a:pt x="3049" y="15012"/>
                    <a:pt x="3222" y="18037"/>
                  </a:cubicBezTo>
                  <a:cubicBezTo>
                    <a:pt x="3302" y="19465"/>
                    <a:pt x="3973" y="20857"/>
                    <a:pt x="4621" y="22201"/>
                  </a:cubicBezTo>
                  <a:cubicBezTo>
                    <a:pt x="5562" y="24157"/>
                    <a:pt x="6452" y="26007"/>
                    <a:pt x="5522" y="27776"/>
                  </a:cubicBezTo>
                  <a:cubicBezTo>
                    <a:pt x="4842" y="29071"/>
                    <a:pt x="3026" y="30077"/>
                    <a:pt x="1499" y="30077"/>
                  </a:cubicBezTo>
                  <a:cubicBezTo>
                    <a:pt x="1334" y="30077"/>
                    <a:pt x="1173" y="30065"/>
                    <a:pt x="1016" y="30041"/>
                  </a:cubicBezTo>
                  <a:cubicBezTo>
                    <a:pt x="972" y="30034"/>
                    <a:pt x="929" y="30030"/>
                    <a:pt x="886" y="30030"/>
                  </a:cubicBezTo>
                  <a:cubicBezTo>
                    <a:pt x="484" y="30030"/>
                    <a:pt x="133" y="30323"/>
                    <a:pt x="69" y="30733"/>
                  </a:cubicBezTo>
                  <a:cubicBezTo>
                    <a:pt x="1" y="31185"/>
                    <a:pt x="310" y="31609"/>
                    <a:pt x="762" y="31679"/>
                  </a:cubicBezTo>
                  <a:cubicBezTo>
                    <a:pt x="1000" y="31716"/>
                    <a:pt x="1241" y="31734"/>
                    <a:pt x="1488" y="31734"/>
                  </a:cubicBezTo>
                  <a:cubicBezTo>
                    <a:pt x="3628" y="31734"/>
                    <a:pt x="6023" y="30391"/>
                    <a:pt x="6989" y="28544"/>
                  </a:cubicBezTo>
                  <a:cubicBezTo>
                    <a:pt x="8306" y="26035"/>
                    <a:pt x="7140" y="23613"/>
                    <a:pt x="6112" y="21479"/>
                  </a:cubicBezTo>
                  <a:cubicBezTo>
                    <a:pt x="5508" y="20223"/>
                    <a:pt x="4937" y="19040"/>
                    <a:pt x="4874" y="17939"/>
                  </a:cubicBezTo>
                  <a:cubicBezTo>
                    <a:pt x="4750" y="15746"/>
                    <a:pt x="5927" y="14763"/>
                    <a:pt x="7561" y="13402"/>
                  </a:cubicBezTo>
                  <a:cubicBezTo>
                    <a:pt x="8004" y="13033"/>
                    <a:pt x="8459" y="12653"/>
                    <a:pt x="8908" y="12226"/>
                  </a:cubicBezTo>
                  <a:cubicBezTo>
                    <a:pt x="9847" y="11337"/>
                    <a:pt x="12083" y="8962"/>
                    <a:pt x="12558" y="6172"/>
                  </a:cubicBezTo>
                  <a:cubicBezTo>
                    <a:pt x="12821" y="4628"/>
                    <a:pt x="12369" y="3433"/>
                    <a:pt x="11933" y="2277"/>
                  </a:cubicBezTo>
                  <a:cubicBezTo>
                    <a:pt x="11724" y="1729"/>
                    <a:pt x="11526" y="1209"/>
                    <a:pt x="11405" y="651"/>
                  </a:cubicBezTo>
                  <a:cubicBezTo>
                    <a:pt x="11319" y="263"/>
                    <a:pt x="10975" y="1"/>
                    <a:pt x="1059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5"/>
            <p:cNvSpPr/>
            <p:nvPr/>
          </p:nvSpPr>
          <p:spPr>
            <a:xfrm>
              <a:off x="5082563" y="2379150"/>
              <a:ext cx="45975" cy="41000"/>
            </a:xfrm>
            <a:custGeom>
              <a:rect b="b" l="l" r="r" t="t"/>
              <a:pathLst>
                <a:path extrusionOk="0" h="1640" w="1839">
                  <a:moveTo>
                    <a:pt x="537" y="0"/>
                  </a:moveTo>
                  <a:cubicBezTo>
                    <a:pt x="359" y="82"/>
                    <a:pt x="183" y="157"/>
                    <a:pt x="0" y="220"/>
                  </a:cubicBezTo>
                  <a:cubicBezTo>
                    <a:pt x="422" y="701"/>
                    <a:pt x="849" y="1174"/>
                    <a:pt x="1285" y="1639"/>
                  </a:cubicBezTo>
                  <a:cubicBezTo>
                    <a:pt x="1474" y="1552"/>
                    <a:pt x="1658" y="1453"/>
                    <a:pt x="1839" y="1350"/>
                  </a:cubicBezTo>
                  <a:cubicBezTo>
                    <a:pt x="1404" y="900"/>
                    <a:pt x="972" y="449"/>
                    <a:pt x="5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5"/>
            <p:cNvSpPr/>
            <p:nvPr/>
          </p:nvSpPr>
          <p:spPr>
            <a:xfrm>
              <a:off x="5097763" y="2133650"/>
              <a:ext cx="89600" cy="92850"/>
            </a:xfrm>
            <a:custGeom>
              <a:rect b="b" l="l" r="r" t="t"/>
              <a:pathLst>
                <a:path extrusionOk="0" h="3714" w="3584">
                  <a:moveTo>
                    <a:pt x="0" y="1"/>
                  </a:moveTo>
                  <a:cubicBezTo>
                    <a:pt x="222" y="692"/>
                    <a:pt x="524" y="1371"/>
                    <a:pt x="843" y="2039"/>
                  </a:cubicBezTo>
                  <a:cubicBezTo>
                    <a:pt x="1754" y="2602"/>
                    <a:pt x="2668" y="3160"/>
                    <a:pt x="3584" y="3713"/>
                  </a:cubicBezTo>
                  <a:cubicBezTo>
                    <a:pt x="3321" y="3031"/>
                    <a:pt x="3004" y="2368"/>
                    <a:pt x="2697" y="1730"/>
                  </a:cubicBezTo>
                  <a:cubicBezTo>
                    <a:pt x="2627" y="1583"/>
                    <a:pt x="2555" y="1437"/>
                    <a:pt x="2487" y="1290"/>
                  </a:cubicBezTo>
                  <a:cubicBezTo>
                    <a:pt x="1671" y="831"/>
                    <a:pt x="844" y="39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5253438" y="1665375"/>
              <a:ext cx="73325" cy="86000"/>
            </a:xfrm>
            <a:custGeom>
              <a:rect b="b" l="l" r="r" t="t"/>
              <a:pathLst>
                <a:path extrusionOk="0" h="3440" w="2933">
                  <a:moveTo>
                    <a:pt x="0" y="1"/>
                  </a:moveTo>
                  <a:lnTo>
                    <a:pt x="0" y="1"/>
                  </a:lnTo>
                  <a:cubicBezTo>
                    <a:pt x="2" y="12"/>
                    <a:pt x="2" y="25"/>
                    <a:pt x="3" y="35"/>
                  </a:cubicBezTo>
                  <a:cubicBezTo>
                    <a:pt x="153" y="716"/>
                    <a:pt x="381" y="1321"/>
                    <a:pt x="603" y="1903"/>
                  </a:cubicBezTo>
                  <a:cubicBezTo>
                    <a:pt x="610" y="1923"/>
                    <a:pt x="617" y="1943"/>
                    <a:pt x="624" y="1961"/>
                  </a:cubicBezTo>
                  <a:cubicBezTo>
                    <a:pt x="1377" y="2480"/>
                    <a:pt x="2146" y="2973"/>
                    <a:pt x="2933" y="3440"/>
                  </a:cubicBezTo>
                  <a:cubicBezTo>
                    <a:pt x="2827" y="2749"/>
                    <a:pt x="2611" y="2122"/>
                    <a:pt x="2384" y="1510"/>
                  </a:cubicBezTo>
                  <a:cubicBezTo>
                    <a:pt x="1568" y="1044"/>
                    <a:pt x="773" y="5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5"/>
            <p:cNvSpPr/>
            <p:nvPr/>
          </p:nvSpPr>
          <p:spPr>
            <a:xfrm>
              <a:off x="5185338" y="1921150"/>
              <a:ext cx="51675" cy="36050"/>
            </a:xfrm>
            <a:custGeom>
              <a:rect b="b" l="l" r="r" t="t"/>
              <a:pathLst>
                <a:path extrusionOk="0" h="1442" w="2067">
                  <a:moveTo>
                    <a:pt x="457" y="1"/>
                  </a:moveTo>
                  <a:cubicBezTo>
                    <a:pt x="304" y="137"/>
                    <a:pt x="157" y="274"/>
                    <a:pt x="1" y="406"/>
                  </a:cubicBezTo>
                  <a:cubicBezTo>
                    <a:pt x="523" y="742"/>
                    <a:pt x="1041" y="1089"/>
                    <a:pt x="1556" y="1441"/>
                  </a:cubicBezTo>
                  <a:cubicBezTo>
                    <a:pt x="1696" y="1318"/>
                    <a:pt x="1835" y="1197"/>
                    <a:pt x="1975" y="1064"/>
                  </a:cubicBezTo>
                  <a:cubicBezTo>
                    <a:pt x="2003" y="1038"/>
                    <a:pt x="2035" y="1005"/>
                    <a:pt x="2066" y="975"/>
                  </a:cubicBezTo>
                  <a:cubicBezTo>
                    <a:pt x="1524" y="660"/>
                    <a:pt x="988" y="334"/>
                    <a:pt x="4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5"/>
            <p:cNvSpPr/>
            <p:nvPr/>
          </p:nvSpPr>
          <p:spPr>
            <a:xfrm>
              <a:off x="4728113" y="1751750"/>
              <a:ext cx="299150" cy="948275"/>
            </a:xfrm>
            <a:custGeom>
              <a:rect b="b" l="l" r="r" t="t"/>
              <a:pathLst>
                <a:path extrusionOk="0" h="37931" w="11966">
                  <a:moveTo>
                    <a:pt x="5418" y="0"/>
                  </a:moveTo>
                  <a:cubicBezTo>
                    <a:pt x="2439" y="0"/>
                    <a:pt x="0" y="2438"/>
                    <a:pt x="0" y="5419"/>
                  </a:cubicBezTo>
                  <a:lnTo>
                    <a:pt x="0" y="32513"/>
                  </a:lnTo>
                  <a:cubicBezTo>
                    <a:pt x="0" y="35492"/>
                    <a:pt x="2438" y="37931"/>
                    <a:pt x="5418" y="37931"/>
                  </a:cubicBezTo>
                  <a:lnTo>
                    <a:pt x="6546" y="37931"/>
                  </a:lnTo>
                  <a:cubicBezTo>
                    <a:pt x="9525" y="37931"/>
                    <a:pt x="11965" y="35492"/>
                    <a:pt x="11965" y="32513"/>
                  </a:cubicBezTo>
                  <a:lnTo>
                    <a:pt x="11965" y="5419"/>
                  </a:lnTo>
                  <a:cubicBezTo>
                    <a:pt x="11965" y="2439"/>
                    <a:pt x="9528" y="0"/>
                    <a:pt x="65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5"/>
            <p:cNvSpPr/>
            <p:nvPr/>
          </p:nvSpPr>
          <p:spPr>
            <a:xfrm>
              <a:off x="5200263" y="1170525"/>
              <a:ext cx="769750" cy="538325"/>
            </a:xfrm>
            <a:custGeom>
              <a:rect b="b" l="l" r="r" t="t"/>
              <a:pathLst>
                <a:path extrusionOk="0" h="21533" w="30790">
                  <a:moveTo>
                    <a:pt x="6625" y="1"/>
                  </a:moveTo>
                  <a:cubicBezTo>
                    <a:pt x="4856" y="1"/>
                    <a:pt x="3140" y="954"/>
                    <a:pt x="2259" y="2618"/>
                  </a:cubicBezTo>
                  <a:lnTo>
                    <a:pt x="1266" y="4494"/>
                  </a:lnTo>
                  <a:cubicBezTo>
                    <a:pt x="0" y="6887"/>
                    <a:pt x="923" y="9880"/>
                    <a:pt x="3316" y="11146"/>
                  </a:cubicBezTo>
                  <a:lnTo>
                    <a:pt x="21879" y="20965"/>
                  </a:lnTo>
                  <a:cubicBezTo>
                    <a:pt x="22607" y="21350"/>
                    <a:pt x="23391" y="21533"/>
                    <a:pt x="24165" y="21533"/>
                  </a:cubicBezTo>
                  <a:cubicBezTo>
                    <a:pt x="25933" y="21533"/>
                    <a:pt x="27650" y="20580"/>
                    <a:pt x="28531" y="18915"/>
                  </a:cubicBezTo>
                  <a:lnTo>
                    <a:pt x="29523" y="17040"/>
                  </a:lnTo>
                  <a:cubicBezTo>
                    <a:pt x="30789" y="14648"/>
                    <a:pt x="29867" y="11654"/>
                    <a:pt x="27473" y="10388"/>
                  </a:cubicBezTo>
                  <a:lnTo>
                    <a:pt x="8911" y="569"/>
                  </a:lnTo>
                  <a:cubicBezTo>
                    <a:pt x="8183" y="183"/>
                    <a:pt x="7399" y="1"/>
                    <a:pt x="6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5"/>
            <p:cNvSpPr/>
            <p:nvPr/>
          </p:nvSpPr>
          <p:spPr>
            <a:xfrm>
              <a:off x="4688563" y="1248425"/>
              <a:ext cx="795925" cy="769550"/>
            </a:xfrm>
            <a:custGeom>
              <a:rect b="b" l="l" r="r" t="t"/>
              <a:pathLst>
                <a:path extrusionOk="0" h="30782" w="31837">
                  <a:moveTo>
                    <a:pt x="25099" y="1"/>
                  </a:moveTo>
                  <a:cubicBezTo>
                    <a:pt x="23710" y="1"/>
                    <a:pt x="22321" y="528"/>
                    <a:pt x="21266" y="1582"/>
                  </a:cubicBezTo>
                  <a:lnTo>
                    <a:pt x="2107" y="20740"/>
                  </a:lnTo>
                  <a:cubicBezTo>
                    <a:pt x="0" y="22849"/>
                    <a:pt x="0" y="26296"/>
                    <a:pt x="2107" y="28405"/>
                  </a:cubicBezTo>
                  <a:lnTo>
                    <a:pt x="2906" y="29201"/>
                  </a:lnTo>
                  <a:cubicBezTo>
                    <a:pt x="3960" y="30255"/>
                    <a:pt x="5349" y="30782"/>
                    <a:pt x="6737" y="30782"/>
                  </a:cubicBezTo>
                  <a:cubicBezTo>
                    <a:pt x="8126" y="30782"/>
                    <a:pt x="9515" y="30255"/>
                    <a:pt x="10569" y="29201"/>
                  </a:cubicBezTo>
                  <a:lnTo>
                    <a:pt x="29728" y="10044"/>
                  </a:lnTo>
                  <a:cubicBezTo>
                    <a:pt x="31837" y="7935"/>
                    <a:pt x="31837" y="4488"/>
                    <a:pt x="29728" y="2379"/>
                  </a:cubicBezTo>
                  <a:lnTo>
                    <a:pt x="28930" y="1582"/>
                  </a:lnTo>
                  <a:cubicBezTo>
                    <a:pt x="27876" y="528"/>
                    <a:pt x="26487" y="1"/>
                    <a:pt x="250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5"/>
            <p:cNvSpPr/>
            <p:nvPr/>
          </p:nvSpPr>
          <p:spPr>
            <a:xfrm>
              <a:off x="4461213" y="2451675"/>
              <a:ext cx="848250" cy="302475"/>
            </a:xfrm>
            <a:custGeom>
              <a:rect b="b" l="l" r="r" t="t"/>
              <a:pathLst>
                <a:path extrusionOk="0" h="12099" w="33930">
                  <a:moveTo>
                    <a:pt x="16965" y="0"/>
                  </a:moveTo>
                  <a:cubicBezTo>
                    <a:pt x="9103" y="0"/>
                    <a:pt x="2425" y="5060"/>
                    <a:pt x="0" y="12098"/>
                  </a:cubicBezTo>
                  <a:lnTo>
                    <a:pt x="33930" y="12098"/>
                  </a:lnTo>
                  <a:cubicBezTo>
                    <a:pt x="31505" y="5060"/>
                    <a:pt x="24827" y="0"/>
                    <a:pt x="169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5"/>
            <p:cNvSpPr/>
            <p:nvPr/>
          </p:nvSpPr>
          <p:spPr>
            <a:xfrm>
              <a:off x="4718563" y="2314125"/>
              <a:ext cx="328050" cy="298875"/>
            </a:xfrm>
            <a:custGeom>
              <a:rect b="b" l="l" r="r" t="t"/>
              <a:pathLst>
                <a:path extrusionOk="0" h="11955" w="13122">
                  <a:moveTo>
                    <a:pt x="6560" y="0"/>
                  </a:moveTo>
                  <a:cubicBezTo>
                    <a:pt x="5031" y="0"/>
                    <a:pt x="3502" y="584"/>
                    <a:pt x="2335" y="1751"/>
                  </a:cubicBezTo>
                  <a:cubicBezTo>
                    <a:pt x="0" y="4084"/>
                    <a:pt x="0" y="7871"/>
                    <a:pt x="2335" y="10204"/>
                  </a:cubicBezTo>
                  <a:cubicBezTo>
                    <a:pt x="3502" y="11371"/>
                    <a:pt x="5031" y="11954"/>
                    <a:pt x="6561" y="11954"/>
                  </a:cubicBezTo>
                  <a:cubicBezTo>
                    <a:pt x="8091" y="11954"/>
                    <a:pt x="9621" y="11371"/>
                    <a:pt x="10788" y="10204"/>
                  </a:cubicBezTo>
                  <a:cubicBezTo>
                    <a:pt x="13121" y="7871"/>
                    <a:pt x="13121" y="4084"/>
                    <a:pt x="10788" y="1751"/>
                  </a:cubicBezTo>
                  <a:cubicBezTo>
                    <a:pt x="9620" y="584"/>
                    <a:pt x="8090" y="0"/>
                    <a:pt x="65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4793763" y="2386275"/>
              <a:ext cx="176375" cy="160675"/>
            </a:xfrm>
            <a:custGeom>
              <a:rect b="b" l="l" r="r" t="t"/>
              <a:pathLst>
                <a:path extrusionOk="0" h="6427" w="7055">
                  <a:moveTo>
                    <a:pt x="3528" y="0"/>
                  </a:moveTo>
                  <a:cubicBezTo>
                    <a:pt x="2706" y="0"/>
                    <a:pt x="1883" y="314"/>
                    <a:pt x="1255" y="941"/>
                  </a:cubicBezTo>
                  <a:cubicBezTo>
                    <a:pt x="1" y="2197"/>
                    <a:pt x="1" y="4230"/>
                    <a:pt x="1255" y="5486"/>
                  </a:cubicBezTo>
                  <a:cubicBezTo>
                    <a:pt x="1883" y="6113"/>
                    <a:pt x="2706" y="6427"/>
                    <a:pt x="3528" y="6427"/>
                  </a:cubicBezTo>
                  <a:cubicBezTo>
                    <a:pt x="4350" y="6427"/>
                    <a:pt x="5172" y="6113"/>
                    <a:pt x="5800" y="5486"/>
                  </a:cubicBezTo>
                  <a:cubicBezTo>
                    <a:pt x="7055" y="4230"/>
                    <a:pt x="7055" y="2197"/>
                    <a:pt x="5800" y="941"/>
                  </a:cubicBezTo>
                  <a:cubicBezTo>
                    <a:pt x="5172" y="314"/>
                    <a:pt x="4350" y="0"/>
                    <a:pt x="35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4827888" y="2417375"/>
              <a:ext cx="108100" cy="98500"/>
            </a:xfrm>
            <a:custGeom>
              <a:rect b="b" l="l" r="r" t="t"/>
              <a:pathLst>
                <a:path extrusionOk="0" h="3940" w="4324">
                  <a:moveTo>
                    <a:pt x="2163" y="1"/>
                  </a:moveTo>
                  <a:cubicBezTo>
                    <a:pt x="1659" y="1"/>
                    <a:pt x="1154" y="193"/>
                    <a:pt x="769" y="577"/>
                  </a:cubicBezTo>
                  <a:cubicBezTo>
                    <a:pt x="1" y="1348"/>
                    <a:pt x="1" y="2594"/>
                    <a:pt x="769" y="3363"/>
                  </a:cubicBezTo>
                  <a:cubicBezTo>
                    <a:pt x="1154" y="3748"/>
                    <a:pt x="1659" y="3940"/>
                    <a:pt x="2163" y="3940"/>
                  </a:cubicBezTo>
                  <a:cubicBezTo>
                    <a:pt x="2667" y="3940"/>
                    <a:pt x="3171" y="3748"/>
                    <a:pt x="3555" y="3363"/>
                  </a:cubicBezTo>
                  <a:cubicBezTo>
                    <a:pt x="4324" y="2592"/>
                    <a:pt x="4324" y="1346"/>
                    <a:pt x="3555" y="577"/>
                  </a:cubicBezTo>
                  <a:cubicBezTo>
                    <a:pt x="3171" y="193"/>
                    <a:pt x="2667" y="1"/>
                    <a:pt x="21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5"/>
            <p:cNvSpPr/>
            <p:nvPr/>
          </p:nvSpPr>
          <p:spPr>
            <a:xfrm>
              <a:off x="4745038" y="2324150"/>
              <a:ext cx="64500" cy="61425"/>
            </a:xfrm>
            <a:custGeom>
              <a:rect b="b" l="l" r="r" t="t"/>
              <a:pathLst>
                <a:path extrusionOk="0" h="2457" w="2580">
                  <a:moveTo>
                    <a:pt x="715" y="1"/>
                  </a:moveTo>
                  <a:cubicBezTo>
                    <a:pt x="555" y="1"/>
                    <a:pt x="396" y="61"/>
                    <a:pt x="275" y="183"/>
                  </a:cubicBezTo>
                  <a:lnTo>
                    <a:pt x="243" y="213"/>
                  </a:lnTo>
                  <a:cubicBezTo>
                    <a:pt x="0" y="456"/>
                    <a:pt x="0" y="850"/>
                    <a:pt x="243" y="1093"/>
                  </a:cubicBezTo>
                  <a:lnTo>
                    <a:pt x="1426" y="2274"/>
                  </a:lnTo>
                  <a:cubicBezTo>
                    <a:pt x="1548" y="2396"/>
                    <a:pt x="1707" y="2457"/>
                    <a:pt x="1866" y="2457"/>
                  </a:cubicBezTo>
                  <a:cubicBezTo>
                    <a:pt x="2025" y="2457"/>
                    <a:pt x="2184" y="2396"/>
                    <a:pt x="2306" y="2274"/>
                  </a:cubicBezTo>
                  <a:lnTo>
                    <a:pt x="2336" y="2244"/>
                  </a:lnTo>
                  <a:cubicBezTo>
                    <a:pt x="2579" y="2001"/>
                    <a:pt x="2579" y="1608"/>
                    <a:pt x="2336" y="1365"/>
                  </a:cubicBezTo>
                  <a:lnTo>
                    <a:pt x="1154" y="183"/>
                  </a:lnTo>
                  <a:cubicBezTo>
                    <a:pt x="1033" y="61"/>
                    <a:pt x="874" y="1"/>
                    <a:pt x="7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5"/>
            <p:cNvSpPr/>
            <p:nvPr/>
          </p:nvSpPr>
          <p:spPr>
            <a:xfrm>
              <a:off x="4952588" y="2531750"/>
              <a:ext cx="64525" cy="61425"/>
            </a:xfrm>
            <a:custGeom>
              <a:rect b="b" l="l" r="r" t="t"/>
              <a:pathLst>
                <a:path extrusionOk="0" h="2457" w="2581">
                  <a:moveTo>
                    <a:pt x="714" y="1"/>
                  </a:moveTo>
                  <a:cubicBezTo>
                    <a:pt x="555" y="1"/>
                    <a:pt x="396" y="62"/>
                    <a:pt x="274" y="183"/>
                  </a:cubicBezTo>
                  <a:lnTo>
                    <a:pt x="244" y="213"/>
                  </a:lnTo>
                  <a:cubicBezTo>
                    <a:pt x="1" y="456"/>
                    <a:pt x="1" y="850"/>
                    <a:pt x="244" y="1093"/>
                  </a:cubicBezTo>
                  <a:lnTo>
                    <a:pt x="1426" y="2275"/>
                  </a:lnTo>
                  <a:cubicBezTo>
                    <a:pt x="1547" y="2396"/>
                    <a:pt x="1706" y="2457"/>
                    <a:pt x="1866" y="2457"/>
                  </a:cubicBezTo>
                  <a:cubicBezTo>
                    <a:pt x="2025" y="2457"/>
                    <a:pt x="2184" y="2396"/>
                    <a:pt x="2305" y="2275"/>
                  </a:cubicBezTo>
                  <a:lnTo>
                    <a:pt x="2337" y="2245"/>
                  </a:lnTo>
                  <a:cubicBezTo>
                    <a:pt x="2580" y="2001"/>
                    <a:pt x="2580" y="1608"/>
                    <a:pt x="2337" y="1365"/>
                  </a:cubicBezTo>
                  <a:lnTo>
                    <a:pt x="1154" y="183"/>
                  </a:lnTo>
                  <a:cubicBezTo>
                    <a:pt x="1032" y="62"/>
                    <a:pt x="873"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4747788" y="2535200"/>
              <a:ext cx="64975" cy="61275"/>
            </a:xfrm>
            <a:custGeom>
              <a:rect b="b" l="l" r="r" t="t"/>
              <a:pathLst>
                <a:path extrusionOk="0" h="2451" w="2599">
                  <a:moveTo>
                    <a:pt x="1890" y="1"/>
                  </a:moveTo>
                  <a:cubicBezTo>
                    <a:pt x="1715" y="1"/>
                    <a:pt x="1538" y="67"/>
                    <a:pt x="1409" y="197"/>
                  </a:cubicBezTo>
                  <a:lnTo>
                    <a:pt x="246" y="1360"/>
                  </a:lnTo>
                  <a:cubicBezTo>
                    <a:pt x="0" y="1607"/>
                    <a:pt x="23" y="1992"/>
                    <a:pt x="265" y="2234"/>
                  </a:cubicBezTo>
                  <a:lnTo>
                    <a:pt x="296" y="2265"/>
                  </a:lnTo>
                  <a:cubicBezTo>
                    <a:pt x="419" y="2388"/>
                    <a:pt x="573" y="2450"/>
                    <a:pt x="728" y="2450"/>
                  </a:cubicBezTo>
                  <a:cubicBezTo>
                    <a:pt x="880" y="2450"/>
                    <a:pt x="1032" y="2391"/>
                    <a:pt x="1155" y="2268"/>
                  </a:cubicBezTo>
                  <a:lnTo>
                    <a:pt x="2318" y="1105"/>
                  </a:lnTo>
                  <a:cubicBezTo>
                    <a:pt x="2567" y="859"/>
                    <a:pt x="2598" y="447"/>
                    <a:pt x="2356" y="205"/>
                  </a:cubicBezTo>
                  <a:lnTo>
                    <a:pt x="2325" y="174"/>
                  </a:lnTo>
                  <a:cubicBezTo>
                    <a:pt x="2209" y="57"/>
                    <a:pt x="2050"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4955663" y="2327225"/>
              <a:ext cx="64475" cy="61400"/>
            </a:xfrm>
            <a:custGeom>
              <a:rect b="b" l="l" r="r" t="t"/>
              <a:pathLst>
                <a:path extrusionOk="0" h="2456" w="2579">
                  <a:moveTo>
                    <a:pt x="1867" y="1"/>
                  </a:moveTo>
                  <a:cubicBezTo>
                    <a:pt x="1708" y="1"/>
                    <a:pt x="1549" y="61"/>
                    <a:pt x="1427" y="183"/>
                  </a:cubicBezTo>
                  <a:lnTo>
                    <a:pt x="244" y="1365"/>
                  </a:lnTo>
                  <a:cubicBezTo>
                    <a:pt x="1" y="1608"/>
                    <a:pt x="1" y="2001"/>
                    <a:pt x="244" y="2244"/>
                  </a:cubicBezTo>
                  <a:lnTo>
                    <a:pt x="274" y="2273"/>
                  </a:lnTo>
                  <a:cubicBezTo>
                    <a:pt x="396" y="2395"/>
                    <a:pt x="555" y="2455"/>
                    <a:pt x="714" y="2455"/>
                  </a:cubicBezTo>
                  <a:cubicBezTo>
                    <a:pt x="873" y="2455"/>
                    <a:pt x="1032" y="2395"/>
                    <a:pt x="1154" y="2273"/>
                  </a:cubicBezTo>
                  <a:lnTo>
                    <a:pt x="2335" y="1091"/>
                  </a:lnTo>
                  <a:cubicBezTo>
                    <a:pt x="2579" y="848"/>
                    <a:pt x="2579" y="455"/>
                    <a:pt x="2335" y="212"/>
                  </a:cubicBezTo>
                  <a:lnTo>
                    <a:pt x="2307" y="183"/>
                  </a:lnTo>
                  <a:cubicBezTo>
                    <a:pt x="2185" y="61"/>
                    <a:pt x="2026" y="1"/>
                    <a:pt x="18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4699813" y="2462650"/>
              <a:ext cx="72550" cy="31125"/>
            </a:xfrm>
            <a:custGeom>
              <a:rect b="b" l="l" r="r" t="t"/>
              <a:pathLst>
                <a:path extrusionOk="0" h="1245" w="2902">
                  <a:moveTo>
                    <a:pt x="623" y="0"/>
                  </a:moveTo>
                  <a:cubicBezTo>
                    <a:pt x="280" y="0"/>
                    <a:pt x="1" y="279"/>
                    <a:pt x="1" y="623"/>
                  </a:cubicBezTo>
                  <a:cubicBezTo>
                    <a:pt x="1" y="966"/>
                    <a:pt x="280" y="1245"/>
                    <a:pt x="623" y="1245"/>
                  </a:cubicBezTo>
                  <a:lnTo>
                    <a:pt x="2280" y="1245"/>
                  </a:lnTo>
                  <a:cubicBezTo>
                    <a:pt x="2623" y="1245"/>
                    <a:pt x="2902" y="966"/>
                    <a:pt x="2902" y="623"/>
                  </a:cubicBezTo>
                  <a:cubicBezTo>
                    <a:pt x="2902" y="279"/>
                    <a:pt x="2623" y="0"/>
                    <a:pt x="22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5"/>
            <p:cNvSpPr/>
            <p:nvPr/>
          </p:nvSpPr>
          <p:spPr>
            <a:xfrm>
              <a:off x="4995163" y="2462650"/>
              <a:ext cx="72625" cy="31125"/>
            </a:xfrm>
            <a:custGeom>
              <a:rect b="b" l="l" r="r" t="t"/>
              <a:pathLst>
                <a:path extrusionOk="0" h="1245" w="2905">
                  <a:moveTo>
                    <a:pt x="622" y="0"/>
                  </a:moveTo>
                  <a:cubicBezTo>
                    <a:pt x="279" y="0"/>
                    <a:pt x="0" y="279"/>
                    <a:pt x="0" y="623"/>
                  </a:cubicBezTo>
                  <a:cubicBezTo>
                    <a:pt x="0" y="966"/>
                    <a:pt x="279" y="1245"/>
                    <a:pt x="622" y="1245"/>
                  </a:cubicBezTo>
                  <a:lnTo>
                    <a:pt x="2282" y="1245"/>
                  </a:lnTo>
                  <a:cubicBezTo>
                    <a:pt x="2625" y="1245"/>
                    <a:pt x="2904" y="966"/>
                    <a:pt x="2904" y="623"/>
                  </a:cubicBezTo>
                  <a:cubicBezTo>
                    <a:pt x="2904" y="279"/>
                    <a:pt x="2625" y="0"/>
                    <a:pt x="228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5"/>
            <p:cNvSpPr/>
            <p:nvPr/>
          </p:nvSpPr>
          <p:spPr>
            <a:xfrm>
              <a:off x="4860863" y="2277100"/>
              <a:ext cx="31150" cy="72600"/>
            </a:xfrm>
            <a:custGeom>
              <a:rect b="b" l="l" r="r" t="t"/>
              <a:pathLst>
                <a:path extrusionOk="0" h="2904" w="1246">
                  <a:moveTo>
                    <a:pt x="623" y="1"/>
                  </a:moveTo>
                  <a:cubicBezTo>
                    <a:pt x="279" y="1"/>
                    <a:pt x="1" y="280"/>
                    <a:pt x="1" y="623"/>
                  </a:cubicBezTo>
                  <a:lnTo>
                    <a:pt x="1" y="2281"/>
                  </a:lnTo>
                  <a:cubicBezTo>
                    <a:pt x="3" y="2624"/>
                    <a:pt x="279" y="2903"/>
                    <a:pt x="623" y="2903"/>
                  </a:cubicBezTo>
                  <a:cubicBezTo>
                    <a:pt x="966" y="2903"/>
                    <a:pt x="1245" y="2624"/>
                    <a:pt x="1245" y="2281"/>
                  </a:cubicBezTo>
                  <a:lnTo>
                    <a:pt x="1245" y="623"/>
                  </a:lnTo>
                  <a:cubicBezTo>
                    <a:pt x="1245" y="280"/>
                    <a:pt x="966" y="1"/>
                    <a:pt x="6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5"/>
            <p:cNvSpPr/>
            <p:nvPr/>
          </p:nvSpPr>
          <p:spPr>
            <a:xfrm>
              <a:off x="4727713" y="1734775"/>
              <a:ext cx="248700" cy="237150"/>
            </a:xfrm>
            <a:custGeom>
              <a:rect b="b" l="l" r="r" t="t"/>
              <a:pathLst>
                <a:path extrusionOk="0" h="9486" w="9948">
                  <a:moveTo>
                    <a:pt x="5205" y="1"/>
                  </a:moveTo>
                  <a:cubicBezTo>
                    <a:pt x="3992" y="1"/>
                    <a:pt x="2778" y="464"/>
                    <a:pt x="1852" y="1390"/>
                  </a:cubicBezTo>
                  <a:cubicBezTo>
                    <a:pt x="1" y="3243"/>
                    <a:pt x="1" y="6246"/>
                    <a:pt x="1852" y="8097"/>
                  </a:cubicBezTo>
                  <a:cubicBezTo>
                    <a:pt x="2742" y="8986"/>
                    <a:pt x="3947" y="9486"/>
                    <a:pt x="5205" y="9486"/>
                  </a:cubicBezTo>
                  <a:cubicBezTo>
                    <a:pt x="6462" y="9486"/>
                    <a:pt x="7670" y="8986"/>
                    <a:pt x="8558" y="8097"/>
                  </a:cubicBezTo>
                  <a:cubicBezTo>
                    <a:pt x="9448" y="7207"/>
                    <a:pt x="9947" y="6001"/>
                    <a:pt x="9947" y="4744"/>
                  </a:cubicBezTo>
                  <a:cubicBezTo>
                    <a:pt x="9947" y="3486"/>
                    <a:pt x="9448" y="2280"/>
                    <a:pt x="8558" y="1390"/>
                  </a:cubicBezTo>
                  <a:cubicBezTo>
                    <a:pt x="7633" y="464"/>
                    <a:pt x="6419" y="1"/>
                    <a:pt x="5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5"/>
            <p:cNvSpPr/>
            <p:nvPr/>
          </p:nvSpPr>
          <p:spPr>
            <a:xfrm>
              <a:off x="4804288" y="1805400"/>
              <a:ext cx="95950" cy="95975"/>
            </a:xfrm>
            <a:custGeom>
              <a:rect b="b" l="l" r="r" t="t"/>
              <a:pathLst>
                <a:path extrusionOk="0" h="3839" w="3838">
                  <a:moveTo>
                    <a:pt x="1919" y="0"/>
                  </a:moveTo>
                  <a:cubicBezTo>
                    <a:pt x="863" y="0"/>
                    <a:pt x="0" y="864"/>
                    <a:pt x="0" y="1920"/>
                  </a:cubicBezTo>
                  <a:cubicBezTo>
                    <a:pt x="0" y="2974"/>
                    <a:pt x="863" y="3838"/>
                    <a:pt x="1919" y="3838"/>
                  </a:cubicBezTo>
                  <a:cubicBezTo>
                    <a:pt x="2973" y="3838"/>
                    <a:pt x="3837" y="2974"/>
                    <a:pt x="3837" y="1920"/>
                  </a:cubicBezTo>
                  <a:cubicBezTo>
                    <a:pt x="3837" y="864"/>
                    <a:pt x="2973" y="0"/>
                    <a:pt x="19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5"/>
            <p:cNvSpPr/>
            <p:nvPr/>
          </p:nvSpPr>
          <p:spPr>
            <a:xfrm>
              <a:off x="5332038" y="1226850"/>
              <a:ext cx="146775" cy="146725"/>
            </a:xfrm>
            <a:custGeom>
              <a:rect b="b" l="l" r="r" t="t"/>
              <a:pathLst>
                <a:path extrusionOk="0" h="5869" w="5871">
                  <a:moveTo>
                    <a:pt x="2936" y="1"/>
                  </a:moveTo>
                  <a:cubicBezTo>
                    <a:pt x="1322" y="1"/>
                    <a:pt x="1" y="1320"/>
                    <a:pt x="1" y="2935"/>
                  </a:cubicBezTo>
                  <a:cubicBezTo>
                    <a:pt x="1" y="4548"/>
                    <a:pt x="1321" y="5869"/>
                    <a:pt x="2936" y="5869"/>
                  </a:cubicBezTo>
                  <a:cubicBezTo>
                    <a:pt x="4550" y="5869"/>
                    <a:pt x="5870" y="4548"/>
                    <a:pt x="5870" y="2935"/>
                  </a:cubicBezTo>
                  <a:cubicBezTo>
                    <a:pt x="5870" y="1322"/>
                    <a:pt x="4550" y="1"/>
                    <a:pt x="293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5"/>
            <p:cNvSpPr/>
            <p:nvPr/>
          </p:nvSpPr>
          <p:spPr>
            <a:xfrm>
              <a:off x="5954213" y="1621600"/>
              <a:ext cx="229275" cy="165150"/>
            </a:xfrm>
            <a:custGeom>
              <a:rect b="b" l="l" r="r" t="t"/>
              <a:pathLst>
                <a:path extrusionOk="0" h="6606" w="9171">
                  <a:moveTo>
                    <a:pt x="634" y="1"/>
                  </a:moveTo>
                  <a:cubicBezTo>
                    <a:pt x="458" y="1"/>
                    <a:pt x="284" y="84"/>
                    <a:pt x="175" y="240"/>
                  </a:cubicBezTo>
                  <a:cubicBezTo>
                    <a:pt x="0" y="490"/>
                    <a:pt x="62" y="839"/>
                    <a:pt x="315" y="1014"/>
                  </a:cubicBezTo>
                  <a:lnTo>
                    <a:pt x="8220" y="6507"/>
                  </a:lnTo>
                  <a:cubicBezTo>
                    <a:pt x="8316" y="6574"/>
                    <a:pt x="8427" y="6606"/>
                    <a:pt x="8537" y="6606"/>
                  </a:cubicBezTo>
                  <a:cubicBezTo>
                    <a:pt x="8713" y="6606"/>
                    <a:pt x="8887" y="6523"/>
                    <a:pt x="8994" y="6368"/>
                  </a:cubicBezTo>
                  <a:cubicBezTo>
                    <a:pt x="9170" y="6115"/>
                    <a:pt x="9107" y="5767"/>
                    <a:pt x="8855" y="5593"/>
                  </a:cubicBezTo>
                  <a:lnTo>
                    <a:pt x="949" y="99"/>
                  </a:lnTo>
                  <a:cubicBezTo>
                    <a:pt x="853" y="33"/>
                    <a:pt x="743" y="1"/>
                    <a:pt x="6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5"/>
            <p:cNvSpPr/>
            <p:nvPr/>
          </p:nvSpPr>
          <p:spPr>
            <a:xfrm>
              <a:off x="5914813" y="1672275"/>
              <a:ext cx="224975" cy="180625"/>
            </a:xfrm>
            <a:custGeom>
              <a:rect b="b" l="l" r="r" t="t"/>
              <a:pathLst>
                <a:path extrusionOk="0" h="7225" w="8999">
                  <a:moveTo>
                    <a:pt x="490" y="1"/>
                  </a:moveTo>
                  <a:cubicBezTo>
                    <a:pt x="460" y="1"/>
                    <a:pt x="431" y="3"/>
                    <a:pt x="401" y="9"/>
                  </a:cubicBezTo>
                  <a:cubicBezTo>
                    <a:pt x="157" y="59"/>
                    <a:pt x="0" y="300"/>
                    <a:pt x="50" y="543"/>
                  </a:cubicBezTo>
                  <a:lnTo>
                    <a:pt x="841" y="4381"/>
                  </a:lnTo>
                  <a:cubicBezTo>
                    <a:pt x="866" y="4500"/>
                    <a:pt x="936" y="4603"/>
                    <a:pt x="1037" y="4670"/>
                  </a:cubicBezTo>
                  <a:lnTo>
                    <a:pt x="4877" y="7153"/>
                  </a:lnTo>
                  <a:cubicBezTo>
                    <a:pt x="4950" y="7199"/>
                    <a:pt x="5036" y="7225"/>
                    <a:pt x="5121" y="7225"/>
                  </a:cubicBezTo>
                  <a:cubicBezTo>
                    <a:pt x="5150" y="7225"/>
                    <a:pt x="5181" y="7221"/>
                    <a:pt x="5210" y="7218"/>
                  </a:cubicBezTo>
                  <a:lnTo>
                    <a:pt x="8596" y="6540"/>
                  </a:lnTo>
                  <a:cubicBezTo>
                    <a:pt x="8841" y="6491"/>
                    <a:pt x="8998" y="6254"/>
                    <a:pt x="8951" y="6009"/>
                  </a:cubicBezTo>
                  <a:cubicBezTo>
                    <a:pt x="8908" y="5794"/>
                    <a:pt x="8723" y="5645"/>
                    <a:pt x="8512" y="5645"/>
                  </a:cubicBezTo>
                  <a:cubicBezTo>
                    <a:pt x="8481" y="5645"/>
                    <a:pt x="8450" y="5648"/>
                    <a:pt x="8419" y="5654"/>
                  </a:cubicBezTo>
                  <a:lnTo>
                    <a:pt x="5213" y="6297"/>
                  </a:lnTo>
                  <a:lnTo>
                    <a:pt x="1687" y="4015"/>
                  </a:lnTo>
                  <a:lnTo>
                    <a:pt x="934" y="361"/>
                  </a:lnTo>
                  <a:cubicBezTo>
                    <a:pt x="890" y="147"/>
                    <a:pt x="700" y="1"/>
                    <a:pt x="4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5"/>
            <p:cNvSpPr/>
            <p:nvPr/>
          </p:nvSpPr>
          <p:spPr>
            <a:xfrm>
              <a:off x="5990088" y="1532350"/>
              <a:ext cx="252875" cy="149700"/>
            </a:xfrm>
            <a:custGeom>
              <a:rect b="b" l="l" r="r" t="t"/>
              <a:pathLst>
                <a:path extrusionOk="0" h="5988" w="10115">
                  <a:moveTo>
                    <a:pt x="4163" y="0"/>
                  </a:moveTo>
                  <a:cubicBezTo>
                    <a:pt x="4107" y="0"/>
                    <a:pt x="4052" y="11"/>
                    <a:pt x="3999" y="32"/>
                  </a:cubicBezTo>
                  <a:lnTo>
                    <a:pt x="348" y="1452"/>
                  </a:lnTo>
                  <a:cubicBezTo>
                    <a:pt x="115" y="1542"/>
                    <a:pt x="0" y="1805"/>
                    <a:pt x="90" y="2037"/>
                  </a:cubicBezTo>
                  <a:cubicBezTo>
                    <a:pt x="161" y="2215"/>
                    <a:pt x="332" y="2325"/>
                    <a:pt x="513" y="2325"/>
                  </a:cubicBezTo>
                  <a:cubicBezTo>
                    <a:pt x="567" y="2325"/>
                    <a:pt x="622" y="2315"/>
                    <a:pt x="676" y="2295"/>
                  </a:cubicBezTo>
                  <a:lnTo>
                    <a:pt x="4149" y="941"/>
                  </a:lnTo>
                  <a:lnTo>
                    <a:pt x="7980" y="2661"/>
                  </a:lnTo>
                  <a:lnTo>
                    <a:pt x="9183" y="5701"/>
                  </a:lnTo>
                  <a:cubicBezTo>
                    <a:pt x="9253" y="5880"/>
                    <a:pt x="9422" y="5987"/>
                    <a:pt x="9602" y="5987"/>
                  </a:cubicBezTo>
                  <a:cubicBezTo>
                    <a:pt x="9658" y="5987"/>
                    <a:pt x="9714" y="5977"/>
                    <a:pt x="9769" y="5955"/>
                  </a:cubicBezTo>
                  <a:cubicBezTo>
                    <a:pt x="10001" y="5864"/>
                    <a:pt x="10114" y="5601"/>
                    <a:pt x="10023" y="5369"/>
                  </a:cubicBezTo>
                  <a:lnTo>
                    <a:pt x="8752" y="2157"/>
                  </a:lnTo>
                  <a:cubicBezTo>
                    <a:pt x="8741" y="2130"/>
                    <a:pt x="8729" y="2103"/>
                    <a:pt x="8712" y="2079"/>
                  </a:cubicBezTo>
                  <a:cubicBezTo>
                    <a:pt x="8666" y="2006"/>
                    <a:pt x="8598" y="1949"/>
                    <a:pt x="8518" y="1913"/>
                  </a:cubicBezTo>
                  <a:lnTo>
                    <a:pt x="4348" y="40"/>
                  </a:lnTo>
                  <a:cubicBezTo>
                    <a:pt x="4289" y="14"/>
                    <a:pt x="4226" y="0"/>
                    <a:pt x="41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5"/>
            <p:cNvSpPr/>
            <p:nvPr/>
          </p:nvSpPr>
          <p:spPr>
            <a:xfrm>
              <a:off x="5801963" y="1506850"/>
              <a:ext cx="190075" cy="216250"/>
            </a:xfrm>
            <a:custGeom>
              <a:rect b="b" l="l" r="r" t="t"/>
              <a:pathLst>
                <a:path extrusionOk="0" h="8650" w="7603">
                  <a:moveTo>
                    <a:pt x="5544" y="0"/>
                  </a:moveTo>
                  <a:cubicBezTo>
                    <a:pt x="3827" y="2651"/>
                    <a:pt x="1939" y="5183"/>
                    <a:pt x="1" y="7684"/>
                  </a:cubicBezTo>
                  <a:cubicBezTo>
                    <a:pt x="798" y="8286"/>
                    <a:pt x="1786" y="8649"/>
                    <a:pt x="2860" y="8649"/>
                  </a:cubicBezTo>
                  <a:cubicBezTo>
                    <a:pt x="5478" y="8649"/>
                    <a:pt x="7603" y="6526"/>
                    <a:pt x="7603" y="3907"/>
                  </a:cubicBezTo>
                  <a:cubicBezTo>
                    <a:pt x="7603" y="2285"/>
                    <a:pt x="6787" y="854"/>
                    <a:pt x="55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5"/>
            <p:cNvSpPr/>
            <p:nvPr/>
          </p:nvSpPr>
          <p:spPr>
            <a:xfrm>
              <a:off x="5537188" y="1313000"/>
              <a:ext cx="204850" cy="121425"/>
            </a:xfrm>
            <a:custGeom>
              <a:rect b="b" l="l" r="r" t="t"/>
              <a:pathLst>
                <a:path extrusionOk="0" h="4857" w="8194">
                  <a:moveTo>
                    <a:pt x="1543" y="1"/>
                  </a:moveTo>
                  <a:cubicBezTo>
                    <a:pt x="614" y="1"/>
                    <a:pt x="0" y="1380"/>
                    <a:pt x="1000" y="1925"/>
                  </a:cubicBezTo>
                  <a:cubicBezTo>
                    <a:pt x="2715" y="2856"/>
                    <a:pt x="4432" y="3787"/>
                    <a:pt x="6147" y="4722"/>
                  </a:cubicBezTo>
                  <a:cubicBezTo>
                    <a:pt x="6320" y="4815"/>
                    <a:pt x="6489" y="4856"/>
                    <a:pt x="6650" y="4856"/>
                  </a:cubicBezTo>
                  <a:cubicBezTo>
                    <a:pt x="7579" y="4856"/>
                    <a:pt x="8193" y="3476"/>
                    <a:pt x="7193" y="2933"/>
                  </a:cubicBezTo>
                  <a:cubicBezTo>
                    <a:pt x="5478" y="2001"/>
                    <a:pt x="3761" y="1069"/>
                    <a:pt x="2047" y="137"/>
                  </a:cubicBezTo>
                  <a:cubicBezTo>
                    <a:pt x="1874" y="42"/>
                    <a:pt x="1704" y="1"/>
                    <a:pt x="15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5"/>
            <p:cNvSpPr/>
            <p:nvPr/>
          </p:nvSpPr>
          <p:spPr>
            <a:xfrm>
              <a:off x="5774013" y="1437975"/>
              <a:ext cx="58675" cy="51800"/>
            </a:xfrm>
            <a:custGeom>
              <a:rect b="b" l="l" r="r" t="t"/>
              <a:pathLst>
                <a:path extrusionOk="0" h="2072" w="2347">
                  <a:moveTo>
                    <a:pt x="1060" y="0"/>
                  </a:moveTo>
                  <a:cubicBezTo>
                    <a:pt x="518" y="0"/>
                    <a:pt x="0" y="476"/>
                    <a:pt x="24" y="1036"/>
                  </a:cubicBezTo>
                  <a:cubicBezTo>
                    <a:pt x="50" y="1598"/>
                    <a:pt x="481" y="2071"/>
                    <a:pt x="1060" y="2071"/>
                  </a:cubicBezTo>
                  <a:lnTo>
                    <a:pt x="1286" y="2071"/>
                  </a:lnTo>
                  <a:cubicBezTo>
                    <a:pt x="1827" y="2071"/>
                    <a:pt x="2346" y="1596"/>
                    <a:pt x="2320" y="1036"/>
                  </a:cubicBezTo>
                  <a:cubicBezTo>
                    <a:pt x="2296" y="475"/>
                    <a:pt x="186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5"/>
            <p:cNvSpPr/>
            <p:nvPr/>
          </p:nvSpPr>
          <p:spPr>
            <a:xfrm>
              <a:off x="4765913" y="2032750"/>
              <a:ext cx="25925" cy="75825"/>
            </a:xfrm>
            <a:custGeom>
              <a:rect b="b" l="l" r="r" t="t"/>
              <a:pathLst>
                <a:path extrusionOk="0" h="3033" w="1037">
                  <a:moveTo>
                    <a:pt x="517" y="1"/>
                  </a:moveTo>
                  <a:cubicBezTo>
                    <a:pt x="259" y="1"/>
                    <a:pt x="0" y="167"/>
                    <a:pt x="0" y="501"/>
                  </a:cubicBezTo>
                  <a:lnTo>
                    <a:pt x="0" y="2532"/>
                  </a:lnTo>
                  <a:cubicBezTo>
                    <a:pt x="0" y="2865"/>
                    <a:pt x="259" y="3032"/>
                    <a:pt x="518" y="3032"/>
                  </a:cubicBezTo>
                  <a:cubicBezTo>
                    <a:pt x="777" y="3032"/>
                    <a:pt x="1036" y="2865"/>
                    <a:pt x="1036" y="2532"/>
                  </a:cubicBezTo>
                  <a:lnTo>
                    <a:pt x="1036" y="501"/>
                  </a:lnTo>
                  <a:cubicBezTo>
                    <a:pt x="1036" y="168"/>
                    <a:pt x="777" y="1"/>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5"/>
            <p:cNvSpPr/>
            <p:nvPr/>
          </p:nvSpPr>
          <p:spPr>
            <a:xfrm>
              <a:off x="4756538" y="2156525"/>
              <a:ext cx="33350" cy="25900"/>
            </a:xfrm>
            <a:custGeom>
              <a:rect b="b" l="l" r="r" t="t"/>
              <a:pathLst>
                <a:path extrusionOk="0" h="1036" w="1334">
                  <a:moveTo>
                    <a:pt x="666" y="0"/>
                  </a:moveTo>
                  <a:cubicBezTo>
                    <a:pt x="1" y="0"/>
                    <a:pt x="1" y="1036"/>
                    <a:pt x="667" y="1036"/>
                  </a:cubicBezTo>
                  <a:cubicBezTo>
                    <a:pt x="1334" y="1036"/>
                    <a:pt x="1334"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5"/>
            <p:cNvSpPr/>
            <p:nvPr/>
          </p:nvSpPr>
          <p:spPr>
            <a:xfrm>
              <a:off x="5021813" y="1513025"/>
              <a:ext cx="33400" cy="25925"/>
            </a:xfrm>
            <a:custGeom>
              <a:rect b="b" l="l" r="r" t="t"/>
              <a:pathLst>
                <a:path extrusionOk="0" h="1037" w="1336">
                  <a:moveTo>
                    <a:pt x="668" y="1"/>
                  </a:moveTo>
                  <a:cubicBezTo>
                    <a:pt x="3" y="1"/>
                    <a:pt x="0" y="1036"/>
                    <a:pt x="669" y="1036"/>
                  </a:cubicBezTo>
                  <a:cubicBezTo>
                    <a:pt x="1336" y="1036"/>
                    <a:pt x="1336" y="1"/>
                    <a:pt x="669" y="1"/>
                  </a:cubicBezTo>
                  <a:cubicBezTo>
                    <a:pt x="669" y="1"/>
                    <a:pt x="668"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5"/>
            <p:cNvSpPr/>
            <p:nvPr/>
          </p:nvSpPr>
          <p:spPr>
            <a:xfrm>
              <a:off x="4922488" y="1592175"/>
              <a:ext cx="62925" cy="54000"/>
            </a:xfrm>
            <a:custGeom>
              <a:rect b="b" l="l" r="r" t="t"/>
              <a:pathLst>
                <a:path extrusionOk="0" h="2160" w="2517">
                  <a:moveTo>
                    <a:pt x="1952" y="1"/>
                  </a:moveTo>
                  <a:cubicBezTo>
                    <a:pt x="1817" y="1"/>
                    <a:pt x="1680" y="55"/>
                    <a:pt x="1568" y="149"/>
                  </a:cubicBezTo>
                  <a:cubicBezTo>
                    <a:pt x="1118" y="525"/>
                    <a:pt x="666" y="902"/>
                    <a:pt x="215" y="1278"/>
                  </a:cubicBezTo>
                  <a:cubicBezTo>
                    <a:pt x="0" y="1457"/>
                    <a:pt x="29" y="1826"/>
                    <a:pt x="215" y="2012"/>
                  </a:cubicBezTo>
                  <a:cubicBezTo>
                    <a:pt x="316" y="2114"/>
                    <a:pt x="439" y="2160"/>
                    <a:pt x="563" y="2160"/>
                  </a:cubicBezTo>
                  <a:cubicBezTo>
                    <a:pt x="698" y="2160"/>
                    <a:pt x="835" y="2106"/>
                    <a:pt x="947" y="2012"/>
                  </a:cubicBezTo>
                  <a:cubicBezTo>
                    <a:pt x="1398" y="1634"/>
                    <a:pt x="1851" y="1259"/>
                    <a:pt x="2302" y="882"/>
                  </a:cubicBezTo>
                  <a:cubicBezTo>
                    <a:pt x="2517" y="703"/>
                    <a:pt x="2488" y="335"/>
                    <a:pt x="2302" y="149"/>
                  </a:cubicBezTo>
                  <a:cubicBezTo>
                    <a:pt x="2200" y="47"/>
                    <a:pt x="2076" y="1"/>
                    <a:pt x="19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5"/>
            <p:cNvSpPr/>
            <p:nvPr/>
          </p:nvSpPr>
          <p:spPr>
            <a:xfrm>
              <a:off x="5117788" y="2574200"/>
              <a:ext cx="33400" cy="25875"/>
            </a:xfrm>
            <a:custGeom>
              <a:rect b="b" l="l" r="r" t="t"/>
              <a:pathLst>
                <a:path extrusionOk="0" h="1035" w="1336">
                  <a:moveTo>
                    <a:pt x="666" y="0"/>
                  </a:moveTo>
                  <a:cubicBezTo>
                    <a:pt x="0" y="0"/>
                    <a:pt x="1" y="1034"/>
                    <a:pt x="667" y="1034"/>
                  </a:cubicBezTo>
                  <a:cubicBezTo>
                    <a:pt x="1335" y="1034"/>
                    <a:pt x="1335"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5"/>
            <p:cNvSpPr/>
            <p:nvPr/>
          </p:nvSpPr>
          <p:spPr>
            <a:xfrm>
              <a:off x="5066963" y="2670150"/>
              <a:ext cx="33425" cy="25900"/>
            </a:xfrm>
            <a:custGeom>
              <a:rect b="b" l="l" r="r" t="t"/>
              <a:pathLst>
                <a:path extrusionOk="0" h="1036" w="1337">
                  <a:moveTo>
                    <a:pt x="669" y="0"/>
                  </a:moveTo>
                  <a:cubicBezTo>
                    <a:pt x="2" y="0"/>
                    <a:pt x="1" y="1036"/>
                    <a:pt x="669" y="1036"/>
                  </a:cubicBezTo>
                  <a:cubicBezTo>
                    <a:pt x="1337" y="1036"/>
                    <a:pt x="1337"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35" name="Google Shape;835;p65"/>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836" name="Google Shape;836;p65"/>
          <p:cNvGrpSpPr/>
          <p:nvPr/>
        </p:nvGrpSpPr>
        <p:grpSpPr>
          <a:xfrm>
            <a:off x="372025" y="321975"/>
            <a:ext cx="8400000" cy="4503300"/>
            <a:chOff x="372025" y="321975"/>
            <a:chExt cx="8400000" cy="4503300"/>
          </a:xfrm>
        </p:grpSpPr>
        <p:grpSp>
          <p:nvGrpSpPr>
            <p:cNvPr id="837" name="Google Shape;837;p65"/>
            <p:cNvGrpSpPr/>
            <p:nvPr/>
          </p:nvGrpSpPr>
          <p:grpSpPr>
            <a:xfrm>
              <a:off x="372025" y="321975"/>
              <a:ext cx="8400000" cy="4503300"/>
              <a:chOff x="372025" y="321975"/>
              <a:chExt cx="8400000" cy="4503300"/>
            </a:xfrm>
          </p:grpSpPr>
          <p:sp>
            <p:nvSpPr>
              <p:cNvPr id="838" name="Google Shape;838;p65"/>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9" name="Google Shape;839;p65"/>
              <p:cNvGrpSpPr/>
              <p:nvPr/>
            </p:nvGrpSpPr>
            <p:grpSpPr>
              <a:xfrm>
                <a:off x="372025" y="321975"/>
                <a:ext cx="8400000" cy="4499700"/>
                <a:chOff x="372025" y="321975"/>
                <a:chExt cx="8400000" cy="4499700"/>
              </a:xfrm>
            </p:grpSpPr>
            <p:sp>
              <p:nvSpPr>
                <p:cNvPr id="840" name="Google Shape;840;p6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6" name="Google Shape;846;p65"/>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847" name="Google Shape;847;p65"/>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848" name="Google Shape;848;p65"/>
          <p:cNvSpPr txBox="1"/>
          <p:nvPr>
            <p:ph idx="1" type="subTitle"/>
          </p:nvPr>
        </p:nvSpPr>
        <p:spPr>
          <a:xfrm>
            <a:off x="720000" y="3946209"/>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9" name="Google Shape;849;p65"/>
          <p:cNvSpPr txBox="1"/>
          <p:nvPr>
            <p:ph idx="2" type="subTitle"/>
          </p:nvPr>
        </p:nvSpPr>
        <p:spPr>
          <a:xfrm>
            <a:off x="3403825" y="3946209"/>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50" name="Google Shape;850;p65"/>
          <p:cNvSpPr txBox="1"/>
          <p:nvPr>
            <p:ph idx="3" type="subTitle"/>
          </p:nvPr>
        </p:nvSpPr>
        <p:spPr>
          <a:xfrm>
            <a:off x="6087650" y="3946209"/>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51" name="Google Shape;851;p65"/>
          <p:cNvSpPr txBox="1"/>
          <p:nvPr>
            <p:ph type="title"/>
          </p:nvPr>
        </p:nvSpPr>
        <p:spPr>
          <a:xfrm>
            <a:off x="720000" y="34185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Clr>
                <a:schemeClr val="lt2"/>
              </a:buClr>
              <a:buSzPts val="3000"/>
              <a:buNone/>
              <a:defRPr sz="3000">
                <a:solidFill>
                  <a:schemeClr val="lt2"/>
                </a:solidFill>
              </a:defRPr>
            </a:lvl2pPr>
            <a:lvl3pPr lvl="2" algn="ctr">
              <a:lnSpc>
                <a:spcPct val="100000"/>
              </a:lnSpc>
              <a:spcBef>
                <a:spcPts val="0"/>
              </a:spcBef>
              <a:spcAft>
                <a:spcPts val="0"/>
              </a:spcAft>
              <a:buClr>
                <a:schemeClr val="lt2"/>
              </a:buClr>
              <a:buSzPts val="3000"/>
              <a:buNone/>
              <a:defRPr sz="3000">
                <a:solidFill>
                  <a:schemeClr val="lt2"/>
                </a:solidFill>
              </a:defRPr>
            </a:lvl3pPr>
            <a:lvl4pPr lvl="3" algn="ctr">
              <a:lnSpc>
                <a:spcPct val="100000"/>
              </a:lnSpc>
              <a:spcBef>
                <a:spcPts val="0"/>
              </a:spcBef>
              <a:spcAft>
                <a:spcPts val="0"/>
              </a:spcAft>
              <a:buClr>
                <a:schemeClr val="lt2"/>
              </a:buClr>
              <a:buSzPts val="3000"/>
              <a:buNone/>
              <a:defRPr sz="3000">
                <a:solidFill>
                  <a:schemeClr val="lt2"/>
                </a:solidFill>
              </a:defRPr>
            </a:lvl4pPr>
            <a:lvl5pPr lvl="4" algn="ctr">
              <a:lnSpc>
                <a:spcPct val="100000"/>
              </a:lnSpc>
              <a:spcBef>
                <a:spcPts val="0"/>
              </a:spcBef>
              <a:spcAft>
                <a:spcPts val="0"/>
              </a:spcAft>
              <a:buClr>
                <a:schemeClr val="lt2"/>
              </a:buClr>
              <a:buSzPts val="3000"/>
              <a:buNone/>
              <a:defRPr sz="3000">
                <a:solidFill>
                  <a:schemeClr val="lt2"/>
                </a:solidFill>
              </a:defRPr>
            </a:lvl5pPr>
            <a:lvl6pPr lvl="5" algn="ctr">
              <a:lnSpc>
                <a:spcPct val="100000"/>
              </a:lnSpc>
              <a:spcBef>
                <a:spcPts val="0"/>
              </a:spcBef>
              <a:spcAft>
                <a:spcPts val="0"/>
              </a:spcAft>
              <a:buClr>
                <a:schemeClr val="lt2"/>
              </a:buClr>
              <a:buSzPts val="3000"/>
              <a:buNone/>
              <a:defRPr sz="3000">
                <a:solidFill>
                  <a:schemeClr val="lt2"/>
                </a:solidFill>
              </a:defRPr>
            </a:lvl6pPr>
            <a:lvl7pPr lvl="6" algn="ctr">
              <a:lnSpc>
                <a:spcPct val="100000"/>
              </a:lnSpc>
              <a:spcBef>
                <a:spcPts val="0"/>
              </a:spcBef>
              <a:spcAft>
                <a:spcPts val="0"/>
              </a:spcAft>
              <a:buClr>
                <a:schemeClr val="lt2"/>
              </a:buClr>
              <a:buSzPts val="3000"/>
              <a:buNone/>
              <a:defRPr sz="3000">
                <a:solidFill>
                  <a:schemeClr val="lt2"/>
                </a:solidFill>
              </a:defRPr>
            </a:lvl7pPr>
            <a:lvl8pPr lvl="7" algn="ctr">
              <a:lnSpc>
                <a:spcPct val="100000"/>
              </a:lnSpc>
              <a:spcBef>
                <a:spcPts val="0"/>
              </a:spcBef>
              <a:spcAft>
                <a:spcPts val="0"/>
              </a:spcAft>
              <a:buClr>
                <a:schemeClr val="lt2"/>
              </a:buClr>
              <a:buSzPts val="3000"/>
              <a:buNone/>
              <a:defRPr sz="3000">
                <a:solidFill>
                  <a:schemeClr val="lt2"/>
                </a:solidFill>
              </a:defRPr>
            </a:lvl8pPr>
            <a:lvl9pPr lvl="8" algn="ctr">
              <a:lnSpc>
                <a:spcPct val="100000"/>
              </a:lnSpc>
              <a:spcBef>
                <a:spcPts val="0"/>
              </a:spcBef>
              <a:spcAft>
                <a:spcPts val="0"/>
              </a:spcAft>
              <a:buClr>
                <a:schemeClr val="lt2"/>
              </a:buClr>
              <a:buSzPts val="3000"/>
              <a:buNone/>
              <a:defRPr sz="3000">
                <a:solidFill>
                  <a:schemeClr val="lt2"/>
                </a:solidFill>
              </a:defRPr>
            </a:lvl9pPr>
          </a:lstStyle>
          <a:p/>
        </p:txBody>
      </p:sp>
      <p:sp>
        <p:nvSpPr>
          <p:cNvPr id="852" name="Google Shape;852;p65"/>
          <p:cNvSpPr txBox="1"/>
          <p:nvPr>
            <p:ph idx="4" type="title"/>
          </p:nvPr>
        </p:nvSpPr>
        <p:spPr>
          <a:xfrm>
            <a:off x="3403800" y="34185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accent3"/>
                </a:solidFill>
              </a:defRPr>
            </a:lvl1pPr>
            <a:lvl2pPr lvl="1" algn="ctr">
              <a:lnSpc>
                <a:spcPct val="100000"/>
              </a:lnSpc>
              <a:spcBef>
                <a:spcPts val="0"/>
              </a:spcBef>
              <a:spcAft>
                <a:spcPts val="0"/>
              </a:spcAft>
              <a:buClr>
                <a:schemeClr val="lt2"/>
              </a:buClr>
              <a:buSzPts val="3000"/>
              <a:buNone/>
              <a:defRPr sz="3000">
                <a:solidFill>
                  <a:schemeClr val="lt2"/>
                </a:solidFill>
              </a:defRPr>
            </a:lvl2pPr>
            <a:lvl3pPr lvl="2" algn="ctr">
              <a:lnSpc>
                <a:spcPct val="100000"/>
              </a:lnSpc>
              <a:spcBef>
                <a:spcPts val="0"/>
              </a:spcBef>
              <a:spcAft>
                <a:spcPts val="0"/>
              </a:spcAft>
              <a:buClr>
                <a:schemeClr val="lt2"/>
              </a:buClr>
              <a:buSzPts val="3000"/>
              <a:buNone/>
              <a:defRPr sz="3000">
                <a:solidFill>
                  <a:schemeClr val="lt2"/>
                </a:solidFill>
              </a:defRPr>
            </a:lvl3pPr>
            <a:lvl4pPr lvl="3" algn="ctr">
              <a:lnSpc>
                <a:spcPct val="100000"/>
              </a:lnSpc>
              <a:spcBef>
                <a:spcPts val="0"/>
              </a:spcBef>
              <a:spcAft>
                <a:spcPts val="0"/>
              </a:spcAft>
              <a:buClr>
                <a:schemeClr val="lt2"/>
              </a:buClr>
              <a:buSzPts val="3000"/>
              <a:buNone/>
              <a:defRPr sz="3000">
                <a:solidFill>
                  <a:schemeClr val="lt2"/>
                </a:solidFill>
              </a:defRPr>
            </a:lvl4pPr>
            <a:lvl5pPr lvl="4" algn="ctr">
              <a:lnSpc>
                <a:spcPct val="100000"/>
              </a:lnSpc>
              <a:spcBef>
                <a:spcPts val="0"/>
              </a:spcBef>
              <a:spcAft>
                <a:spcPts val="0"/>
              </a:spcAft>
              <a:buClr>
                <a:schemeClr val="lt2"/>
              </a:buClr>
              <a:buSzPts val="3000"/>
              <a:buNone/>
              <a:defRPr sz="3000">
                <a:solidFill>
                  <a:schemeClr val="lt2"/>
                </a:solidFill>
              </a:defRPr>
            </a:lvl5pPr>
            <a:lvl6pPr lvl="5" algn="ctr">
              <a:lnSpc>
                <a:spcPct val="100000"/>
              </a:lnSpc>
              <a:spcBef>
                <a:spcPts val="0"/>
              </a:spcBef>
              <a:spcAft>
                <a:spcPts val="0"/>
              </a:spcAft>
              <a:buClr>
                <a:schemeClr val="lt2"/>
              </a:buClr>
              <a:buSzPts val="3000"/>
              <a:buNone/>
              <a:defRPr sz="3000">
                <a:solidFill>
                  <a:schemeClr val="lt2"/>
                </a:solidFill>
              </a:defRPr>
            </a:lvl6pPr>
            <a:lvl7pPr lvl="6" algn="ctr">
              <a:lnSpc>
                <a:spcPct val="100000"/>
              </a:lnSpc>
              <a:spcBef>
                <a:spcPts val="0"/>
              </a:spcBef>
              <a:spcAft>
                <a:spcPts val="0"/>
              </a:spcAft>
              <a:buClr>
                <a:schemeClr val="lt2"/>
              </a:buClr>
              <a:buSzPts val="3000"/>
              <a:buNone/>
              <a:defRPr sz="3000">
                <a:solidFill>
                  <a:schemeClr val="lt2"/>
                </a:solidFill>
              </a:defRPr>
            </a:lvl7pPr>
            <a:lvl8pPr lvl="7" algn="ctr">
              <a:lnSpc>
                <a:spcPct val="100000"/>
              </a:lnSpc>
              <a:spcBef>
                <a:spcPts val="0"/>
              </a:spcBef>
              <a:spcAft>
                <a:spcPts val="0"/>
              </a:spcAft>
              <a:buClr>
                <a:schemeClr val="lt2"/>
              </a:buClr>
              <a:buSzPts val="3000"/>
              <a:buNone/>
              <a:defRPr sz="3000">
                <a:solidFill>
                  <a:schemeClr val="lt2"/>
                </a:solidFill>
              </a:defRPr>
            </a:lvl8pPr>
            <a:lvl9pPr lvl="8" algn="ctr">
              <a:lnSpc>
                <a:spcPct val="100000"/>
              </a:lnSpc>
              <a:spcBef>
                <a:spcPts val="0"/>
              </a:spcBef>
              <a:spcAft>
                <a:spcPts val="0"/>
              </a:spcAft>
              <a:buClr>
                <a:schemeClr val="lt2"/>
              </a:buClr>
              <a:buSzPts val="3000"/>
              <a:buNone/>
              <a:defRPr sz="3000">
                <a:solidFill>
                  <a:schemeClr val="lt2"/>
                </a:solidFill>
              </a:defRPr>
            </a:lvl9pPr>
          </a:lstStyle>
          <a:p/>
        </p:txBody>
      </p:sp>
      <p:sp>
        <p:nvSpPr>
          <p:cNvPr id="853" name="Google Shape;853;p65"/>
          <p:cNvSpPr txBox="1"/>
          <p:nvPr>
            <p:ph idx="5" type="title"/>
          </p:nvPr>
        </p:nvSpPr>
        <p:spPr>
          <a:xfrm>
            <a:off x="6087600" y="34185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lvl1pPr>
            <a:lvl2pPr lvl="1" algn="ctr">
              <a:lnSpc>
                <a:spcPct val="100000"/>
              </a:lnSpc>
              <a:spcBef>
                <a:spcPts val="0"/>
              </a:spcBef>
              <a:spcAft>
                <a:spcPts val="0"/>
              </a:spcAft>
              <a:buClr>
                <a:schemeClr val="lt2"/>
              </a:buClr>
              <a:buSzPts val="3000"/>
              <a:buNone/>
              <a:defRPr sz="3000">
                <a:solidFill>
                  <a:schemeClr val="lt2"/>
                </a:solidFill>
              </a:defRPr>
            </a:lvl2pPr>
            <a:lvl3pPr lvl="2" algn="ctr">
              <a:lnSpc>
                <a:spcPct val="100000"/>
              </a:lnSpc>
              <a:spcBef>
                <a:spcPts val="0"/>
              </a:spcBef>
              <a:spcAft>
                <a:spcPts val="0"/>
              </a:spcAft>
              <a:buClr>
                <a:schemeClr val="lt2"/>
              </a:buClr>
              <a:buSzPts val="3000"/>
              <a:buNone/>
              <a:defRPr sz="3000">
                <a:solidFill>
                  <a:schemeClr val="lt2"/>
                </a:solidFill>
              </a:defRPr>
            </a:lvl3pPr>
            <a:lvl4pPr lvl="3" algn="ctr">
              <a:lnSpc>
                <a:spcPct val="100000"/>
              </a:lnSpc>
              <a:spcBef>
                <a:spcPts val="0"/>
              </a:spcBef>
              <a:spcAft>
                <a:spcPts val="0"/>
              </a:spcAft>
              <a:buClr>
                <a:schemeClr val="lt2"/>
              </a:buClr>
              <a:buSzPts val="3000"/>
              <a:buNone/>
              <a:defRPr sz="3000">
                <a:solidFill>
                  <a:schemeClr val="lt2"/>
                </a:solidFill>
              </a:defRPr>
            </a:lvl4pPr>
            <a:lvl5pPr lvl="4" algn="ctr">
              <a:lnSpc>
                <a:spcPct val="100000"/>
              </a:lnSpc>
              <a:spcBef>
                <a:spcPts val="0"/>
              </a:spcBef>
              <a:spcAft>
                <a:spcPts val="0"/>
              </a:spcAft>
              <a:buClr>
                <a:schemeClr val="lt2"/>
              </a:buClr>
              <a:buSzPts val="3000"/>
              <a:buNone/>
              <a:defRPr sz="3000">
                <a:solidFill>
                  <a:schemeClr val="lt2"/>
                </a:solidFill>
              </a:defRPr>
            </a:lvl5pPr>
            <a:lvl6pPr lvl="5" algn="ctr">
              <a:lnSpc>
                <a:spcPct val="100000"/>
              </a:lnSpc>
              <a:spcBef>
                <a:spcPts val="0"/>
              </a:spcBef>
              <a:spcAft>
                <a:spcPts val="0"/>
              </a:spcAft>
              <a:buClr>
                <a:schemeClr val="lt2"/>
              </a:buClr>
              <a:buSzPts val="3000"/>
              <a:buNone/>
              <a:defRPr sz="3000">
                <a:solidFill>
                  <a:schemeClr val="lt2"/>
                </a:solidFill>
              </a:defRPr>
            </a:lvl6pPr>
            <a:lvl7pPr lvl="6" algn="ctr">
              <a:lnSpc>
                <a:spcPct val="100000"/>
              </a:lnSpc>
              <a:spcBef>
                <a:spcPts val="0"/>
              </a:spcBef>
              <a:spcAft>
                <a:spcPts val="0"/>
              </a:spcAft>
              <a:buClr>
                <a:schemeClr val="lt2"/>
              </a:buClr>
              <a:buSzPts val="3000"/>
              <a:buNone/>
              <a:defRPr sz="3000">
                <a:solidFill>
                  <a:schemeClr val="lt2"/>
                </a:solidFill>
              </a:defRPr>
            </a:lvl7pPr>
            <a:lvl8pPr lvl="7" algn="ctr">
              <a:lnSpc>
                <a:spcPct val="100000"/>
              </a:lnSpc>
              <a:spcBef>
                <a:spcPts val="0"/>
              </a:spcBef>
              <a:spcAft>
                <a:spcPts val="0"/>
              </a:spcAft>
              <a:buClr>
                <a:schemeClr val="lt2"/>
              </a:buClr>
              <a:buSzPts val="3000"/>
              <a:buNone/>
              <a:defRPr sz="3000">
                <a:solidFill>
                  <a:schemeClr val="lt2"/>
                </a:solidFill>
              </a:defRPr>
            </a:lvl8pPr>
            <a:lvl9pPr lvl="8" algn="ctr">
              <a:lnSpc>
                <a:spcPct val="100000"/>
              </a:lnSpc>
              <a:spcBef>
                <a:spcPts val="0"/>
              </a:spcBef>
              <a:spcAft>
                <a:spcPts val="0"/>
              </a:spcAft>
              <a:buClr>
                <a:schemeClr val="lt2"/>
              </a:buClr>
              <a:buSzPts val="3000"/>
              <a:buNone/>
              <a:defRPr sz="3000">
                <a:solidFill>
                  <a:schemeClr val="lt2"/>
                </a:solidFill>
              </a:defRPr>
            </a:lvl9pPr>
          </a:lstStyle>
          <a:p/>
        </p:txBody>
      </p:sp>
      <p:sp>
        <p:nvSpPr>
          <p:cNvPr id="854" name="Google Shape;854;p65"/>
          <p:cNvSpPr txBox="1"/>
          <p:nvPr>
            <p:ph idx="6"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855" name="Shape 855"/>
        <p:cNvGrpSpPr/>
        <p:nvPr/>
      </p:nvGrpSpPr>
      <p:grpSpPr>
        <a:xfrm>
          <a:off x="0" y="0"/>
          <a:ext cx="0" cy="0"/>
          <a:chOff x="0" y="0"/>
          <a:chExt cx="0" cy="0"/>
        </a:xfrm>
      </p:grpSpPr>
      <p:grpSp>
        <p:nvGrpSpPr>
          <p:cNvPr id="856" name="Google Shape;856;p66"/>
          <p:cNvGrpSpPr/>
          <p:nvPr/>
        </p:nvGrpSpPr>
        <p:grpSpPr>
          <a:xfrm rot="816243">
            <a:off x="7885012" y="585070"/>
            <a:ext cx="624221" cy="2019733"/>
            <a:chOff x="6505688" y="3123675"/>
            <a:chExt cx="624250" cy="2019825"/>
          </a:xfrm>
        </p:grpSpPr>
        <p:sp>
          <p:nvSpPr>
            <p:cNvPr id="857" name="Google Shape;857;p66"/>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6"/>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6"/>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6"/>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6"/>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6"/>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6"/>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6"/>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6"/>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6"/>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6"/>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6"/>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6"/>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6"/>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6"/>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6"/>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6"/>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6"/>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6"/>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6"/>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6"/>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6"/>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6"/>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6"/>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6"/>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6"/>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6"/>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6"/>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5" name="Google Shape;885;p66"/>
          <p:cNvGrpSpPr/>
          <p:nvPr/>
        </p:nvGrpSpPr>
        <p:grpSpPr>
          <a:xfrm>
            <a:off x="821200" y="2952525"/>
            <a:ext cx="1283225" cy="1233550"/>
            <a:chOff x="1415300" y="3922225"/>
            <a:chExt cx="1283225" cy="1233550"/>
          </a:xfrm>
        </p:grpSpPr>
        <p:sp>
          <p:nvSpPr>
            <p:cNvPr id="886" name="Google Shape;886;p66"/>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6"/>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6"/>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6"/>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6"/>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6"/>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6"/>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6"/>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6"/>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6"/>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6"/>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6"/>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6"/>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6"/>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6"/>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6"/>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6"/>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6"/>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6"/>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05" name="Google Shape;905;p66"/>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906" name="Google Shape;906;p66"/>
          <p:cNvSpPr txBox="1"/>
          <p:nvPr>
            <p:ph type="title"/>
          </p:nvPr>
        </p:nvSpPr>
        <p:spPr>
          <a:xfrm>
            <a:off x="1123325" y="1307100"/>
            <a:ext cx="68973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07" name="Shape 907"/>
        <p:cNvGrpSpPr/>
        <p:nvPr/>
      </p:nvGrpSpPr>
      <p:grpSpPr>
        <a:xfrm>
          <a:off x="0" y="0"/>
          <a:ext cx="0" cy="0"/>
          <a:chOff x="0" y="0"/>
          <a:chExt cx="0" cy="0"/>
        </a:xfrm>
      </p:grpSpPr>
      <p:pic>
        <p:nvPicPr>
          <p:cNvPr id="908" name="Google Shape;908;p67"/>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909" name="Google Shape;909;p67"/>
          <p:cNvSpPr txBox="1"/>
          <p:nvPr>
            <p:ph type="title"/>
          </p:nvPr>
        </p:nvSpPr>
        <p:spPr>
          <a:xfrm>
            <a:off x="1350650" y="917300"/>
            <a:ext cx="3406800" cy="82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910" name="Google Shape;910;p67"/>
          <p:cNvSpPr txBox="1"/>
          <p:nvPr>
            <p:ph idx="1" type="subTitle"/>
          </p:nvPr>
        </p:nvSpPr>
        <p:spPr>
          <a:xfrm>
            <a:off x="1350650" y="1745600"/>
            <a:ext cx="3406800" cy="445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11" name="Google Shape;911;p67"/>
          <p:cNvSpPr txBox="1"/>
          <p:nvPr>
            <p:ph idx="2" type="title"/>
          </p:nvPr>
        </p:nvSpPr>
        <p:spPr>
          <a:xfrm>
            <a:off x="3525250" y="3170875"/>
            <a:ext cx="4898700" cy="82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912" name="Google Shape;912;p67"/>
          <p:cNvSpPr txBox="1"/>
          <p:nvPr>
            <p:ph idx="3" type="subTitle"/>
          </p:nvPr>
        </p:nvSpPr>
        <p:spPr>
          <a:xfrm>
            <a:off x="3525250" y="3999175"/>
            <a:ext cx="4898700" cy="445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5"/>
        </a:solidFill>
      </p:bgPr>
    </p:bg>
    <p:spTree>
      <p:nvGrpSpPr>
        <p:cNvPr id="913" name="Shape 913"/>
        <p:cNvGrpSpPr/>
        <p:nvPr/>
      </p:nvGrpSpPr>
      <p:grpSpPr>
        <a:xfrm>
          <a:off x="0" y="0"/>
          <a:ext cx="0" cy="0"/>
          <a:chOff x="0" y="0"/>
          <a:chExt cx="0" cy="0"/>
        </a:xfrm>
      </p:grpSpPr>
      <p:grpSp>
        <p:nvGrpSpPr>
          <p:cNvPr id="914" name="Google Shape;914;p68"/>
          <p:cNvGrpSpPr/>
          <p:nvPr/>
        </p:nvGrpSpPr>
        <p:grpSpPr>
          <a:xfrm>
            <a:off x="7417475" y="2984313"/>
            <a:ext cx="1298825" cy="1258125"/>
            <a:chOff x="4959050" y="3849400"/>
            <a:chExt cx="1298825" cy="1258125"/>
          </a:xfrm>
        </p:grpSpPr>
        <p:sp>
          <p:nvSpPr>
            <p:cNvPr id="915" name="Google Shape;915;p68"/>
            <p:cNvSpPr/>
            <p:nvPr/>
          </p:nvSpPr>
          <p:spPr>
            <a:xfrm>
              <a:off x="5092750" y="4291850"/>
              <a:ext cx="948650" cy="418450"/>
            </a:xfrm>
            <a:custGeom>
              <a:rect b="b" l="l" r="r" t="t"/>
              <a:pathLst>
                <a:path extrusionOk="0" h="16738" w="37946">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8"/>
            <p:cNvSpPr/>
            <p:nvPr/>
          </p:nvSpPr>
          <p:spPr>
            <a:xfrm>
              <a:off x="51468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8"/>
            <p:cNvSpPr/>
            <p:nvPr/>
          </p:nvSpPr>
          <p:spPr>
            <a:xfrm>
              <a:off x="530615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8"/>
            <p:cNvSpPr/>
            <p:nvPr/>
          </p:nvSpPr>
          <p:spPr>
            <a:xfrm>
              <a:off x="54655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8"/>
            <p:cNvSpPr/>
            <p:nvPr/>
          </p:nvSpPr>
          <p:spPr>
            <a:xfrm>
              <a:off x="5625175" y="4341800"/>
              <a:ext cx="128875" cy="318700"/>
            </a:xfrm>
            <a:custGeom>
              <a:rect b="b" l="l" r="r" t="t"/>
              <a:pathLst>
                <a:path extrusionOk="0" h="12748" w="5155">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8"/>
            <p:cNvSpPr/>
            <p:nvPr/>
          </p:nvSpPr>
          <p:spPr>
            <a:xfrm>
              <a:off x="5146775" y="4522575"/>
              <a:ext cx="128900" cy="137925"/>
            </a:xfrm>
            <a:custGeom>
              <a:rect b="b" l="l" r="r" t="t"/>
              <a:pathLst>
                <a:path extrusionOk="0" h="5517" w="5156">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8"/>
            <p:cNvSpPr/>
            <p:nvPr/>
          </p:nvSpPr>
          <p:spPr>
            <a:xfrm>
              <a:off x="5306125" y="4522575"/>
              <a:ext cx="128900" cy="137925"/>
            </a:xfrm>
            <a:custGeom>
              <a:rect b="b" l="l" r="r" t="t"/>
              <a:pathLst>
                <a:path extrusionOk="0" h="5517" w="5156">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8"/>
            <p:cNvSpPr/>
            <p:nvPr/>
          </p:nvSpPr>
          <p:spPr>
            <a:xfrm>
              <a:off x="5465475" y="4522700"/>
              <a:ext cx="128900" cy="137800"/>
            </a:xfrm>
            <a:custGeom>
              <a:rect b="b" l="l" r="r" t="t"/>
              <a:pathLst>
                <a:path extrusionOk="0" h="5512" w="5156">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8"/>
            <p:cNvSpPr/>
            <p:nvPr/>
          </p:nvSpPr>
          <p:spPr>
            <a:xfrm>
              <a:off x="5625175" y="4523100"/>
              <a:ext cx="128875" cy="137400"/>
            </a:xfrm>
            <a:custGeom>
              <a:rect b="b" l="l" r="r" t="t"/>
              <a:pathLst>
                <a:path extrusionOk="0" h="5496" w="5155">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8"/>
            <p:cNvSpPr/>
            <p:nvPr/>
          </p:nvSpPr>
          <p:spPr>
            <a:xfrm>
              <a:off x="5514825" y="3986025"/>
              <a:ext cx="48675" cy="42700"/>
            </a:xfrm>
            <a:custGeom>
              <a:rect b="b" l="l" r="r" t="t"/>
              <a:pathLst>
                <a:path extrusionOk="0" h="1708" w="1947">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8"/>
            <p:cNvSpPr/>
            <p:nvPr/>
          </p:nvSpPr>
          <p:spPr>
            <a:xfrm>
              <a:off x="4959050" y="4391750"/>
              <a:ext cx="48675" cy="42725"/>
            </a:xfrm>
            <a:custGeom>
              <a:rect b="b" l="l" r="r" t="t"/>
              <a:pathLst>
                <a:path extrusionOk="0" h="1709" w="1947">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68"/>
            <p:cNvSpPr/>
            <p:nvPr/>
          </p:nvSpPr>
          <p:spPr>
            <a:xfrm>
              <a:off x="4980425" y="4312550"/>
              <a:ext cx="48650" cy="42750"/>
            </a:xfrm>
            <a:custGeom>
              <a:rect b="b" l="l" r="r" t="t"/>
              <a:pathLst>
                <a:path extrusionOk="0" h="1710" w="1946">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68"/>
            <p:cNvSpPr/>
            <p:nvPr/>
          </p:nvSpPr>
          <p:spPr>
            <a:xfrm>
              <a:off x="6198075" y="4370400"/>
              <a:ext cx="48725" cy="42725"/>
            </a:xfrm>
            <a:custGeom>
              <a:rect b="b" l="l" r="r" t="t"/>
              <a:pathLst>
                <a:path extrusionOk="0" h="1709" w="1949">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8"/>
            <p:cNvSpPr/>
            <p:nvPr/>
          </p:nvSpPr>
          <p:spPr>
            <a:xfrm>
              <a:off x="6209150" y="4464325"/>
              <a:ext cx="48725" cy="42725"/>
            </a:xfrm>
            <a:custGeom>
              <a:rect b="b" l="l" r="r" t="t"/>
              <a:pathLst>
                <a:path extrusionOk="0" h="1709" w="1949">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8"/>
            <p:cNvSpPr/>
            <p:nvPr/>
          </p:nvSpPr>
          <p:spPr>
            <a:xfrm>
              <a:off x="6216125" y="4573175"/>
              <a:ext cx="34775" cy="30500"/>
            </a:xfrm>
            <a:custGeom>
              <a:rect b="b" l="l" r="r" t="t"/>
              <a:pathLst>
                <a:path extrusionOk="0" h="1220" w="1391">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8"/>
            <p:cNvSpPr/>
            <p:nvPr/>
          </p:nvSpPr>
          <p:spPr>
            <a:xfrm>
              <a:off x="5432900" y="3994300"/>
              <a:ext cx="34750" cy="30500"/>
            </a:xfrm>
            <a:custGeom>
              <a:rect b="b" l="l" r="r" t="t"/>
              <a:pathLst>
                <a:path extrusionOk="0" h="1220" w="139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8"/>
            <p:cNvSpPr/>
            <p:nvPr/>
          </p:nvSpPr>
          <p:spPr>
            <a:xfrm>
              <a:off x="5010925" y="4245575"/>
              <a:ext cx="34775" cy="30500"/>
            </a:xfrm>
            <a:custGeom>
              <a:rect b="b" l="l" r="r" t="t"/>
              <a:pathLst>
                <a:path extrusionOk="0" h="1220" w="1391">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8"/>
            <p:cNvSpPr/>
            <p:nvPr/>
          </p:nvSpPr>
          <p:spPr>
            <a:xfrm>
              <a:off x="5441125" y="5064800"/>
              <a:ext cx="48750" cy="42725"/>
            </a:xfrm>
            <a:custGeom>
              <a:rect b="b" l="l" r="r" t="t"/>
              <a:pathLst>
                <a:path extrusionOk="0" h="1709" w="195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8"/>
            <p:cNvSpPr/>
            <p:nvPr/>
          </p:nvSpPr>
          <p:spPr>
            <a:xfrm>
              <a:off x="5398900" y="4132150"/>
              <a:ext cx="280500" cy="758350"/>
            </a:xfrm>
            <a:custGeom>
              <a:rect b="b" l="l" r="r" t="t"/>
              <a:pathLst>
                <a:path extrusionOk="0" h="30334" w="1122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8"/>
            <p:cNvSpPr/>
            <p:nvPr/>
          </p:nvSpPr>
          <p:spPr>
            <a:xfrm>
              <a:off x="5398900" y="4132150"/>
              <a:ext cx="171700" cy="403600"/>
            </a:xfrm>
            <a:custGeom>
              <a:rect b="b" l="l" r="r" t="t"/>
              <a:pathLst>
                <a:path extrusionOk="0" h="16144" w="6868">
                  <a:moveTo>
                    <a:pt x="5224" y="1"/>
                  </a:moveTo>
                  <a:lnTo>
                    <a:pt x="1" y="16143"/>
                  </a:lnTo>
                  <a:lnTo>
                    <a:pt x="1452" y="16143"/>
                  </a:lnTo>
                  <a:cubicBezTo>
                    <a:pt x="3195" y="10740"/>
                    <a:pt x="4830" y="5293"/>
                    <a:pt x="68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8"/>
            <p:cNvSpPr/>
            <p:nvPr/>
          </p:nvSpPr>
          <p:spPr>
            <a:xfrm>
              <a:off x="5439450" y="4460500"/>
              <a:ext cx="239975" cy="430025"/>
            </a:xfrm>
            <a:custGeom>
              <a:rect b="b" l="l" r="r" t="t"/>
              <a:pathLst>
                <a:path extrusionOk="0" h="17201" w="9599">
                  <a:moveTo>
                    <a:pt x="7596" y="1"/>
                  </a:moveTo>
                  <a:cubicBezTo>
                    <a:pt x="5495" y="4736"/>
                    <a:pt x="3370" y="9465"/>
                    <a:pt x="1034" y="14078"/>
                  </a:cubicBezTo>
                  <a:lnTo>
                    <a:pt x="1" y="17200"/>
                  </a:lnTo>
                  <a:lnTo>
                    <a:pt x="959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8"/>
            <p:cNvSpPr/>
            <p:nvPr/>
          </p:nvSpPr>
          <p:spPr>
            <a:xfrm>
              <a:off x="6007725" y="4421125"/>
              <a:ext cx="100300" cy="159975"/>
            </a:xfrm>
            <a:custGeom>
              <a:rect b="b" l="l" r="r" t="t"/>
              <a:pathLst>
                <a:path extrusionOk="0" h="6399" w="4012">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8"/>
            <p:cNvSpPr/>
            <p:nvPr/>
          </p:nvSpPr>
          <p:spPr>
            <a:xfrm>
              <a:off x="5587425" y="3849400"/>
              <a:ext cx="632375" cy="482900"/>
            </a:xfrm>
            <a:custGeom>
              <a:rect b="b" l="l" r="r" t="t"/>
              <a:pathLst>
                <a:path extrusionOk="0" h="19316" w="25295">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8"/>
            <p:cNvSpPr/>
            <p:nvPr/>
          </p:nvSpPr>
          <p:spPr>
            <a:xfrm>
              <a:off x="4966550" y="4470225"/>
              <a:ext cx="446450" cy="618050"/>
            </a:xfrm>
            <a:custGeom>
              <a:rect b="b" l="l" r="r" t="t"/>
              <a:pathLst>
                <a:path extrusionOk="0" h="24722" w="17858">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8"/>
            <p:cNvSpPr/>
            <p:nvPr/>
          </p:nvSpPr>
          <p:spPr>
            <a:xfrm>
              <a:off x="5587425" y="3992700"/>
              <a:ext cx="388825" cy="189900"/>
            </a:xfrm>
            <a:custGeom>
              <a:rect b="b" l="l" r="r" t="t"/>
              <a:pathLst>
                <a:path extrusionOk="0" h="7596" w="15553">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8"/>
            <p:cNvSpPr/>
            <p:nvPr/>
          </p:nvSpPr>
          <p:spPr>
            <a:xfrm>
              <a:off x="5219175" y="4776750"/>
              <a:ext cx="184000" cy="150975"/>
            </a:xfrm>
            <a:custGeom>
              <a:rect b="b" l="l" r="r" t="t"/>
              <a:pathLst>
                <a:path extrusionOk="0" h="6039" w="736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8"/>
            <p:cNvSpPr/>
            <p:nvPr/>
          </p:nvSpPr>
          <p:spPr>
            <a:xfrm>
              <a:off x="5168225" y="4379625"/>
              <a:ext cx="28650" cy="98625"/>
            </a:xfrm>
            <a:custGeom>
              <a:rect b="b" l="l" r="r" t="t"/>
              <a:pathLst>
                <a:path extrusionOk="0" h="3945" w="1146">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68"/>
            <p:cNvSpPr/>
            <p:nvPr/>
          </p:nvSpPr>
          <p:spPr>
            <a:xfrm>
              <a:off x="5323400" y="4368425"/>
              <a:ext cx="29200" cy="129450"/>
            </a:xfrm>
            <a:custGeom>
              <a:rect b="b" l="l" r="r" t="t"/>
              <a:pathLst>
                <a:path extrusionOk="0" h="5178" w="1168">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3" name="Google Shape;943;p68"/>
          <p:cNvGrpSpPr/>
          <p:nvPr/>
        </p:nvGrpSpPr>
        <p:grpSpPr>
          <a:xfrm>
            <a:off x="6586475" y="312513"/>
            <a:ext cx="1208300" cy="1143975"/>
            <a:chOff x="1457900" y="2360075"/>
            <a:chExt cx="1208300" cy="1143975"/>
          </a:xfrm>
        </p:grpSpPr>
        <p:sp>
          <p:nvSpPr>
            <p:cNvPr id="944" name="Google Shape;944;p68"/>
            <p:cNvSpPr/>
            <p:nvPr/>
          </p:nvSpPr>
          <p:spPr>
            <a:xfrm>
              <a:off x="2053775" y="2386575"/>
              <a:ext cx="32425" cy="401700"/>
            </a:xfrm>
            <a:custGeom>
              <a:rect b="b" l="l" r="r" t="t"/>
              <a:pathLst>
                <a:path extrusionOk="0" h="16068" w="1297">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8"/>
            <p:cNvSpPr/>
            <p:nvPr/>
          </p:nvSpPr>
          <p:spPr>
            <a:xfrm>
              <a:off x="2061625" y="2527975"/>
              <a:ext cx="540600" cy="504575"/>
            </a:xfrm>
            <a:custGeom>
              <a:rect b="b" l="l" r="r" t="t"/>
              <a:pathLst>
                <a:path extrusionOk="0" h="20183" w="21624">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8"/>
            <p:cNvSpPr/>
            <p:nvPr/>
          </p:nvSpPr>
          <p:spPr>
            <a:xfrm>
              <a:off x="1724250" y="2773825"/>
              <a:ext cx="611250" cy="696725"/>
            </a:xfrm>
            <a:custGeom>
              <a:rect b="b" l="l" r="r" t="t"/>
              <a:pathLst>
                <a:path extrusionOk="0" h="27869" w="2445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8"/>
            <p:cNvSpPr/>
            <p:nvPr/>
          </p:nvSpPr>
          <p:spPr>
            <a:xfrm>
              <a:off x="1477550" y="2729850"/>
              <a:ext cx="595975" cy="179425"/>
            </a:xfrm>
            <a:custGeom>
              <a:rect b="b" l="l" r="r" t="t"/>
              <a:pathLst>
                <a:path extrusionOk="0" h="7177" w="23839">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8"/>
            <p:cNvSpPr/>
            <p:nvPr/>
          </p:nvSpPr>
          <p:spPr>
            <a:xfrm>
              <a:off x="1795775" y="2386300"/>
              <a:ext cx="206250" cy="359850"/>
            </a:xfrm>
            <a:custGeom>
              <a:rect b="b" l="l" r="r" t="t"/>
              <a:pathLst>
                <a:path extrusionOk="0" h="14394" w="825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8"/>
            <p:cNvSpPr/>
            <p:nvPr/>
          </p:nvSpPr>
          <p:spPr>
            <a:xfrm>
              <a:off x="1647350" y="2587925"/>
              <a:ext cx="330075" cy="187475"/>
            </a:xfrm>
            <a:custGeom>
              <a:rect b="b" l="l" r="r" t="t"/>
              <a:pathLst>
                <a:path extrusionOk="0" h="7499" w="13203">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8"/>
            <p:cNvSpPr/>
            <p:nvPr/>
          </p:nvSpPr>
          <p:spPr>
            <a:xfrm>
              <a:off x="1915925" y="2657050"/>
              <a:ext cx="271475" cy="271500"/>
            </a:xfrm>
            <a:custGeom>
              <a:rect b="b" l="l" r="r" t="t"/>
              <a:pathLst>
                <a:path extrusionOk="0" h="10860" w="10859">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8"/>
            <p:cNvSpPr/>
            <p:nvPr/>
          </p:nvSpPr>
          <p:spPr>
            <a:xfrm>
              <a:off x="1915925" y="2701025"/>
              <a:ext cx="266475" cy="227525"/>
            </a:xfrm>
            <a:custGeom>
              <a:rect b="b" l="l" r="r" t="t"/>
              <a:pathLst>
                <a:path extrusionOk="0" h="9101" w="10659">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8"/>
            <p:cNvSpPr/>
            <p:nvPr/>
          </p:nvSpPr>
          <p:spPr>
            <a:xfrm>
              <a:off x="2495100" y="2928025"/>
              <a:ext cx="171100" cy="171125"/>
            </a:xfrm>
            <a:custGeom>
              <a:rect b="b" l="l" r="r" t="t"/>
              <a:pathLst>
                <a:path extrusionOk="0" h="6845" w="6844">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8"/>
            <p:cNvSpPr/>
            <p:nvPr/>
          </p:nvSpPr>
          <p:spPr>
            <a:xfrm>
              <a:off x="2267625" y="3181325"/>
              <a:ext cx="93000" cy="93000"/>
            </a:xfrm>
            <a:custGeom>
              <a:rect b="b" l="l" r="r" t="t"/>
              <a:pathLst>
                <a:path extrusionOk="0" h="3720" w="372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8"/>
            <p:cNvSpPr/>
            <p:nvPr/>
          </p:nvSpPr>
          <p:spPr>
            <a:xfrm>
              <a:off x="1622425" y="2561200"/>
              <a:ext cx="78750" cy="78750"/>
            </a:xfrm>
            <a:custGeom>
              <a:rect b="b" l="l" r="r" t="t"/>
              <a:pathLst>
                <a:path extrusionOk="0" h="3150" w="315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8"/>
            <p:cNvSpPr/>
            <p:nvPr/>
          </p:nvSpPr>
          <p:spPr>
            <a:xfrm>
              <a:off x="1567050" y="3068650"/>
              <a:ext cx="318325" cy="318325"/>
            </a:xfrm>
            <a:custGeom>
              <a:rect b="b" l="l" r="r" t="t"/>
              <a:pathLst>
                <a:path extrusionOk="0" h="12733" w="12733">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2406750" y="2475475"/>
              <a:ext cx="142975" cy="142975"/>
            </a:xfrm>
            <a:custGeom>
              <a:rect b="b" l="l" r="r" t="t"/>
              <a:pathLst>
                <a:path extrusionOk="0" h="5719" w="5719">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8"/>
            <p:cNvSpPr/>
            <p:nvPr/>
          </p:nvSpPr>
          <p:spPr>
            <a:xfrm>
              <a:off x="2034300" y="2360075"/>
              <a:ext cx="78250" cy="78250"/>
            </a:xfrm>
            <a:custGeom>
              <a:rect b="b" l="l" r="r" t="t"/>
              <a:pathLst>
                <a:path extrusionOk="0" h="3130" w="313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8"/>
            <p:cNvSpPr/>
            <p:nvPr/>
          </p:nvSpPr>
          <p:spPr>
            <a:xfrm>
              <a:off x="2162125" y="2587925"/>
              <a:ext cx="25275" cy="25300"/>
            </a:xfrm>
            <a:custGeom>
              <a:rect b="b" l="l" r="r" t="t"/>
              <a:pathLst>
                <a:path extrusionOk="0" h="1012" w="1011">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8"/>
            <p:cNvSpPr/>
            <p:nvPr/>
          </p:nvSpPr>
          <p:spPr>
            <a:xfrm>
              <a:off x="1498500" y="2842025"/>
              <a:ext cx="25300" cy="25300"/>
            </a:xfrm>
            <a:custGeom>
              <a:rect b="b" l="l" r="r" t="t"/>
              <a:pathLst>
                <a:path extrusionOk="0" h="1012" w="1012">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8"/>
            <p:cNvSpPr/>
            <p:nvPr/>
          </p:nvSpPr>
          <p:spPr>
            <a:xfrm>
              <a:off x="2455150" y="2842025"/>
              <a:ext cx="25300" cy="25300"/>
            </a:xfrm>
            <a:custGeom>
              <a:rect b="b" l="l" r="r" t="t"/>
              <a:pathLst>
                <a:path extrusionOk="0" h="1012" w="1012">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8"/>
            <p:cNvSpPr/>
            <p:nvPr/>
          </p:nvSpPr>
          <p:spPr>
            <a:xfrm>
              <a:off x="2317925" y="3374325"/>
              <a:ext cx="25300" cy="25300"/>
            </a:xfrm>
            <a:custGeom>
              <a:rect b="b" l="l" r="r" t="t"/>
              <a:pathLst>
                <a:path extrusionOk="0" h="1012" w="1012">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8"/>
            <p:cNvSpPr/>
            <p:nvPr/>
          </p:nvSpPr>
          <p:spPr>
            <a:xfrm>
              <a:off x="1839725" y="2940525"/>
              <a:ext cx="25300" cy="25300"/>
            </a:xfrm>
            <a:custGeom>
              <a:rect b="b" l="l" r="r" t="t"/>
              <a:pathLst>
                <a:path extrusionOk="0" h="1012" w="1012">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8"/>
            <p:cNvSpPr/>
            <p:nvPr/>
          </p:nvSpPr>
          <p:spPr>
            <a:xfrm>
              <a:off x="1956925" y="3147975"/>
              <a:ext cx="25275" cy="25300"/>
            </a:xfrm>
            <a:custGeom>
              <a:rect b="b" l="l" r="r" t="t"/>
              <a:pathLst>
                <a:path extrusionOk="0" h="1012" w="1011">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8"/>
            <p:cNvSpPr/>
            <p:nvPr/>
          </p:nvSpPr>
          <p:spPr>
            <a:xfrm>
              <a:off x="1915925" y="3457550"/>
              <a:ext cx="25275" cy="25300"/>
            </a:xfrm>
            <a:custGeom>
              <a:rect b="b" l="l" r="r" t="t"/>
              <a:pathLst>
                <a:path extrusionOk="0" h="1012" w="1011">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8"/>
            <p:cNvSpPr/>
            <p:nvPr/>
          </p:nvSpPr>
          <p:spPr>
            <a:xfrm>
              <a:off x="1839725" y="2600575"/>
              <a:ext cx="25300" cy="25275"/>
            </a:xfrm>
            <a:custGeom>
              <a:rect b="b" l="l" r="r" t="t"/>
              <a:pathLst>
                <a:path extrusionOk="0" h="1011" w="1012">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8"/>
            <p:cNvSpPr/>
            <p:nvPr/>
          </p:nvSpPr>
          <p:spPr>
            <a:xfrm>
              <a:off x="2495100" y="2944150"/>
              <a:ext cx="167325" cy="154950"/>
            </a:xfrm>
            <a:custGeom>
              <a:rect b="b" l="l" r="r" t="t"/>
              <a:pathLst>
                <a:path extrusionOk="0" h="6198" w="6693">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8"/>
            <p:cNvSpPr/>
            <p:nvPr/>
          </p:nvSpPr>
          <p:spPr>
            <a:xfrm>
              <a:off x="2267625" y="3184300"/>
              <a:ext cx="91350" cy="90000"/>
            </a:xfrm>
            <a:custGeom>
              <a:rect b="b" l="l" r="r" t="t"/>
              <a:pathLst>
                <a:path extrusionOk="0" h="3600" w="3654">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8"/>
            <p:cNvSpPr/>
            <p:nvPr/>
          </p:nvSpPr>
          <p:spPr>
            <a:xfrm>
              <a:off x="1622425" y="2562400"/>
              <a:ext cx="63450" cy="77550"/>
            </a:xfrm>
            <a:custGeom>
              <a:rect b="b" l="l" r="r" t="t"/>
              <a:pathLst>
                <a:path extrusionOk="0" h="3102" w="2538">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8"/>
            <p:cNvSpPr/>
            <p:nvPr/>
          </p:nvSpPr>
          <p:spPr>
            <a:xfrm>
              <a:off x="2034300" y="2369950"/>
              <a:ext cx="74575" cy="68375"/>
            </a:xfrm>
            <a:custGeom>
              <a:rect b="b" l="l" r="r" t="t"/>
              <a:pathLst>
                <a:path extrusionOk="0" h="2735" w="2983">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8"/>
            <p:cNvSpPr/>
            <p:nvPr/>
          </p:nvSpPr>
          <p:spPr>
            <a:xfrm>
              <a:off x="1779825" y="2369475"/>
              <a:ext cx="46350" cy="46325"/>
            </a:xfrm>
            <a:custGeom>
              <a:rect b="b" l="l" r="r" t="t"/>
              <a:pathLst>
                <a:path extrusionOk="0" h="1853" w="1854">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8"/>
            <p:cNvSpPr/>
            <p:nvPr/>
          </p:nvSpPr>
          <p:spPr>
            <a:xfrm>
              <a:off x="1457900" y="2709575"/>
              <a:ext cx="53250" cy="53250"/>
            </a:xfrm>
            <a:custGeom>
              <a:rect b="b" l="l" r="r" t="t"/>
              <a:pathLst>
                <a:path extrusionOk="0" h="2130" w="213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8"/>
            <p:cNvSpPr/>
            <p:nvPr/>
          </p:nvSpPr>
          <p:spPr>
            <a:xfrm>
              <a:off x="2082575" y="3399150"/>
              <a:ext cx="104900" cy="104900"/>
            </a:xfrm>
            <a:custGeom>
              <a:rect b="b" l="l" r="r" t="t"/>
              <a:pathLst>
                <a:path extrusionOk="0" h="4196" w="4196">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8"/>
            <p:cNvSpPr/>
            <p:nvPr/>
          </p:nvSpPr>
          <p:spPr>
            <a:xfrm>
              <a:off x="1567050" y="3070575"/>
              <a:ext cx="285350" cy="316375"/>
            </a:xfrm>
            <a:custGeom>
              <a:rect b="b" l="l" r="r" t="t"/>
              <a:pathLst>
                <a:path extrusionOk="0" h="12655" w="11414">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8"/>
            <p:cNvSpPr/>
            <p:nvPr/>
          </p:nvSpPr>
          <p:spPr>
            <a:xfrm>
              <a:off x="2406775" y="2481250"/>
              <a:ext cx="122175" cy="137175"/>
            </a:xfrm>
            <a:custGeom>
              <a:rect b="b" l="l" r="r" t="t"/>
              <a:pathLst>
                <a:path extrusionOk="0" h="5487" w="4887">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8"/>
            <p:cNvSpPr/>
            <p:nvPr/>
          </p:nvSpPr>
          <p:spPr>
            <a:xfrm>
              <a:off x="1779800" y="2370600"/>
              <a:ext cx="36200" cy="45200"/>
            </a:xfrm>
            <a:custGeom>
              <a:rect b="b" l="l" r="r" t="t"/>
              <a:pathLst>
                <a:path extrusionOk="0" h="1808" w="1448">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8"/>
            <p:cNvSpPr/>
            <p:nvPr/>
          </p:nvSpPr>
          <p:spPr>
            <a:xfrm>
              <a:off x="1457900" y="2710950"/>
              <a:ext cx="43850" cy="51875"/>
            </a:xfrm>
            <a:custGeom>
              <a:rect b="b" l="l" r="r" t="t"/>
              <a:pathLst>
                <a:path extrusionOk="0" h="2075" w="1754">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8"/>
            <p:cNvSpPr/>
            <p:nvPr/>
          </p:nvSpPr>
          <p:spPr>
            <a:xfrm>
              <a:off x="2082625" y="3406700"/>
              <a:ext cx="94775" cy="97350"/>
            </a:xfrm>
            <a:custGeom>
              <a:rect b="b" l="l" r="r" t="t"/>
              <a:pathLst>
                <a:path extrusionOk="0" h="3894" w="3791">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8"/>
            <p:cNvSpPr/>
            <p:nvPr/>
          </p:nvSpPr>
          <p:spPr>
            <a:xfrm>
              <a:off x="1736775"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8"/>
            <p:cNvSpPr/>
            <p:nvPr/>
          </p:nvSpPr>
          <p:spPr>
            <a:xfrm>
              <a:off x="1797375"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8"/>
            <p:cNvSpPr/>
            <p:nvPr/>
          </p:nvSpPr>
          <p:spPr>
            <a:xfrm>
              <a:off x="1800825" y="2372900"/>
              <a:ext cx="20775" cy="23325"/>
            </a:xfrm>
            <a:custGeom>
              <a:rect b="b" l="l" r="r" t="t"/>
              <a:pathLst>
                <a:path extrusionOk="0" h="933" w="831">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8"/>
            <p:cNvSpPr/>
            <p:nvPr/>
          </p:nvSpPr>
          <p:spPr>
            <a:xfrm>
              <a:off x="1483050" y="2714725"/>
              <a:ext cx="21700" cy="28100"/>
            </a:xfrm>
            <a:custGeom>
              <a:rect b="b" l="l" r="r" t="t"/>
              <a:pathLst>
                <a:path extrusionOk="0" h="1124" w="868">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8"/>
            <p:cNvSpPr/>
            <p:nvPr/>
          </p:nvSpPr>
          <p:spPr>
            <a:xfrm>
              <a:off x="2468075" y="2488325"/>
              <a:ext cx="67525" cy="80250"/>
            </a:xfrm>
            <a:custGeom>
              <a:rect b="b" l="l" r="r" t="t"/>
              <a:pathLst>
                <a:path extrusionOk="0" h="3210" w="2701">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8"/>
            <p:cNvSpPr/>
            <p:nvPr/>
          </p:nvSpPr>
          <p:spPr>
            <a:xfrm>
              <a:off x="2119400"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8"/>
            <p:cNvSpPr/>
            <p:nvPr/>
          </p:nvSpPr>
          <p:spPr>
            <a:xfrm>
              <a:off x="2008900"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8"/>
            <p:cNvSpPr/>
            <p:nvPr/>
          </p:nvSpPr>
          <p:spPr>
            <a:xfrm>
              <a:off x="2099550"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8"/>
            <p:cNvSpPr/>
            <p:nvPr/>
          </p:nvSpPr>
          <p:spPr>
            <a:xfrm>
              <a:off x="2053925" y="2367700"/>
              <a:ext cx="33450" cy="13200"/>
            </a:xfrm>
            <a:custGeom>
              <a:rect b="b" l="l" r="r" t="t"/>
              <a:pathLst>
                <a:path extrusionOk="0" h="528" w="1338">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8"/>
            <p:cNvSpPr/>
            <p:nvPr/>
          </p:nvSpPr>
          <p:spPr>
            <a:xfrm>
              <a:off x="2086050" y="2379800"/>
              <a:ext cx="16425" cy="22175"/>
            </a:xfrm>
            <a:custGeom>
              <a:rect b="b" l="l" r="r" t="t"/>
              <a:pathLst>
                <a:path extrusionOk="0" h="887" w="657">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8"/>
            <p:cNvSpPr/>
            <p:nvPr/>
          </p:nvSpPr>
          <p:spPr>
            <a:xfrm>
              <a:off x="1663100" y="2568750"/>
              <a:ext cx="29200" cy="41600"/>
            </a:xfrm>
            <a:custGeom>
              <a:rect b="b" l="l" r="r" t="t"/>
              <a:pathLst>
                <a:path extrusionOk="0" h="1664" w="1168">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8"/>
            <p:cNvSpPr/>
            <p:nvPr/>
          </p:nvSpPr>
          <p:spPr>
            <a:xfrm>
              <a:off x="2312950"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8"/>
            <p:cNvSpPr/>
            <p:nvPr/>
          </p:nvSpPr>
          <p:spPr>
            <a:xfrm>
              <a:off x="2543825"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8"/>
            <p:cNvSpPr/>
            <p:nvPr/>
          </p:nvSpPr>
          <p:spPr>
            <a:xfrm>
              <a:off x="2604925" y="2955925"/>
              <a:ext cx="49550" cy="63925"/>
            </a:xfrm>
            <a:custGeom>
              <a:rect b="b" l="l" r="r" t="t"/>
              <a:pathLst>
                <a:path extrusionOk="0" h="2557" w="1982">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8"/>
            <p:cNvSpPr/>
            <p:nvPr/>
          </p:nvSpPr>
          <p:spPr>
            <a:xfrm>
              <a:off x="1741213"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8"/>
            <p:cNvSpPr/>
            <p:nvPr/>
          </p:nvSpPr>
          <p:spPr>
            <a:xfrm>
              <a:off x="1801813"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8"/>
            <p:cNvSpPr/>
            <p:nvPr/>
          </p:nvSpPr>
          <p:spPr>
            <a:xfrm>
              <a:off x="2123838"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8"/>
            <p:cNvSpPr/>
            <p:nvPr/>
          </p:nvSpPr>
          <p:spPr>
            <a:xfrm>
              <a:off x="2013338"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8"/>
            <p:cNvSpPr/>
            <p:nvPr/>
          </p:nvSpPr>
          <p:spPr>
            <a:xfrm>
              <a:off x="2103988"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8"/>
            <p:cNvSpPr/>
            <p:nvPr/>
          </p:nvSpPr>
          <p:spPr>
            <a:xfrm>
              <a:off x="2317388"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8"/>
            <p:cNvSpPr/>
            <p:nvPr/>
          </p:nvSpPr>
          <p:spPr>
            <a:xfrm>
              <a:off x="2548263"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99" name="Google Shape;999;p68"/>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00" name="Google Shape;1000;p68"/>
          <p:cNvGrpSpPr/>
          <p:nvPr/>
        </p:nvGrpSpPr>
        <p:grpSpPr>
          <a:xfrm>
            <a:off x="720000" y="1198050"/>
            <a:ext cx="6108900" cy="2747400"/>
            <a:chOff x="720000" y="1198050"/>
            <a:chExt cx="6108900" cy="2747400"/>
          </a:xfrm>
        </p:grpSpPr>
        <p:grpSp>
          <p:nvGrpSpPr>
            <p:cNvPr id="1001" name="Google Shape;1001;p68"/>
            <p:cNvGrpSpPr/>
            <p:nvPr/>
          </p:nvGrpSpPr>
          <p:grpSpPr>
            <a:xfrm>
              <a:off x="720000" y="1198050"/>
              <a:ext cx="6108900" cy="2747400"/>
              <a:chOff x="1123325" y="1089000"/>
              <a:chExt cx="6108900" cy="2747400"/>
            </a:xfrm>
          </p:grpSpPr>
          <p:sp>
            <p:nvSpPr>
              <p:cNvPr id="1002" name="Google Shape;1002;p68"/>
              <p:cNvSpPr/>
              <p:nvPr/>
            </p:nvSpPr>
            <p:spPr>
              <a:xfrm>
                <a:off x="1123325" y="1089000"/>
                <a:ext cx="6108900" cy="2747400"/>
              </a:xfrm>
              <a:prstGeom prst="rect">
                <a:avLst/>
              </a:prstGeom>
              <a:solidFill>
                <a:srgbClr val="7C7C7C">
                  <a:alpha val="26274"/>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8"/>
              <p:cNvSpPr/>
              <p:nvPr/>
            </p:nvSpPr>
            <p:spPr>
              <a:xfrm>
                <a:off x="1123325" y="1089000"/>
                <a:ext cx="61089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8"/>
              <p:cNvSpPr/>
              <p:nvPr/>
            </p:nvSpPr>
            <p:spPr>
              <a:xfrm>
                <a:off x="12377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8"/>
              <p:cNvSpPr/>
              <p:nvPr/>
            </p:nvSpPr>
            <p:spPr>
              <a:xfrm>
                <a:off x="142120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8"/>
              <p:cNvSpPr/>
              <p:nvPr/>
            </p:nvSpPr>
            <p:spPr>
              <a:xfrm>
                <a:off x="16046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07" name="Google Shape;1007;p68"/>
            <p:cNvCxnSpPr/>
            <p:nvPr/>
          </p:nvCxnSpPr>
          <p:spPr>
            <a:xfrm>
              <a:off x="720000" y="3277925"/>
              <a:ext cx="6108900" cy="0"/>
            </a:xfrm>
            <a:prstGeom prst="straightConnector1">
              <a:avLst/>
            </a:prstGeom>
            <a:noFill/>
            <a:ln cap="flat" cmpd="sng" w="9525">
              <a:solidFill>
                <a:schemeClr val="dk2"/>
              </a:solidFill>
              <a:prstDash val="solid"/>
              <a:round/>
              <a:headEnd len="sm" w="sm" type="none"/>
              <a:tailEnd len="sm" w="sm" type="none"/>
            </a:ln>
          </p:spPr>
        </p:cxnSp>
      </p:grpSp>
      <p:sp>
        <p:nvSpPr>
          <p:cNvPr id="1008" name="Google Shape;1008;p68"/>
          <p:cNvSpPr txBox="1"/>
          <p:nvPr>
            <p:ph type="title"/>
          </p:nvPr>
        </p:nvSpPr>
        <p:spPr>
          <a:xfrm>
            <a:off x="1102425" y="3358550"/>
            <a:ext cx="5364600" cy="53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09" name="Google Shape;1009;p68"/>
          <p:cNvSpPr txBox="1"/>
          <p:nvPr>
            <p:ph idx="1" type="subTitle"/>
          </p:nvPr>
        </p:nvSpPr>
        <p:spPr>
          <a:xfrm>
            <a:off x="1102500" y="1625300"/>
            <a:ext cx="5364600" cy="16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5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pic>
        <p:nvPicPr>
          <p:cNvPr id="57" name="Google Shape;57;p51"/>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58" name="Google Shape;58;p51"/>
          <p:cNvGrpSpPr/>
          <p:nvPr/>
        </p:nvGrpSpPr>
        <p:grpSpPr>
          <a:xfrm>
            <a:off x="372025" y="321975"/>
            <a:ext cx="8400000" cy="4503300"/>
            <a:chOff x="372025" y="321975"/>
            <a:chExt cx="8400000" cy="4503300"/>
          </a:xfrm>
        </p:grpSpPr>
        <p:grpSp>
          <p:nvGrpSpPr>
            <p:cNvPr id="59" name="Google Shape;59;p51"/>
            <p:cNvGrpSpPr/>
            <p:nvPr/>
          </p:nvGrpSpPr>
          <p:grpSpPr>
            <a:xfrm>
              <a:off x="372025" y="321975"/>
              <a:ext cx="8400000" cy="4503300"/>
              <a:chOff x="372025" y="321975"/>
              <a:chExt cx="8400000" cy="4503300"/>
            </a:xfrm>
          </p:grpSpPr>
          <p:sp>
            <p:nvSpPr>
              <p:cNvPr id="60" name="Google Shape;60;p51"/>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51"/>
              <p:cNvGrpSpPr/>
              <p:nvPr/>
            </p:nvGrpSpPr>
            <p:grpSpPr>
              <a:xfrm>
                <a:off x="372025" y="321975"/>
                <a:ext cx="8400000" cy="4499700"/>
                <a:chOff x="372025" y="321975"/>
                <a:chExt cx="8400000" cy="4499700"/>
              </a:xfrm>
            </p:grpSpPr>
            <p:sp>
              <p:nvSpPr>
                <p:cNvPr id="62" name="Google Shape;62;p51"/>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1"/>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1"/>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1"/>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51"/>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69" name="Google Shape;69;p51"/>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70" name="Google Shape;70;p5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5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05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1010" name="Shape 1010"/>
        <p:cNvGrpSpPr/>
        <p:nvPr/>
      </p:nvGrpSpPr>
      <p:grpSpPr>
        <a:xfrm>
          <a:off x="0" y="0"/>
          <a:ext cx="0" cy="0"/>
          <a:chOff x="0" y="0"/>
          <a:chExt cx="0" cy="0"/>
        </a:xfrm>
      </p:grpSpPr>
      <p:grpSp>
        <p:nvGrpSpPr>
          <p:cNvPr id="1011" name="Google Shape;1011;p69"/>
          <p:cNvGrpSpPr/>
          <p:nvPr/>
        </p:nvGrpSpPr>
        <p:grpSpPr>
          <a:xfrm rot="-946651">
            <a:off x="950563" y="1671102"/>
            <a:ext cx="826526" cy="831268"/>
            <a:chOff x="3178525" y="2232075"/>
            <a:chExt cx="1315775" cy="1323325"/>
          </a:xfrm>
        </p:grpSpPr>
        <p:sp>
          <p:nvSpPr>
            <p:cNvPr id="1012" name="Google Shape;1012;p69"/>
            <p:cNvSpPr/>
            <p:nvPr/>
          </p:nvSpPr>
          <p:spPr>
            <a:xfrm>
              <a:off x="3589500" y="3188250"/>
              <a:ext cx="512050" cy="367150"/>
            </a:xfrm>
            <a:custGeom>
              <a:rect b="b" l="l" r="r" t="t"/>
              <a:pathLst>
                <a:path extrusionOk="0" h="14686" w="20482">
                  <a:moveTo>
                    <a:pt x="1157" y="0"/>
                  </a:moveTo>
                  <a:lnTo>
                    <a:pt x="0" y="14686"/>
                  </a:lnTo>
                  <a:lnTo>
                    <a:pt x="20482" y="14686"/>
                  </a:lnTo>
                  <a:lnTo>
                    <a:pt x="20069" y="5268"/>
                  </a:lnTo>
                  <a:lnTo>
                    <a:pt x="115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9"/>
            <p:cNvSpPr/>
            <p:nvPr/>
          </p:nvSpPr>
          <p:spPr>
            <a:xfrm>
              <a:off x="3605575" y="3188250"/>
              <a:ext cx="492100" cy="278850"/>
            </a:xfrm>
            <a:custGeom>
              <a:rect b="b" l="l" r="r" t="t"/>
              <a:pathLst>
                <a:path extrusionOk="0" h="11154" w="19684">
                  <a:moveTo>
                    <a:pt x="514" y="0"/>
                  </a:moveTo>
                  <a:lnTo>
                    <a:pt x="1" y="6526"/>
                  </a:lnTo>
                  <a:cubicBezTo>
                    <a:pt x="6529" y="8209"/>
                    <a:pt x="13092" y="9744"/>
                    <a:pt x="19683" y="11153"/>
                  </a:cubicBezTo>
                  <a:lnTo>
                    <a:pt x="19426" y="5268"/>
                  </a:lnTo>
                  <a:lnTo>
                    <a:pt x="514" y="0"/>
                  </a:ln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9"/>
            <p:cNvSpPr/>
            <p:nvPr/>
          </p:nvSpPr>
          <p:spPr>
            <a:xfrm>
              <a:off x="3334450" y="2232075"/>
              <a:ext cx="1076325" cy="1150150"/>
            </a:xfrm>
            <a:custGeom>
              <a:rect b="b" l="l" r="r" t="t"/>
              <a:pathLst>
                <a:path extrusionOk="0" h="46006" w="43053">
                  <a:moveTo>
                    <a:pt x="18586" y="0"/>
                  </a:moveTo>
                  <a:cubicBezTo>
                    <a:pt x="7322" y="0"/>
                    <a:pt x="1" y="7800"/>
                    <a:pt x="1" y="21096"/>
                  </a:cubicBezTo>
                  <a:cubicBezTo>
                    <a:pt x="1" y="37484"/>
                    <a:pt x="14630" y="41268"/>
                    <a:pt x="22642" y="44080"/>
                  </a:cubicBezTo>
                  <a:cubicBezTo>
                    <a:pt x="26363" y="45386"/>
                    <a:pt x="29846" y="46005"/>
                    <a:pt x="32463" y="46005"/>
                  </a:cubicBezTo>
                  <a:cubicBezTo>
                    <a:pt x="35179" y="46005"/>
                    <a:pt x="36961" y="45339"/>
                    <a:pt x="37109" y="44080"/>
                  </a:cubicBezTo>
                  <a:cubicBezTo>
                    <a:pt x="37401" y="41609"/>
                    <a:pt x="38279" y="31408"/>
                    <a:pt x="38279" y="31408"/>
                  </a:cubicBezTo>
                  <a:cubicBezTo>
                    <a:pt x="38279" y="31408"/>
                    <a:pt x="39674" y="31529"/>
                    <a:pt x="40886" y="31529"/>
                  </a:cubicBezTo>
                  <a:cubicBezTo>
                    <a:pt x="41695" y="31529"/>
                    <a:pt x="42424" y="31475"/>
                    <a:pt x="42603" y="31296"/>
                  </a:cubicBezTo>
                  <a:cubicBezTo>
                    <a:pt x="43052" y="30846"/>
                    <a:pt x="39790" y="805"/>
                    <a:pt x="19560" y="20"/>
                  </a:cubicBezTo>
                  <a:cubicBezTo>
                    <a:pt x="19232" y="7"/>
                    <a:pt x="18908" y="0"/>
                    <a:pt x="185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9"/>
            <p:cNvSpPr/>
            <p:nvPr/>
          </p:nvSpPr>
          <p:spPr>
            <a:xfrm>
              <a:off x="3509463" y="2232100"/>
              <a:ext cx="909075" cy="1150100"/>
            </a:xfrm>
            <a:custGeom>
              <a:rect b="b" l="l" r="r" t="t"/>
              <a:pathLst>
                <a:path extrusionOk="0" h="46004" w="36363">
                  <a:moveTo>
                    <a:pt x="11901" y="0"/>
                  </a:moveTo>
                  <a:cubicBezTo>
                    <a:pt x="9993" y="0"/>
                    <a:pt x="8199" y="227"/>
                    <a:pt x="6533" y="663"/>
                  </a:cubicBezTo>
                  <a:cubicBezTo>
                    <a:pt x="12150" y="4652"/>
                    <a:pt x="16036" y="10567"/>
                    <a:pt x="15248" y="18104"/>
                  </a:cubicBezTo>
                  <a:cubicBezTo>
                    <a:pt x="14316" y="27020"/>
                    <a:pt x="8030" y="34015"/>
                    <a:pt x="0" y="36398"/>
                  </a:cubicBezTo>
                  <a:cubicBezTo>
                    <a:pt x="4905" y="40623"/>
                    <a:pt x="11466" y="42504"/>
                    <a:pt x="15952" y="44078"/>
                  </a:cubicBezTo>
                  <a:cubicBezTo>
                    <a:pt x="19672" y="45384"/>
                    <a:pt x="23156" y="46004"/>
                    <a:pt x="25773" y="46004"/>
                  </a:cubicBezTo>
                  <a:cubicBezTo>
                    <a:pt x="28489" y="46004"/>
                    <a:pt x="30273" y="45337"/>
                    <a:pt x="30421" y="44078"/>
                  </a:cubicBezTo>
                  <a:cubicBezTo>
                    <a:pt x="30711" y="41607"/>
                    <a:pt x="31589" y="31407"/>
                    <a:pt x="31589" y="31407"/>
                  </a:cubicBezTo>
                  <a:cubicBezTo>
                    <a:pt x="31589" y="31407"/>
                    <a:pt x="32983" y="31528"/>
                    <a:pt x="34195" y="31528"/>
                  </a:cubicBezTo>
                  <a:cubicBezTo>
                    <a:pt x="35005" y="31528"/>
                    <a:pt x="35734" y="31474"/>
                    <a:pt x="35914" y="31295"/>
                  </a:cubicBezTo>
                  <a:cubicBezTo>
                    <a:pt x="36362" y="30845"/>
                    <a:pt x="33099" y="805"/>
                    <a:pt x="12869" y="20"/>
                  </a:cubicBezTo>
                  <a:cubicBezTo>
                    <a:pt x="12543" y="7"/>
                    <a:pt x="12221" y="0"/>
                    <a:pt x="119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9"/>
            <p:cNvSpPr/>
            <p:nvPr/>
          </p:nvSpPr>
          <p:spPr>
            <a:xfrm>
              <a:off x="3867000" y="2337675"/>
              <a:ext cx="553125" cy="917675"/>
            </a:xfrm>
            <a:custGeom>
              <a:rect b="b" l="l" r="r" t="t"/>
              <a:pathLst>
                <a:path extrusionOk="0" h="36707" w="22125">
                  <a:moveTo>
                    <a:pt x="8817" y="1"/>
                  </a:moveTo>
                  <a:cubicBezTo>
                    <a:pt x="7336" y="1"/>
                    <a:pt x="5290" y="1695"/>
                    <a:pt x="5128" y="5811"/>
                  </a:cubicBezTo>
                  <a:cubicBezTo>
                    <a:pt x="4935" y="10704"/>
                    <a:pt x="6728" y="14776"/>
                    <a:pt x="3364" y="18159"/>
                  </a:cubicBezTo>
                  <a:cubicBezTo>
                    <a:pt x="1" y="21541"/>
                    <a:pt x="1421" y="25055"/>
                    <a:pt x="3364" y="28791"/>
                  </a:cubicBezTo>
                  <a:cubicBezTo>
                    <a:pt x="5228" y="32374"/>
                    <a:pt x="12468" y="36707"/>
                    <a:pt x="15711" y="36707"/>
                  </a:cubicBezTo>
                  <a:cubicBezTo>
                    <a:pt x="15849" y="36707"/>
                    <a:pt x="15981" y="36699"/>
                    <a:pt x="16104" y="36682"/>
                  </a:cubicBezTo>
                  <a:cubicBezTo>
                    <a:pt x="16728" y="36600"/>
                    <a:pt x="17294" y="27819"/>
                    <a:pt x="17294" y="27819"/>
                  </a:cubicBezTo>
                  <a:cubicBezTo>
                    <a:pt x="17294" y="27819"/>
                    <a:pt x="21327" y="27669"/>
                    <a:pt x="21725" y="27446"/>
                  </a:cubicBezTo>
                  <a:cubicBezTo>
                    <a:pt x="22125" y="27221"/>
                    <a:pt x="19232" y="5198"/>
                    <a:pt x="9579" y="177"/>
                  </a:cubicBezTo>
                  <a:cubicBezTo>
                    <a:pt x="9356" y="61"/>
                    <a:pt x="9096" y="1"/>
                    <a:pt x="8817"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9"/>
            <p:cNvSpPr/>
            <p:nvPr/>
          </p:nvSpPr>
          <p:spPr>
            <a:xfrm>
              <a:off x="3450550" y="2531075"/>
              <a:ext cx="342450" cy="342450"/>
            </a:xfrm>
            <a:custGeom>
              <a:rect b="b" l="l" r="r" t="t"/>
              <a:pathLst>
                <a:path extrusionOk="0" h="13698" w="13698">
                  <a:moveTo>
                    <a:pt x="6849" y="0"/>
                  </a:moveTo>
                  <a:cubicBezTo>
                    <a:pt x="5033" y="0"/>
                    <a:pt x="3291" y="722"/>
                    <a:pt x="2006" y="2006"/>
                  </a:cubicBezTo>
                  <a:cubicBezTo>
                    <a:pt x="722" y="3291"/>
                    <a:pt x="0" y="5032"/>
                    <a:pt x="0" y="6849"/>
                  </a:cubicBezTo>
                  <a:cubicBezTo>
                    <a:pt x="0" y="8665"/>
                    <a:pt x="722" y="10407"/>
                    <a:pt x="2006" y="11691"/>
                  </a:cubicBezTo>
                  <a:cubicBezTo>
                    <a:pt x="3291" y="12976"/>
                    <a:pt x="5033" y="13697"/>
                    <a:pt x="6849" y="13697"/>
                  </a:cubicBezTo>
                  <a:cubicBezTo>
                    <a:pt x="8666" y="13697"/>
                    <a:pt x="10408" y="12976"/>
                    <a:pt x="11692" y="11691"/>
                  </a:cubicBezTo>
                  <a:cubicBezTo>
                    <a:pt x="12977" y="10407"/>
                    <a:pt x="13697" y="8665"/>
                    <a:pt x="13697" y="6849"/>
                  </a:cubicBezTo>
                  <a:cubicBezTo>
                    <a:pt x="13697" y="5032"/>
                    <a:pt x="12977" y="3291"/>
                    <a:pt x="11692" y="2006"/>
                  </a:cubicBezTo>
                  <a:cubicBezTo>
                    <a:pt x="10408" y="722"/>
                    <a:pt x="8666" y="0"/>
                    <a:pt x="6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9"/>
            <p:cNvSpPr/>
            <p:nvPr/>
          </p:nvSpPr>
          <p:spPr>
            <a:xfrm>
              <a:off x="3474050" y="2549050"/>
              <a:ext cx="319000" cy="324450"/>
            </a:xfrm>
            <a:custGeom>
              <a:rect b="b" l="l" r="r" t="t"/>
              <a:pathLst>
                <a:path extrusionOk="0" h="12978" w="12760">
                  <a:moveTo>
                    <a:pt x="8954" y="1"/>
                  </a:moveTo>
                  <a:lnTo>
                    <a:pt x="8954" y="1"/>
                  </a:lnTo>
                  <a:cubicBezTo>
                    <a:pt x="9109" y="694"/>
                    <a:pt x="9169" y="1427"/>
                    <a:pt x="9109" y="2201"/>
                  </a:cubicBezTo>
                  <a:cubicBezTo>
                    <a:pt x="8719" y="7183"/>
                    <a:pt x="4403" y="9391"/>
                    <a:pt x="1" y="9577"/>
                  </a:cubicBezTo>
                  <a:cubicBezTo>
                    <a:pt x="1190" y="11609"/>
                    <a:pt x="3388" y="12977"/>
                    <a:pt x="5910" y="12977"/>
                  </a:cubicBezTo>
                  <a:cubicBezTo>
                    <a:pt x="9693" y="12977"/>
                    <a:pt x="12759" y="9911"/>
                    <a:pt x="12759" y="6128"/>
                  </a:cubicBezTo>
                  <a:cubicBezTo>
                    <a:pt x="12758" y="3442"/>
                    <a:pt x="11206" y="1123"/>
                    <a:pt x="8954"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9"/>
            <p:cNvSpPr/>
            <p:nvPr/>
          </p:nvSpPr>
          <p:spPr>
            <a:xfrm>
              <a:off x="3475025" y="2601375"/>
              <a:ext cx="81025" cy="145175"/>
            </a:xfrm>
            <a:custGeom>
              <a:rect b="b" l="l" r="r" t="t"/>
              <a:pathLst>
                <a:path extrusionOk="0" h="5807" w="3241">
                  <a:moveTo>
                    <a:pt x="2484" y="0"/>
                  </a:moveTo>
                  <a:cubicBezTo>
                    <a:pt x="2371" y="0"/>
                    <a:pt x="2254" y="40"/>
                    <a:pt x="2149" y="135"/>
                  </a:cubicBezTo>
                  <a:cubicBezTo>
                    <a:pt x="634" y="1485"/>
                    <a:pt x="0" y="3458"/>
                    <a:pt x="355" y="5443"/>
                  </a:cubicBezTo>
                  <a:cubicBezTo>
                    <a:pt x="401" y="5697"/>
                    <a:pt x="583" y="5807"/>
                    <a:pt x="778" y="5807"/>
                  </a:cubicBezTo>
                  <a:cubicBezTo>
                    <a:pt x="1072" y="5807"/>
                    <a:pt x="1397" y="5557"/>
                    <a:pt x="1329" y="5175"/>
                  </a:cubicBezTo>
                  <a:cubicBezTo>
                    <a:pt x="1035" y="3534"/>
                    <a:pt x="1628" y="1949"/>
                    <a:pt x="2862" y="847"/>
                  </a:cubicBezTo>
                  <a:cubicBezTo>
                    <a:pt x="3241" y="509"/>
                    <a:pt x="2887" y="0"/>
                    <a:pt x="24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9"/>
            <p:cNvSpPr/>
            <p:nvPr/>
          </p:nvSpPr>
          <p:spPr>
            <a:xfrm>
              <a:off x="3550975" y="2568675"/>
              <a:ext cx="74950" cy="37675"/>
            </a:xfrm>
            <a:custGeom>
              <a:rect b="b" l="l" r="r" t="t"/>
              <a:pathLst>
                <a:path extrusionOk="0" h="1507" w="2998">
                  <a:moveTo>
                    <a:pt x="2252" y="1"/>
                  </a:moveTo>
                  <a:cubicBezTo>
                    <a:pt x="2215" y="1"/>
                    <a:pt x="2176" y="5"/>
                    <a:pt x="2135" y="13"/>
                  </a:cubicBezTo>
                  <a:cubicBezTo>
                    <a:pt x="1567" y="132"/>
                    <a:pt x="1026" y="327"/>
                    <a:pt x="505" y="580"/>
                  </a:cubicBezTo>
                  <a:cubicBezTo>
                    <a:pt x="0" y="825"/>
                    <a:pt x="312" y="1507"/>
                    <a:pt x="781" y="1507"/>
                  </a:cubicBezTo>
                  <a:cubicBezTo>
                    <a:pt x="856" y="1507"/>
                    <a:pt x="934" y="1490"/>
                    <a:pt x="1014" y="1451"/>
                  </a:cubicBezTo>
                  <a:cubicBezTo>
                    <a:pt x="1458" y="1237"/>
                    <a:pt x="1922" y="1087"/>
                    <a:pt x="2403" y="987"/>
                  </a:cubicBezTo>
                  <a:cubicBezTo>
                    <a:pt x="2998" y="862"/>
                    <a:pt x="2800" y="1"/>
                    <a:pt x="22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9"/>
            <p:cNvSpPr/>
            <p:nvPr/>
          </p:nvSpPr>
          <p:spPr>
            <a:xfrm>
              <a:off x="3374275" y="2393400"/>
              <a:ext cx="194875" cy="280550"/>
            </a:xfrm>
            <a:custGeom>
              <a:rect b="b" l="l" r="r" t="t"/>
              <a:pathLst>
                <a:path extrusionOk="0" h="11222" w="7795">
                  <a:moveTo>
                    <a:pt x="6754" y="0"/>
                  </a:moveTo>
                  <a:cubicBezTo>
                    <a:pt x="6606" y="0"/>
                    <a:pt x="6453" y="48"/>
                    <a:pt x="6313" y="162"/>
                  </a:cubicBezTo>
                  <a:cubicBezTo>
                    <a:pt x="3106" y="2783"/>
                    <a:pt x="957" y="6326"/>
                    <a:pt x="106" y="10379"/>
                  </a:cubicBezTo>
                  <a:cubicBezTo>
                    <a:pt x="0" y="10888"/>
                    <a:pt x="427" y="11221"/>
                    <a:pt x="823" y="11221"/>
                  </a:cubicBezTo>
                  <a:cubicBezTo>
                    <a:pt x="1085" y="11221"/>
                    <a:pt x="1334" y="11075"/>
                    <a:pt x="1405" y="10737"/>
                  </a:cubicBezTo>
                  <a:cubicBezTo>
                    <a:pt x="2213" y="6889"/>
                    <a:pt x="4221" y="3600"/>
                    <a:pt x="7264" y="1115"/>
                  </a:cubicBezTo>
                  <a:cubicBezTo>
                    <a:pt x="7795" y="681"/>
                    <a:pt x="7309" y="0"/>
                    <a:pt x="6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9"/>
            <p:cNvSpPr/>
            <p:nvPr/>
          </p:nvSpPr>
          <p:spPr>
            <a:xfrm>
              <a:off x="3558625" y="2336925"/>
              <a:ext cx="107675" cy="56425"/>
            </a:xfrm>
            <a:custGeom>
              <a:rect b="b" l="l" r="r" t="t"/>
              <a:pathLst>
                <a:path extrusionOk="0" h="2257" w="4307">
                  <a:moveTo>
                    <a:pt x="3517" y="0"/>
                  </a:moveTo>
                  <a:cubicBezTo>
                    <a:pt x="3493" y="0"/>
                    <a:pt x="3469" y="1"/>
                    <a:pt x="3444" y="4"/>
                  </a:cubicBezTo>
                  <a:cubicBezTo>
                    <a:pt x="2419" y="99"/>
                    <a:pt x="1461" y="409"/>
                    <a:pt x="601" y="980"/>
                  </a:cubicBezTo>
                  <a:cubicBezTo>
                    <a:pt x="0" y="1379"/>
                    <a:pt x="370" y="2257"/>
                    <a:pt x="929" y="2257"/>
                  </a:cubicBezTo>
                  <a:cubicBezTo>
                    <a:pt x="1040" y="2257"/>
                    <a:pt x="1159" y="2222"/>
                    <a:pt x="1278" y="2143"/>
                  </a:cubicBezTo>
                  <a:cubicBezTo>
                    <a:pt x="1936" y="1707"/>
                    <a:pt x="2655" y="1423"/>
                    <a:pt x="3444" y="1349"/>
                  </a:cubicBezTo>
                  <a:cubicBezTo>
                    <a:pt x="4275" y="1272"/>
                    <a:pt x="4306" y="0"/>
                    <a:pt x="35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9"/>
            <p:cNvSpPr/>
            <p:nvPr/>
          </p:nvSpPr>
          <p:spPr>
            <a:xfrm>
              <a:off x="3251100" y="2439425"/>
              <a:ext cx="84450" cy="376250"/>
            </a:xfrm>
            <a:custGeom>
              <a:rect b="b" l="l" r="r" t="t"/>
              <a:pathLst>
                <a:path extrusionOk="0" h="15050" w="3378">
                  <a:moveTo>
                    <a:pt x="2561" y="0"/>
                  </a:moveTo>
                  <a:cubicBezTo>
                    <a:pt x="2293" y="0"/>
                    <a:pt x="2028" y="142"/>
                    <a:pt x="1927" y="470"/>
                  </a:cubicBezTo>
                  <a:cubicBezTo>
                    <a:pt x="529" y="5011"/>
                    <a:pt x="0" y="9666"/>
                    <a:pt x="356" y="14404"/>
                  </a:cubicBezTo>
                  <a:cubicBezTo>
                    <a:pt x="389" y="14834"/>
                    <a:pt x="742" y="15050"/>
                    <a:pt x="1079" y="15050"/>
                  </a:cubicBezTo>
                  <a:cubicBezTo>
                    <a:pt x="1415" y="15050"/>
                    <a:pt x="1734" y="14835"/>
                    <a:pt x="1702" y="14404"/>
                  </a:cubicBezTo>
                  <a:cubicBezTo>
                    <a:pt x="1356" y="9783"/>
                    <a:pt x="1861" y="5257"/>
                    <a:pt x="3224" y="826"/>
                  </a:cubicBezTo>
                  <a:cubicBezTo>
                    <a:pt x="3378" y="327"/>
                    <a:pt x="2967" y="0"/>
                    <a:pt x="25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9"/>
            <p:cNvSpPr/>
            <p:nvPr/>
          </p:nvSpPr>
          <p:spPr>
            <a:xfrm>
              <a:off x="3272525" y="2870825"/>
              <a:ext cx="70000" cy="115850"/>
            </a:xfrm>
            <a:custGeom>
              <a:rect b="b" l="l" r="r" t="t"/>
              <a:pathLst>
                <a:path extrusionOk="0" h="4634" w="2800">
                  <a:moveTo>
                    <a:pt x="822" y="1"/>
                  </a:moveTo>
                  <a:cubicBezTo>
                    <a:pt x="424" y="1"/>
                    <a:pt x="0" y="332"/>
                    <a:pt x="114" y="840"/>
                  </a:cubicBezTo>
                  <a:cubicBezTo>
                    <a:pt x="385" y="2043"/>
                    <a:pt x="810" y="3194"/>
                    <a:pt x="1368" y="4294"/>
                  </a:cubicBezTo>
                  <a:cubicBezTo>
                    <a:pt x="1491" y="4534"/>
                    <a:pt x="1687" y="4634"/>
                    <a:pt x="1888" y="4634"/>
                  </a:cubicBezTo>
                  <a:cubicBezTo>
                    <a:pt x="2333" y="4634"/>
                    <a:pt x="2800" y="4146"/>
                    <a:pt x="2530" y="3614"/>
                  </a:cubicBezTo>
                  <a:cubicBezTo>
                    <a:pt x="2022" y="2616"/>
                    <a:pt x="1658" y="1576"/>
                    <a:pt x="1413" y="482"/>
                  </a:cubicBezTo>
                  <a:cubicBezTo>
                    <a:pt x="1337" y="146"/>
                    <a:pt x="1085" y="1"/>
                    <a:pt x="8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9"/>
            <p:cNvSpPr/>
            <p:nvPr/>
          </p:nvSpPr>
          <p:spPr>
            <a:xfrm>
              <a:off x="4101400" y="2242300"/>
              <a:ext cx="281975" cy="298300"/>
            </a:xfrm>
            <a:custGeom>
              <a:rect b="b" l="l" r="r" t="t"/>
              <a:pathLst>
                <a:path extrusionOk="0" h="11932" w="11279">
                  <a:moveTo>
                    <a:pt x="1060" y="1"/>
                  </a:moveTo>
                  <a:cubicBezTo>
                    <a:pt x="495" y="1"/>
                    <a:pt x="0" y="685"/>
                    <a:pt x="543" y="1106"/>
                  </a:cubicBezTo>
                  <a:cubicBezTo>
                    <a:pt x="4290" y="4013"/>
                    <a:pt x="7396" y="7521"/>
                    <a:pt x="9811" y="11608"/>
                  </a:cubicBezTo>
                  <a:cubicBezTo>
                    <a:pt x="9946" y="11836"/>
                    <a:pt x="10148" y="11931"/>
                    <a:pt x="10352" y="11931"/>
                  </a:cubicBezTo>
                  <a:cubicBezTo>
                    <a:pt x="10813" y="11931"/>
                    <a:pt x="11279" y="11446"/>
                    <a:pt x="10973" y="10928"/>
                  </a:cubicBezTo>
                  <a:cubicBezTo>
                    <a:pt x="8505" y="6749"/>
                    <a:pt x="5330" y="3129"/>
                    <a:pt x="1495" y="154"/>
                  </a:cubicBezTo>
                  <a:cubicBezTo>
                    <a:pt x="1357" y="47"/>
                    <a:pt x="1206" y="1"/>
                    <a:pt x="10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9"/>
            <p:cNvSpPr/>
            <p:nvPr/>
          </p:nvSpPr>
          <p:spPr>
            <a:xfrm>
              <a:off x="4368675" y="2578950"/>
              <a:ext cx="61525" cy="102575"/>
            </a:xfrm>
            <a:custGeom>
              <a:rect b="b" l="l" r="r" t="t"/>
              <a:pathLst>
                <a:path extrusionOk="0" h="4103" w="2461">
                  <a:moveTo>
                    <a:pt x="817" y="1"/>
                  </a:moveTo>
                  <a:cubicBezTo>
                    <a:pt x="412" y="1"/>
                    <a:pt x="0" y="328"/>
                    <a:pt x="153" y="829"/>
                  </a:cubicBezTo>
                  <a:cubicBezTo>
                    <a:pt x="439" y="1763"/>
                    <a:pt x="724" y="2697"/>
                    <a:pt x="1009" y="3633"/>
                  </a:cubicBezTo>
                  <a:cubicBezTo>
                    <a:pt x="1109" y="3960"/>
                    <a:pt x="1375" y="4102"/>
                    <a:pt x="1642" y="4102"/>
                  </a:cubicBezTo>
                  <a:cubicBezTo>
                    <a:pt x="2049" y="4102"/>
                    <a:pt x="2460" y="3775"/>
                    <a:pt x="2306" y="3274"/>
                  </a:cubicBezTo>
                  <a:cubicBezTo>
                    <a:pt x="2021" y="2341"/>
                    <a:pt x="1736" y="1407"/>
                    <a:pt x="1450" y="471"/>
                  </a:cubicBezTo>
                  <a:cubicBezTo>
                    <a:pt x="1350" y="143"/>
                    <a:pt x="1085" y="1"/>
                    <a:pt x="8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9"/>
            <p:cNvSpPr/>
            <p:nvPr/>
          </p:nvSpPr>
          <p:spPr>
            <a:xfrm>
              <a:off x="4352950" y="2373875"/>
              <a:ext cx="141350" cy="275700"/>
            </a:xfrm>
            <a:custGeom>
              <a:rect b="b" l="l" r="r" t="t"/>
              <a:pathLst>
                <a:path extrusionOk="0" h="11028" w="5654">
                  <a:moveTo>
                    <a:pt x="921" y="1"/>
                  </a:moveTo>
                  <a:cubicBezTo>
                    <a:pt x="466" y="1"/>
                    <a:pt x="1" y="485"/>
                    <a:pt x="296" y="1008"/>
                  </a:cubicBezTo>
                  <a:cubicBezTo>
                    <a:pt x="2003" y="4031"/>
                    <a:pt x="3304" y="7203"/>
                    <a:pt x="4219" y="10551"/>
                  </a:cubicBezTo>
                  <a:cubicBezTo>
                    <a:pt x="4309" y="10884"/>
                    <a:pt x="4569" y="11027"/>
                    <a:pt x="4835" y="11027"/>
                  </a:cubicBezTo>
                  <a:cubicBezTo>
                    <a:pt x="5238" y="11027"/>
                    <a:pt x="5653" y="10698"/>
                    <a:pt x="5516" y="10194"/>
                  </a:cubicBezTo>
                  <a:cubicBezTo>
                    <a:pt x="4572" y="6734"/>
                    <a:pt x="3219" y="3451"/>
                    <a:pt x="1458" y="330"/>
                  </a:cubicBezTo>
                  <a:cubicBezTo>
                    <a:pt x="1326" y="97"/>
                    <a:pt x="1125" y="1"/>
                    <a:pt x="9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9"/>
            <p:cNvSpPr/>
            <p:nvPr/>
          </p:nvSpPr>
          <p:spPr>
            <a:xfrm>
              <a:off x="3178525" y="2753625"/>
              <a:ext cx="83300" cy="260625"/>
            </a:xfrm>
            <a:custGeom>
              <a:rect b="b" l="l" r="r" t="t"/>
              <a:pathLst>
                <a:path extrusionOk="0" h="10425" w="3332">
                  <a:moveTo>
                    <a:pt x="643" y="0"/>
                  </a:moveTo>
                  <a:cubicBezTo>
                    <a:pt x="307" y="0"/>
                    <a:pt x="0" y="212"/>
                    <a:pt x="56" y="639"/>
                  </a:cubicBezTo>
                  <a:cubicBezTo>
                    <a:pt x="461" y="3787"/>
                    <a:pt x="1065" y="6885"/>
                    <a:pt x="1898" y="9948"/>
                  </a:cubicBezTo>
                  <a:cubicBezTo>
                    <a:pt x="1988" y="10280"/>
                    <a:pt x="2248" y="10424"/>
                    <a:pt x="2514" y="10424"/>
                  </a:cubicBezTo>
                  <a:cubicBezTo>
                    <a:pt x="2916" y="10424"/>
                    <a:pt x="3332" y="10095"/>
                    <a:pt x="3195" y="9591"/>
                  </a:cubicBezTo>
                  <a:cubicBezTo>
                    <a:pt x="2394" y="6646"/>
                    <a:pt x="1791" y="3665"/>
                    <a:pt x="1401" y="639"/>
                  </a:cubicBezTo>
                  <a:cubicBezTo>
                    <a:pt x="1346" y="215"/>
                    <a:pt x="980" y="0"/>
                    <a:pt x="64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9"/>
            <p:cNvSpPr/>
            <p:nvPr/>
          </p:nvSpPr>
          <p:spPr>
            <a:xfrm>
              <a:off x="3248850" y="3053150"/>
              <a:ext cx="79350" cy="105200"/>
            </a:xfrm>
            <a:custGeom>
              <a:rect b="b" l="l" r="r" t="t"/>
              <a:pathLst>
                <a:path extrusionOk="0" h="4208" w="3174">
                  <a:moveTo>
                    <a:pt x="903" y="0"/>
                  </a:moveTo>
                  <a:cubicBezTo>
                    <a:pt x="471" y="0"/>
                    <a:pt x="0" y="491"/>
                    <a:pt x="238" y="1030"/>
                  </a:cubicBezTo>
                  <a:cubicBezTo>
                    <a:pt x="673" y="2011"/>
                    <a:pt x="1162" y="2961"/>
                    <a:pt x="1706" y="3884"/>
                  </a:cubicBezTo>
                  <a:cubicBezTo>
                    <a:pt x="1841" y="4113"/>
                    <a:pt x="2044" y="4208"/>
                    <a:pt x="2248" y="4208"/>
                  </a:cubicBezTo>
                  <a:cubicBezTo>
                    <a:pt x="2709" y="4208"/>
                    <a:pt x="3173" y="3724"/>
                    <a:pt x="2867" y="3204"/>
                  </a:cubicBezTo>
                  <a:cubicBezTo>
                    <a:pt x="2324" y="2281"/>
                    <a:pt x="1835" y="1330"/>
                    <a:pt x="1401" y="350"/>
                  </a:cubicBezTo>
                  <a:cubicBezTo>
                    <a:pt x="1291" y="103"/>
                    <a:pt x="1101" y="0"/>
                    <a:pt x="90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9"/>
            <p:cNvSpPr/>
            <p:nvPr/>
          </p:nvSpPr>
          <p:spPr>
            <a:xfrm>
              <a:off x="4105450" y="2395900"/>
              <a:ext cx="124950" cy="121850"/>
            </a:xfrm>
            <a:custGeom>
              <a:rect b="b" l="l" r="r" t="t"/>
              <a:pathLst>
                <a:path extrusionOk="0" h="4874" w="4998">
                  <a:moveTo>
                    <a:pt x="1026" y="0"/>
                  </a:moveTo>
                  <a:cubicBezTo>
                    <a:pt x="479" y="0"/>
                    <a:pt x="0" y="680"/>
                    <a:pt x="518" y="1123"/>
                  </a:cubicBezTo>
                  <a:cubicBezTo>
                    <a:pt x="1687" y="2122"/>
                    <a:pt x="2687" y="3262"/>
                    <a:pt x="3512" y="4560"/>
                  </a:cubicBezTo>
                  <a:cubicBezTo>
                    <a:pt x="3652" y="4782"/>
                    <a:pt x="3858" y="4874"/>
                    <a:pt x="4063" y="4874"/>
                  </a:cubicBezTo>
                  <a:cubicBezTo>
                    <a:pt x="4532" y="4874"/>
                    <a:pt x="4998" y="4392"/>
                    <a:pt x="4674" y="3880"/>
                  </a:cubicBezTo>
                  <a:cubicBezTo>
                    <a:pt x="3791" y="2490"/>
                    <a:pt x="2723" y="1243"/>
                    <a:pt x="1469" y="171"/>
                  </a:cubicBezTo>
                  <a:cubicBezTo>
                    <a:pt x="1329" y="51"/>
                    <a:pt x="1175" y="0"/>
                    <a:pt x="10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9"/>
            <p:cNvSpPr/>
            <p:nvPr/>
          </p:nvSpPr>
          <p:spPr>
            <a:xfrm>
              <a:off x="4218150" y="2534600"/>
              <a:ext cx="115100" cy="207100"/>
            </a:xfrm>
            <a:custGeom>
              <a:rect b="b" l="l" r="r" t="t"/>
              <a:pathLst>
                <a:path extrusionOk="0" h="8284" w="4604">
                  <a:moveTo>
                    <a:pt x="905" y="1"/>
                  </a:moveTo>
                  <a:cubicBezTo>
                    <a:pt x="471" y="1"/>
                    <a:pt x="0" y="491"/>
                    <a:pt x="242" y="1029"/>
                  </a:cubicBezTo>
                  <a:cubicBezTo>
                    <a:pt x="1251" y="3275"/>
                    <a:pt x="2207" y="5543"/>
                    <a:pt x="3113" y="7834"/>
                  </a:cubicBezTo>
                  <a:cubicBezTo>
                    <a:pt x="3237" y="8148"/>
                    <a:pt x="3515" y="8284"/>
                    <a:pt x="3786" y="8284"/>
                  </a:cubicBezTo>
                  <a:cubicBezTo>
                    <a:pt x="4203" y="8284"/>
                    <a:pt x="4603" y="7964"/>
                    <a:pt x="4411" y="7476"/>
                  </a:cubicBezTo>
                  <a:cubicBezTo>
                    <a:pt x="3463" y="5076"/>
                    <a:pt x="2462" y="2702"/>
                    <a:pt x="1404" y="350"/>
                  </a:cubicBezTo>
                  <a:cubicBezTo>
                    <a:pt x="1293" y="103"/>
                    <a:pt x="1103" y="1"/>
                    <a:pt x="9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9"/>
            <p:cNvSpPr/>
            <p:nvPr/>
          </p:nvSpPr>
          <p:spPr>
            <a:xfrm>
              <a:off x="3789000" y="2258050"/>
              <a:ext cx="29425" cy="29425"/>
            </a:xfrm>
            <a:custGeom>
              <a:rect b="b" l="l" r="r" t="t"/>
              <a:pathLst>
                <a:path extrusionOk="0" h="1177" w="1177">
                  <a:moveTo>
                    <a:pt x="588" y="0"/>
                  </a:moveTo>
                  <a:cubicBezTo>
                    <a:pt x="263" y="0"/>
                    <a:pt x="1" y="263"/>
                    <a:pt x="1" y="589"/>
                  </a:cubicBezTo>
                  <a:cubicBezTo>
                    <a:pt x="1" y="914"/>
                    <a:pt x="263" y="1176"/>
                    <a:pt x="588" y="1176"/>
                  </a:cubicBezTo>
                  <a:cubicBezTo>
                    <a:pt x="914" y="1176"/>
                    <a:pt x="1177" y="914"/>
                    <a:pt x="1177" y="589"/>
                  </a:cubicBezTo>
                  <a:cubicBezTo>
                    <a:pt x="1177" y="263"/>
                    <a:pt x="914" y="0"/>
                    <a:pt x="588"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9"/>
            <p:cNvSpPr/>
            <p:nvPr/>
          </p:nvSpPr>
          <p:spPr>
            <a:xfrm>
              <a:off x="3885800" y="2272725"/>
              <a:ext cx="29425" cy="29450"/>
            </a:xfrm>
            <a:custGeom>
              <a:rect b="b" l="l" r="r" t="t"/>
              <a:pathLst>
                <a:path extrusionOk="0" h="1178" w="1177">
                  <a:moveTo>
                    <a:pt x="589" y="1"/>
                  </a:moveTo>
                  <a:cubicBezTo>
                    <a:pt x="264" y="1"/>
                    <a:pt x="0" y="264"/>
                    <a:pt x="0" y="589"/>
                  </a:cubicBezTo>
                  <a:cubicBezTo>
                    <a:pt x="0" y="914"/>
                    <a:pt x="264" y="1178"/>
                    <a:pt x="589" y="1178"/>
                  </a:cubicBezTo>
                  <a:cubicBezTo>
                    <a:pt x="914" y="1178"/>
                    <a:pt x="1176" y="914"/>
                    <a:pt x="1176" y="589"/>
                  </a:cubicBezTo>
                  <a:cubicBezTo>
                    <a:pt x="1176" y="264"/>
                    <a:pt x="914" y="1"/>
                    <a:pt x="589"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9"/>
            <p:cNvSpPr/>
            <p:nvPr/>
          </p:nvSpPr>
          <p:spPr>
            <a:xfrm>
              <a:off x="3983500" y="2302150"/>
              <a:ext cx="29425" cy="29475"/>
            </a:xfrm>
            <a:custGeom>
              <a:rect b="b" l="l" r="r" t="t"/>
              <a:pathLst>
                <a:path extrusionOk="0" h="1179" w="1177">
                  <a:moveTo>
                    <a:pt x="589" y="1"/>
                  </a:moveTo>
                  <a:cubicBezTo>
                    <a:pt x="264" y="1"/>
                    <a:pt x="0" y="265"/>
                    <a:pt x="0" y="590"/>
                  </a:cubicBezTo>
                  <a:cubicBezTo>
                    <a:pt x="0" y="913"/>
                    <a:pt x="264" y="1178"/>
                    <a:pt x="589" y="1178"/>
                  </a:cubicBezTo>
                  <a:cubicBezTo>
                    <a:pt x="913" y="1178"/>
                    <a:pt x="1176" y="913"/>
                    <a:pt x="1176" y="590"/>
                  </a:cubicBezTo>
                  <a:cubicBezTo>
                    <a:pt x="1176" y="265"/>
                    <a:pt x="913" y="1"/>
                    <a:pt x="589"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9"/>
            <p:cNvSpPr/>
            <p:nvPr/>
          </p:nvSpPr>
          <p:spPr>
            <a:xfrm>
              <a:off x="3633475" y="3120775"/>
              <a:ext cx="29475" cy="29475"/>
            </a:xfrm>
            <a:custGeom>
              <a:rect b="b" l="l" r="r" t="t"/>
              <a:pathLst>
                <a:path extrusionOk="0" h="1179" w="1179">
                  <a:moveTo>
                    <a:pt x="589" y="1"/>
                  </a:moveTo>
                  <a:cubicBezTo>
                    <a:pt x="265" y="1"/>
                    <a:pt x="1" y="265"/>
                    <a:pt x="1" y="589"/>
                  </a:cubicBezTo>
                  <a:cubicBezTo>
                    <a:pt x="1" y="914"/>
                    <a:pt x="265" y="1178"/>
                    <a:pt x="589" y="1178"/>
                  </a:cubicBezTo>
                  <a:cubicBezTo>
                    <a:pt x="914" y="1178"/>
                    <a:pt x="1178" y="914"/>
                    <a:pt x="1178" y="589"/>
                  </a:cubicBezTo>
                  <a:cubicBezTo>
                    <a:pt x="1178" y="265"/>
                    <a:pt x="914" y="1"/>
                    <a:pt x="589"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9"/>
            <p:cNvSpPr/>
            <p:nvPr/>
          </p:nvSpPr>
          <p:spPr>
            <a:xfrm>
              <a:off x="3705075" y="3070375"/>
              <a:ext cx="29425" cy="29450"/>
            </a:xfrm>
            <a:custGeom>
              <a:rect b="b" l="l" r="r" t="t"/>
              <a:pathLst>
                <a:path extrusionOk="0" h="1178" w="1177">
                  <a:moveTo>
                    <a:pt x="588" y="0"/>
                  </a:moveTo>
                  <a:cubicBezTo>
                    <a:pt x="264" y="0"/>
                    <a:pt x="1" y="264"/>
                    <a:pt x="1" y="589"/>
                  </a:cubicBezTo>
                  <a:cubicBezTo>
                    <a:pt x="1" y="913"/>
                    <a:pt x="264" y="1177"/>
                    <a:pt x="588" y="1177"/>
                  </a:cubicBezTo>
                  <a:cubicBezTo>
                    <a:pt x="913" y="1177"/>
                    <a:pt x="1177" y="913"/>
                    <a:pt x="1177" y="589"/>
                  </a:cubicBezTo>
                  <a:cubicBezTo>
                    <a:pt x="1177" y="264"/>
                    <a:pt x="914" y="0"/>
                    <a:pt x="588"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9"/>
            <p:cNvSpPr/>
            <p:nvPr/>
          </p:nvSpPr>
          <p:spPr>
            <a:xfrm>
              <a:off x="3621125" y="3494250"/>
              <a:ext cx="235325" cy="34775"/>
            </a:xfrm>
            <a:custGeom>
              <a:rect b="b" l="l" r="r" t="t"/>
              <a:pathLst>
                <a:path extrusionOk="0" h="1391" w="9413">
                  <a:moveTo>
                    <a:pt x="863" y="0"/>
                  </a:moveTo>
                  <a:cubicBezTo>
                    <a:pt x="1" y="0"/>
                    <a:pt x="1" y="1341"/>
                    <a:pt x="867" y="1346"/>
                  </a:cubicBezTo>
                  <a:cubicBezTo>
                    <a:pt x="3426" y="1361"/>
                    <a:pt x="5986" y="1377"/>
                    <a:pt x="8546" y="1391"/>
                  </a:cubicBezTo>
                  <a:cubicBezTo>
                    <a:pt x="8547" y="1391"/>
                    <a:pt x="8549" y="1391"/>
                    <a:pt x="8551" y="1391"/>
                  </a:cubicBezTo>
                  <a:cubicBezTo>
                    <a:pt x="9412" y="1391"/>
                    <a:pt x="9411" y="51"/>
                    <a:pt x="8546" y="45"/>
                  </a:cubicBezTo>
                  <a:cubicBezTo>
                    <a:pt x="5986" y="31"/>
                    <a:pt x="3426" y="15"/>
                    <a:pt x="867" y="0"/>
                  </a:cubicBezTo>
                  <a:cubicBezTo>
                    <a:pt x="866" y="0"/>
                    <a:pt x="864" y="0"/>
                    <a:pt x="8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9"/>
            <p:cNvSpPr/>
            <p:nvPr/>
          </p:nvSpPr>
          <p:spPr>
            <a:xfrm>
              <a:off x="3867725" y="3492350"/>
              <a:ext cx="103675" cy="33650"/>
            </a:xfrm>
            <a:custGeom>
              <a:rect b="b" l="l" r="r" t="t"/>
              <a:pathLst>
                <a:path extrusionOk="0" h="1346" w="4147">
                  <a:moveTo>
                    <a:pt x="868" y="0"/>
                  </a:moveTo>
                  <a:cubicBezTo>
                    <a:pt x="3" y="0"/>
                    <a:pt x="0" y="1346"/>
                    <a:pt x="868" y="1346"/>
                  </a:cubicBezTo>
                  <a:lnTo>
                    <a:pt x="3279" y="1346"/>
                  </a:lnTo>
                  <a:cubicBezTo>
                    <a:pt x="4144" y="1346"/>
                    <a:pt x="4147" y="0"/>
                    <a:pt x="32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9"/>
            <p:cNvSpPr/>
            <p:nvPr/>
          </p:nvSpPr>
          <p:spPr>
            <a:xfrm>
              <a:off x="4200600" y="2820550"/>
              <a:ext cx="36750" cy="52975"/>
            </a:xfrm>
            <a:custGeom>
              <a:rect b="b" l="l" r="r" t="t"/>
              <a:pathLst>
                <a:path extrusionOk="0" h="2119" w="1470">
                  <a:moveTo>
                    <a:pt x="735" y="1"/>
                  </a:moveTo>
                  <a:cubicBezTo>
                    <a:pt x="329" y="1"/>
                    <a:pt x="1" y="476"/>
                    <a:pt x="1" y="1060"/>
                  </a:cubicBezTo>
                  <a:cubicBezTo>
                    <a:pt x="1" y="1645"/>
                    <a:pt x="329" y="2118"/>
                    <a:pt x="735" y="2118"/>
                  </a:cubicBezTo>
                  <a:cubicBezTo>
                    <a:pt x="1141" y="2118"/>
                    <a:pt x="1469" y="1644"/>
                    <a:pt x="1469" y="1060"/>
                  </a:cubicBezTo>
                  <a:cubicBezTo>
                    <a:pt x="1469" y="476"/>
                    <a:pt x="1141" y="2"/>
                    <a:pt x="73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40" name="Google Shape;1040;p69"/>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41" name="Google Shape;1041;p69"/>
          <p:cNvGrpSpPr/>
          <p:nvPr/>
        </p:nvGrpSpPr>
        <p:grpSpPr>
          <a:xfrm>
            <a:off x="372025" y="321975"/>
            <a:ext cx="8400000" cy="4503300"/>
            <a:chOff x="372025" y="321975"/>
            <a:chExt cx="8400000" cy="4503300"/>
          </a:xfrm>
        </p:grpSpPr>
        <p:grpSp>
          <p:nvGrpSpPr>
            <p:cNvPr id="1042" name="Google Shape;1042;p69"/>
            <p:cNvGrpSpPr/>
            <p:nvPr/>
          </p:nvGrpSpPr>
          <p:grpSpPr>
            <a:xfrm>
              <a:off x="372025" y="321975"/>
              <a:ext cx="8400000" cy="4503300"/>
              <a:chOff x="372025" y="321975"/>
              <a:chExt cx="8400000" cy="4503300"/>
            </a:xfrm>
          </p:grpSpPr>
          <p:sp>
            <p:nvSpPr>
              <p:cNvPr id="1043" name="Google Shape;1043;p69"/>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4" name="Google Shape;1044;p69"/>
              <p:cNvGrpSpPr/>
              <p:nvPr/>
            </p:nvGrpSpPr>
            <p:grpSpPr>
              <a:xfrm>
                <a:off x="372025" y="321975"/>
                <a:ext cx="8400000" cy="4499700"/>
                <a:chOff x="372025" y="321975"/>
                <a:chExt cx="8400000" cy="4499700"/>
              </a:xfrm>
            </p:grpSpPr>
            <p:sp>
              <p:nvSpPr>
                <p:cNvPr id="1045" name="Google Shape;1045;p69"/>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9"/>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9"/>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9"/>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9"/>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9"/>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1" name="Google Shape;1051;p69"/>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1052" name="Google Shape;1052;p69"/>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1053" name="Google Shape;1053;p6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4" name="Google Shape;1054;p69"/>
          <p:cNvSpPr txBox="1"/>
          <p:nvPr>
            <p:ph idx="1" type="subTitle"/>
          </p:nvPr>
        </p:nvSpPr>
        <p:spPr>
          <a:xfrm>
            <a:off x="720150" y="3967049"/>
            <a:ext cx="7704000" cy="634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55" name="Shape 1055"/>
        <p:cNvGrpSpPr/>
        <p:nvPr/>
      </p:nvGrpSpPr>
      <p:grpSpPr>
        <a:xfrm>
          <a:off x="0" y="0"/>
          <a:ext cx="0" cy="0"/>
          <a:chOff x="0" y="0"/>
          <a:chExt cx="0" cy="0"/>
        </a:xfrm>
      </p:grpSpPr>
      <p:pic>
        <p:nvPicPr>
          <p:cNvPr id="1056" name="Google Shape;1056;p70"/>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57" name="Google Shape;1057;p70"/>
          <p:cNvGrpSpPr/>
          <p:nvPr/>
        </p:nvGrpSpPr>
        <p:grpSpPr>
          <a:xfrm>
            <a:off x="372025" y="321975"/>
            <a:ext cx="8400000" cy="4503300"/>
            <a:chOff x="372025" y="321975"/>
            <a:chExt cx="8400000" cy="4503300"/>
          </a:xfrm>
        </p:grpSpPr>
        <p:sp>
          <p:nvSpPr>
            <p:cNvPr id="1058" name="Google Shape;1058;p70"/>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9" name="Google Shape;1059;p70"/>
            <p:cNvGrpSpPr/>
            <p:nvPr/>
          </p:nvGrpSpPr>
          <p:grpSpPr>
            <a:xfrm>
              <a:off x="372025" y="321975"/>
              <a:ext cx="8400000" cy="4499700"/>
              <a:chOff x="372025" y="321975"/>
              <a:chExt cx="8400000" cy="4499700"/>
            </a:xfrm>
          </p:grpSpPr>
          <p:sp>
            <p:nvSpPr>
              <p:cNvPr id="1060" name="Google Shape;1060;p7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7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6" name="Google Shape;1066;p70"/>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sp>
        <p:nvSpPr>
          <p:cNvPr id="1067" name="Google Shape;1067;p70"/>
          <p:cNvSpPr txBox="1"/>
          <p:nvPr>
            <p:ph idx="1" type="subTitle"/>
          </p:nvPr>
        </p:nvSpPr>
        <p:spPr>
          <a:xfrm>
            <a:off x="2679300" y="1783825"/>
            <a:ext cx="3785400" cy="122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68" name="Google Shape;1068;p70"/>
          <p:cNvSpPr txBox="1"/>
          <p:nvPr>
            <p:ph idx="2" type="subTitle"/>
          </p:nvPr>
        </p:nvSpPr>
        <p:spPr>
          <a:xfrm>
            <a:off x="2679302" y="4108550"/>
            <a:ext cx="3785400" cy="37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1069" name="Google Shape;1069;p70"/>
          <p:cNvSpPr txBox="1"/>
          <p:nvPr/>
        </p:nvSpPr>
        <p:spPr>
          <a:xfrm>
            <a:off x="2897750" y="3160425"/>
            <a:ext cx="3348600" cy="7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1" i="0" lang="en" sz="1100" u="none" cap="none" strike="noStrike">
                <a:solidFill>
                  <a:schemeClr val="accent6"/>
                </a:solidFill>
                <a:highlight>
                  <a:schemeClr val="accent3"/>
                </a:highlight>
                <a:latin typeface="Anaheim"/>
                <a:ea typeface="Anaheim"/>
                <a:cs typeface="Anaheim"/>
                <a:sym typeface="Anaheim"/>
              </a:rPr>
              <a:t>CREDITS:</a:t>
            </a:r>
            <a:r>
              <a:rPr b="0" i="0" lang="en" sz="1100" u="none" cap="none" strike="noStrike">
                <a:solidFill>
                  <a:schemeClr val="lt1"/>
                </a:solidFill>
                <a:latin typeface="Anaheim"/>
                <a:ea typeface="Anaheim"/>
                <a:cs typeface="Anaheim"/>
                <a:sym typeface="Anaheim"/>
              </a:rPr>
              <a:t> This presentation template was created by </a:t>
            </a:r>
            <a:r>
              <a:rPr b="1" i="0" lang="en" sz="1100" u="none" cap="none" strike="noStrike">
                <a:solidFill>
                  <a:schemeClr val="accent6"/>
                </a:solidFill>
                <a:highlight>
                  <a:schemeClr val="accent3"/>
                </a:highlight>
                <a:uFill>
                  <a:noFill/>
                </a:uFill>
                <a:latin typeface="Anaheim"/>
                <a:ea typeface="Anaheim"/>
                <a:cs typeface="Anaheim"/>
                <a:sym typeface="Anaheim"/>
                <a:hlinkClick r:id="rId3">
                  <a:extLst>
                    <a:ext uri="{A12FA001-AC4F-418D-AE19-62706E023703}">
                      <ahyp:hlinkClr val="tx"/>
                    </a:ext>
                  </a:extLst>
                </a:hlinkClick>
              </a:rPr>
              <a:t>Slidesgo</a:t>
            </a:r>
            <a:r>
              <a:rPr b="1" i="0" lang="en" sz="1100" u="none" cap="none" strike="noStrike">
                <a:solidFill>
                  <a:schemeClr val="accent6"/>
                </a:solidFill>
                <a:highlight>
                  <a:schemeClr val="accent3"/>
                </a:highlight>
                <a:latin typeface="Anaheim"/>
                <a:ea typeface="Anaheim"/>
                <a:cs typeface="Anaheim"/>
                <a:sym typeface="Anaheim"/>
              </a:rPr>
              <a:t>,</a:t>
            </a:r>
            <a:r>
              <a:rPr b="0" i="0" lang="en" sz="1100" u="none" cap="none" strike="noStrike">
                <a:solidFill>
                  <a:schemeClr val="lt1"/>
                </a:solidFill>
                <a:latin typeface="Anaheim"/>
                <a:ea typeface="Anaheim"/>
                <a:cs typeface="Anaheim"/>
                <a:sym typeface="Anaheim"/>
              </a:rPr>
              <a:t> including icons by </a:t>
            </a:r>
            <a:r>
              <a:rPr b="1" i="0" lang="en" sz="1100" u="none" cap="none" strike="noStrike">
                <a:solidFill>
                  <a:schemeClr val="accent6"/>
                </a:solidFill>
                <a:highlight>
                  <a:schemeClr val="accent3"/>
                </a:highlight>
                <a:uFill>
                  <a:noFill/>
                </a:uFill>
                <a:latin typeface="Anaheim"/>
                <a:ea typeface="Anaheim"/>
                <a:cs typeface="Anaheim"/>
                <a:sym typeface="Anaheim"/>
                <a:hlinkClick r:id="rId4">
                  <a:extLst>
                    <a:ext uri="{A12FA001-AC4F-418D-AE19-62706E023703}">
                      <ahyp:hlinkClr val="tx"/>
                    </a:ext>
                  </a:extLst>
                </a:hlinkClick>
              </a:rPr>
              <a:t>Flaticon</a:t>
            </a:r>
            <a:r>
              <a:rPr b="1" i="0" lang="en" sz="1100" u="none" cap="none" strike="noStrike">
                <a:solidFill>
                  <a:schemeClr val="accent6"/>
                </a:solidFill>
                <a:highlight>
                  <a:schemeClr val="accent3"/>
                </a:highlight>
                <a:latin typeface="Anaheim"/>
                <a:ea typeface="Anaheim"/>
                <a:cs typeface="Anaheim"/>
                <a:sym typeface="Anaheim"/>
              </a:rPr>
              <a:t>,</a:t>
            </a:r>
            <a:r>
              <a:rPr b="0" i="0" lang="en" sz="1100" u="none" cap="none" strike="noStrike">
                <a:solidFill>
                  <a:schemeClr val="lt1"/>
                </a:solidFill>
                <a:latin typeface="Anaheim"/>
                <a:ea typeface="Anaheim"/>
                <a:cs typeface="Anaheim"/>
                <a:sym typeface="Anaheim"/>
              </a:rPr>
              <a:t> and infographics &amp; images by </a:t>
            </a:r>
            <a:r>
              <a:rPr b="1" i="0" lang="en" sz="1100" u="none" cap="none" strike="noStrike">
                <a:solidFill>
                  <a:schemeClr val="accent6"/>
                </a:solidFill>
                <a:highlight>
                  <a:schemeClr val="accent3"/>
                </a:highlight>
                <a:uFill>
                  <a:noFill/>
                </a:uFill>
                <a:latin typeface="Anaheim"/>
                <a:ea typeface="Anaheim"/>
                <a:cs typeface="Anaheim"/>
                <a:sym typeface="Anaheim"/>
                <a:hlinkClick r:id="rId5">
                  <a:extLst>
                    <a:ext uri="{A12FA001-AC4F-418D-AE19-62706E023703}">
                      <ahyp:hlinkClr val="tx"/>
                    </a:ext>
                  </a:extLst>
                </a:hlinkClick>
              </a:rPr>
              <a:t>Freepik</a:t>
            </a:r>
            <a:endParaRPr b="1" i="0" sz="1100" u="none" cap="none" strike="noStrike">
              <a:solidFill>
                <a:schemeClr val="accent6"/>
              </a:solidFill>
              <a:highlight>
                <a:schemeClr val="accent3"/>
              </a:highlight>
              <a:latin typeface="Anaheim"/>
              <a:ea typeface="Anaheim"/>
              <a:cs typeface="Anaheim"/>
              <a:sym typeface="Anaheim"/>
            </a:endParaRPr>
          </a:p>
        </p:txBody>
      </p:sp>
      <p:cxnSp>
        <p:nvCxnSpPr>
          <p:cNvPr id="1070" name="Google Shape;1070;p70"/>
          <p:cNvCxnSpPr/>
          <p:nvPr/>
        </p:nvCxnSpPr>
        <p:spPr>
          <a:xfrm>
            <a:off x="372025" y="1590850"/>
            <a:ext cx="8400000" cy="0"/>
          </a:xfrm>
          <a:prstGeom prst="straightConnector1">
            <a:avLst/>
          </a:prstGeom>
          <a:noFill/>
          <a:ln cap="flat" cmpd="sng" w="9525">
            <a:solidFill>
              <a:schemeClr val="dk2"/>
            </a:solidFill>
            <a:prstDash val="solid"/>
            <a:round/>
            <a:headEnd len="sm" w="sm" type="none"/>
            <a:tailEnd len="sm" w="sm" type="none"/>
          </a:ln>
        </p:spPr>
      </p:cxnSp>
      <p:cxnSp>
        <p:nvCxnSpPr>
          <p:cNvPr id="1071" name="Google Shape;1071;p70"/>
          <p:cNvCxnSpPr/>
          <p:nvPr/>
        </p:nvCxnSpPr>
        <p:spPr>
          <a:xfrm>
            <a:off x="372025" y="3122005"/>
            <a:ext cx="8400000" cy="0"/>
          </a:xfrm>
          <a:prstGeom prst="straightConnector1">
            <a:avLst/>
          </a:prstGeom>
          <a:noFill/>
          <a:ln cap="flat" cmpd="sng" w="9525">
            <a:solidFill>
              <a:schemeClr val="dk2"/>
            </a:solidFill>
            <a:prstDash val="solid"/>
            <a:round/>
            <a:headEnd len="sm" w="sm" type="none"/>
            <a:tailEnd len="sm" w="sm" type="none"/>
          </a:ln>
        </p:spPr>
      </p:cxnSp>
      <p:sp>
        <p:nvSpPr>
          <p:cNvPr id="1072" name="Google Shape;1072;p70"/>
          <p:cNvSpPr txBox="1"/>
          <p:nvPr>
            <p:ph type="ctrTitle"/>
          </p:nvPr>
        </p:nvSpPr>
        <p:spPr>
          <a:xfrm>
            <a:off x="2067675" y="582920"/>
            <a:ext cx="5008500" cy="93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73" name="Shape 10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74" name="Shape 1074"/>
        <p:cNvGrpSpPr/>
        <p:nvPr/>
      </p:nvGrpSpPr>
      <p:grpSpPr>
        <a:xfrm>
          <a:off x="0" y="0"/>
          <a:ext cx="0" cy="0"/>
          <a:chOff x="0" y="0"/>
          <a:chExt cx="0" cy="0"/>
        </a:xfrm>
      </p:grpSpPr>
      <p:pic>
        <p:nvPicPr>
          <p:cNvPr id="1075" name="Google Shape;1075;p74"/>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1076" name="Shape 1076"/>
        <p:cNvGrpSpPr/>
        <p:nvPr/>
      </p:nvGrpSpPr>
      <p:grpSpPr>
        <a:xfrm>
          <a:off x="0" y="0"/>
          <a:ext cx="0" cy="0"/>
          <a:chOff x="0" y="0"/>
          <a:chExt cx="0" cy="0"/>
        </a:xfrm>
      </p:grpSpPr>
      <p:pic>
        <p:nvPicPr>
          <p:cNvPr id="1077" name="Google Shape;1077;p75"/>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78" name="Google Shape;1078;p75"/>
          <p:cNvGrpSpPr/>
          <p:nvPr/>
        </p:nvGrpSpPr>
        <p:grpSpPr>
          <a:xfrm>
            <a:off x="372025" y="321975"/>
            <a:ext cx="8400000" cy="4503300"/>
            <a:chOff x="372025" y="321975"/>
            <a:chExt cx="8400000" cy="4503300"/>
          </a:xfrm>
        </p:grpSpPr>
        <p:sp>
          <p:nvSpPr>
            <p:cNvPr id="1079" name="Google Shape;1079;p75"/>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0" name="Google Shape;1080;p75"/>
            <p:cNvGrpSpPr/>
            <p:nvPr/>
          </p:nvGrpSpPr>
          <p:grpSpPr>
            <a:xfrm>
              <a:off x="372025" y="321975"/>
              <a:ext cx="8400000" cy="4499700"/>
              <a:chOff x="372025" y="321975"/>
              <a:chExt cx="8400000" cy="4499700"/>
            </a:xfrm>
          </p:grpSpPr>
          <p:sp>
            <p:nvSpPr>
              <p:cNvPr id="1081" name="Google Shape;1081;p7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7" name="Google Shape;1087;p75"/>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grpSp>
        <p:nvGrpSpPr>
          <p:cNvPr id="1088" name="Google Shape;1088;p75"/>
          <p:cNvGrpSpPr/>
          <p:nvPr/>
        </p:nvGrpSpPr>
        <p:grpSpPr>
          <a:xfrm>
            <a:off x="371330" y="3441041"/>
            <a:ext cx="8400431" cy="1380780"/>
            <a:chOff x="4122825" y="2769975"/>
            <a:chExt cx="4390775" cy="1934950"/>
          </a:xfrm>
        </p:grpSpPr>
        <p:sp>
          <p:nvSpPr>
            <p:cNvPr id="1089" name="Google Shape;1089;p7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2" name="Google Shape;1112;p75"/>
          <p:cNvGrpSpPr/>
          <p:nvPr/>
        </p:nvGrpSpPr>
        <p:grpSpPr>
          <a:xfrm>
            <a:off x="4313685" y="2999817"/>
            <a:ext cx="530320" cy="530308"/>
            <a:chOff x="5720325" y="1250450"/>
            <a:chExt cx="1103225" cy="1103200"/>
          </a:xfrm>
        </p:grpSpPr>
        <p:sp>
          <p:nvSpPr>
            <p:cNvPr id="1113" name="Google Shape;1113;p75"/>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5"/>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75"/>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5"/>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5"/>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5"/>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5"/>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HEADER_2">
    <p:bg>
      <p:bgPr>
        <a:solidFill>
          <a:schemeClr val="accent5"/>
        </a:solidFill>
      </p:bgPr>
    </p:bg>
    <p:spTree>
      <p:nvGrpSpPr>
        <p:cNvPr id="1120" name="Shape 1120"/>
        <p:cNvGrpSpPr/>
        <p:nvPr/>
      </p:nvGrpSpPr>
      <p:grpSpPr>
        <a:xfrm>
          <a:off x="0" y="0"/>
          <a:ext cx="0" cy="0"/>
          <a:chOff x="0" y="0"/>
          <a:chExt cx="0" cy="0"/>
        </a:xfrm>
      </p:grpSpPr>
      <p:pic>
        <p:nvPicPr>
          <p:cNvPr id="1121" name="Google Shape;1121;p76"/>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1122" name="Google Shape;1122;p76"/>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3" name="Google Shape;1123;p76"/>
          <p:cNvGrpSpPr/>
          <p:nvPr/>
        </p:nvGrpSpPr>
        <p:grpSpPr>
          <a:xfrm>
            <a:off x="372025" y="321975"/>
            <a:ext cx="8400000" cy="4499700"/>
            <a:chOff x="372025" y="321975"/>
            <a:chExt cx="8400000" cy="4499700"/>
          </a:xfrm>
        </p:grpSpPr>
        <p:sp>
          <p:nvSpPr>
            <p:cNvPr id="1124" name="Google Shape;1124;p7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9" name="Google Shape;1129;p76"/>
          <p:cNvGrpSpPr/>
          <p:nvPr/>
        </p:nvGrpSpPr>
        <p:grpSpPr>
          <a:xfrm>
            <a:off x="371330" y="3818004"/>
            <a:ext cx="8400431" cy="1003659"/>
            <a:chOff x="4122825" y="2769975"/>
            <a:chExt cx="4390775" cy="1934950"/>
          </a:xfrm>
        </p:grpSpPr>
        <p:sp>
          <p:nvSpPr>
            <p:cNvPr id="1130" name="Google Shape;1130;p7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7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7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3" name="Google Shape;1153;p76"/>
          <p:cNvGrpSpPr/>
          <p:nvPr/>
        </p:nvGrpSpPr>
        <p:grpSpPr>
          <a:xfrm flipH="1" rot="10800000">
            <a:off x="371330" y="540079"/>
            <a:ext cx="8400431" cy="1003659"/>
            <a:chOff x="4122825" y="2769975"/>
            <a:chExt cx="4390775" cy="1934950"/>
          </a:xfrm>
        </p:grpSpPr>
        <p:sp>
          <p:nvSpPr>
            <p:cNvPr id="1154" name="Google Shape;1154;p7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
    <p:spTree>
      <p:nvGrpSpPr>
        <p:cNvPr id="1177" name="Shape 1177"/>
        <p:cNvGrpSpPr/>
        <p:nvPr/>
      </p:nvGrpSpPr>
      <p:grpSpPr>
        <a:xfrm>
          <a:off x="0" y="0"/>
          <a:ext cx="0" cy="0"/>
          <a:chOff x="0" y="0"/>
          <a:chExt cx="0" cy="0"/>
        </a:xfrm>
      </p:grpSpPr>
      <p:pic>
        <p:nvPicPr>
          <p:cNvPr id="1178" name="Google Shape;1178;p77"/>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179" name="Google Shape;1179;p77"/>
          <p:cNvGrpSpPr/>
          <p:nvPr/>
        </p:nvGrpSpPr>
        <p:grpSpPr>
          <a:xfrm>
            <a:off x="372025" y="321975"/>
            <a:ext cx="8400000" cy="4503300"/>
            <a:chOff x="372025" y="321975"/>
            <a:chExt cx="8400000" cy="4503300"/>
          </a:xfrm>
        </p:grpSpPr>
        <p:grpSp>
          <p:nvGrpSpPr>
            <p:cNvPr id="1180" name="Google Shape;1180;p77"/>
            <p:cNvGrpSpPr/>
            <p:nvPr/>
          </p:nvGrpSpPr>
          <p:grpSpPr>
            <a:xfrm>
              <a:off x="372025" y="321975"/>
              <a:ext cx="8400000" cy="4503300"/>
              <a:chOff x="372025" y="321975"/>
              <a:chExt cx="8400000" cy="4503300"/>
            </a:xfrm>
          </p:grpSpPr>
          <p:sp>
            <p:nvSpPr>
              <p:cNvPr id="1181" name="Google Shape;1181;p77"/>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2" name="Google Shape;1182;p77"/>
              <p:cNvGrpSpPr/>
              <p:nvPr/>
            </p:nvGrpSpPr>
            <p:grpSpPr>
              <a:xfrm>
                <a:off x="372025" y="321975"/>
                <a:ext cx="8400000" cy="4499700"/>
                <a:chOff x="372025" y="321975"/>
                <a:chExt cx="8400000" cy="4499700"/>
              </a:xfrm>
            </p:grpSpPr>
            <p:sp>
              <p:nvSpPr>
                <p:cNvPr id="1183" name="Google Shape;1183;p7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9" name="Google Shape;1189;p77"/>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1190" name="Google Shape;1190;p77"/>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MAIN_POINT_1">
    <p:bg>
      <p:bgPr>
        <a:solidFill>
          <a:schemeClr val="accent2"/>
        </a:solidFill>
      </p:bgPr>
    </p:bg>
    <p:spTree>
      <p:nvGrpSpPr>
        <p:cNvPr id="1191" name="Shape 1191"/>
        <p:cNvGrpSpPr/>
        <p:nvPr/>
      </p:nvGrpSpPr>
      <p:grpSpPr>
        <a:xfrm>
          <a:off x="0" y="0"/>
          <a:ext cx="0" cy="0"/>
          <a:chOff x="0" y="0"/>
          <a:chExt cx="0" cy="0"/>
        </a:xfrm>
      </p:grpSpPr>
      <p:grpSp>
        <p:nvGrpSpPr>
          <p:cNvPr id="1192" name="Google Shape;1192;p78"/>
          <p:cNvGrpSpPr/>
          <p:nvPr/>
        </p:nvGrpSpPr>
        <p:grpSpPr>
          <a:xfrm rot="816243">
            <a:off x="7885012" y="585070"/>
            <a:ext cx="624221" cy="2019733"/>
            <a:chOff x="6505688" y="3123675"/>
            <a:chExt cx="624250" cy="2019825"/>
          </a:xfrm>
        </p:grpSpPr>
        <p:sp>
          <p:nvSpPr>
            <p:cNvPr id="1193" name="Google Shape;1193;p7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7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7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7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7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7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7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1" name="Google Shape;1221;p78"/>
          <p:cNvGrpSpPr/>
          <p:nvPr/>
        </p:nvGrpSpPr>
        <p:grpSpPr>
          <a:xfrm>
            <a:off x="821200" y="2952525"/>
            <a:ext cx="1283225" cy="1233550"/>
            <a:chOff x="1415300" y="3922225"/>
            <a:chExt cx="1283225" cy="1233550"/>
          </a:xfrm>
        </p:grpSpPr>
        <p:sp>
          <p:nvSpPr>
            <p:cNvPr id="1222" name="Google Shape;1222;p7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7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7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7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41" name="Google Shape;1241;p78"/>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APTION_ONLY_1">
    <p:bg>
      <p:bgPr>
        <a:solidFill>
          <a:schemeClr val="dk2"/>
        </a:solidFill>
      </p:bgPr>
    </p:bg>
    <p:spTree>
      <p:nvGrpSpPr>
        <p:cNvPr id="1242" name="Shape 1242"/>
        <p:cNvGrpSpPr/>
        <p:nvPr/>
      </p:nvGrpSpPr>
      <p:grpSpPr>
        <a:xfrm>
          <a:off x="0" y="0"/>
          <a:ext cx="0" cy="0"/>
          <a:chOff x="0" y="0"/>
          <a:chExt cx="0" cy="0"/>
        </a:xfrm>
      </p:grpSpPr>
      <p:pic>
        <p:nvPicPr>
          <p:cNvPr id="1243" name="Google Shape;1243;p79"/>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1244" name="Google Shape;1244;p79"/>
          <p:cNvSpPr/>
          <p:nvPr/>
        </p:nvSpPr>
        <p:spPr>
          <a:xfrm>
            <a:off x="372375" y="324675"/>
            <a:ext cx="8394900" cy="4500600"/>
          </a:xfrm>
          <a:prstGeom prst="rect">
            <a:avLst/>
          </a:prstGeom>
          <a:solidFill>
            <a:srgbClr val="7C7C7C">
              <a:alpha val="2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5" name="Google Shape;1245;p79"/>
          <p:cNvGrpSpPr/>
          <p:nvPr/>
        </p:nvGrpSpPr>
        <p:grpSpPr>
          <a:xfrm>
            <a:off x="372025" y="321975"/>
            <a:ext cx="8400000" cy="4499700"/>
            <a:chOff x="372025" y="321975"/>
            <a:chExt cx="8400000" cy="4499700"/>
          </a:xfrm>
        </p:grpSpPr>
        <p:sp>
          <p:nvSpPr>
            <p:cNvPr id="1246" name="Google Shape;1246;p79"/>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9"/>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79"/>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79"/>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9"/>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9"/>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2" name="Google Shape;1252;p79"/>
            <p:cNvCxnSpPr/>
            <p:nvPr/>
          </p:nvCxnSpPr>
          <p:spPr>
            <a:xfrm>
              <a:off x="7498375" y="431000"/>
              <a:ext cx="1039500" cy="0"/>
            </a:xfrm>
            <a:prstGeom prst="straightConnector1">
              <a:avLst/>
            </a:prstGeom>
            <a:noFill/>
            <a:ln cap="flat" cmpd="sng" w="9525">
              <a:solidFill>
                <a:schemeClr val="accent6"/>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2" name="Shape 72"/>
        <p:cNvGrpSpPr/>
        <p:nvPr/>
      </p:nvGrpSpPr>
      <p:grpSpPr>
        <a:xfrm>
          <a:off x="0" y="0"/>
          <a:ext cx="0" cy="0"/>
          <a:chOff x="0" y="0"/>
          <a:chExt cx="0" cy="0"/>
        </a:xfrm>
      </p:grpSpPr>
      <p:pic>
        <p:nvPicPr>
          <p:cNvPr id="73" name="Google Shape;73;p52"/>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74" name="Google Shape;74;p52"/>
          <p:cNvGrpSpPr/>
          <p:nvPr/>
        </p:nvGrpSpPr>
        <p:grpSpPr>
          <a:xfrm>
            <a:off x="372025" y="321975"/>
            <a:ext cx="8400000" cy="4503300"/>
            <a:chOff x="372025" y="321975"/>
            <a:chExt cx="8400000" cy="4503300"/>
          </a:xfrm>
        </p:grpSpPr>
        <p:sp>
          <p:nvSpPr>
            <p:cNvPr id="75" name="Google Shape;75;p52"/>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p52"/>
            <p:cNvGrpSpPr/>
            <p:nvPr/>
          </p:nvGrpSpPr>
          <p:grpSpPr>
            <a:xfrm>
              <a:off x="372025" y="321975"/>
              <a:ext cx="8400000" cy="4499700"/>
              <a:chOff x="372025" y="321975"/>
              <a:chExt cx="8400000" cy="4499700"/>
            </a:xfrm>
          </p:grpSpPr>
          <p:sp>
            <p:nvSpPr>
              <p:cNvPr id="77" name="Google Shape;77;p5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52"/>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sp>
        <p:nvSpPr>
          <p:cNvPr id="84" name="Google Shape;84;p52"/>
          <p:cNvSpPr txBox="1"/>
          <p:nvPr>
            <p:ph type="title"/>
          </p:nvPr>
        </p:nvSpPr>
        <p:spPr>
          <a:xfrm>
            <a:off x="7200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52"/>
          <p:cNvSpPr txBox="1"/>
          <p:nvPr>
            <p:ph idx="2" type="title"/>
          </p:nvPr>
        </p:nvSpPr>
        <p:spPr>
          <a:xfrm>
            <a:off x="17811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52"/>
          <p:cNvSpPr txBox="1"/>
          <p:nvPr>
            <p:ph idx="1" type="subTitle"/>
          </p:nvPr>
        </p:nvSpPr>
        <p:spPr>
          <a:xfrm>
            <a:off x="7200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87" name="Google Shape;87;p52"/>
          <p:cNvSpPr txBox="1"/>
          <p:nvPr>
            <p:ph idx="3" type="title"/>
          </p:nvPr>
        </p:nvSpPr>
        <p:spPr>
          <a:xfrm>
            <a:off x="34038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8" name="Google Shape;88;p52"/>
          <p:cNvSpPr txBox="1"/>
          <p:nvPr>
            <p:ph idx="4" type="title"/>
          </p:nvPr>
        </p:nvSpPr>
        <p:spPr>
          <a:xfrm>
            <a:off x="44649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9" name="Google Shape;89;p52"/>
          <p:cNvSpPr txBox="1"/>
          <p:nvPr>
            <p:ph idx="5" type="subTitle"/>
          </p:nvPr>
        </p:nvSpPr>
        <p:spPr>
          <a:xfrm>
            <a:off x="34038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0" name="Google Shape;90;p52"/>
          <p:cNvSpPr txBox="1"/>
          <p:nvPr>
            <p:ph idx="6" type="title"/>
          </p:nvPr>
        </p:nvSpPr>
        <p:spPr>
          <a:xfrm>
            <a:off x="60876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1" name="Google Shape;91;p52"/>
          <p:cNvSpPr txBox="1"/>
          <p:nvPr>
            <p:ph idx="7" type="title"/>
          </p:nvPr>
        </p:nvSpPr>
        <p:spPr>
          <a:xfrm>
            <a:off x="71487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2" name="Google Shape;92;p52"/>
          <p:cNvSpPr txBox="1"/>
          <p:nvPr>
            <p:ph idx="8" type="subTitle"/>
          </p:nvPr>
        </p:nvSpPr>
        <p:spPr>
          <a:xfrm>
            <a:off x="60876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3" name="Google Shape;93;p52"/>
          <p:cNvSpPr txBox="1"/>
          <p:nvPr>
            <p:ph idx="9" type="title"/>
          </p:nvPr>
        </p:nvSpPr>
        <p:spPr>
          <a:xfrm>
            <a:off x="7200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4" name="Google Shape;94;p52"/>
          <p:cNvSpPr txBox="1"/>
          <p:nvPr>
            <p:ph idx="13" type="title"/>
          </p:nvPr>
        </p:nvSpPr>
        <p:spPr>
          <a:xfrm>
            <a:off x="17811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52"/>
          <p:cNvSpPr txBox="1"/>
          <p:nvPr>
            <p:ph idx="14" type="subTitle"/>
          </p:nvPr>
        </p:nvSpPr>
        <p:spPr>
          <a:xfrm>
            <a:off x="7200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6" name="Google Shape;96;p52"/>
          <p:cNvSpPr txBox="1"/>
          <p:nvPr>
            <p:ph idx="15" type="title"/>
          </p:nvPr>
        </p:nvSpPr>
        <p:spPr>
          <a:xfrm>
            <a:off x="34038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 name="Google Shape;97;p52"/>
          <p:cNvSpPr txBox="1"/>
          <p:nvPr>
            <p:ph idx="16" type="title"/>
          </p:nvPr>
        </p:nvSpPr>
        <p:spPr>
          <a:xfrm>
            <a:off x="44649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8" name="Google Shape;98;p52"/>
          <p:cNvSpPr txBox="1"/>
          <p:nvPr>
            <p:ph idx="17" type="subTitle"/>
          </p:nvPr>
        </p:nvSpPr>
        <p:spPr>
          <a:xfrm>
            <a:off x="34038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99" name="Google Shape;99;p52"/>
          <p:cNvSpPr txBox="1"/>
          <p:nvPr>
            <p:ph idx="18" type="title"/>
          </p:nvPr>
        </p:nvSpPr>
        <p:spPr>
          <a:xfrm>
            <a:off x="60876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0" name="Google Shape;100;p52"/>
          <p:cNvSpPr txBox="1"/>
          <p:nvPr>
            <p:ph idx="19" type="title"/>
          </p:nvPr>
        </p:nvSpPr>
        <p:spPr>
          <a:xfrm>
            <a:off x="71487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52"/>
          <p:cNvSpPr txBox="1"/>
          <p:nvPr>
            <p:ph idx="20" type="subTitle"/>
          </p:nvPr>
        </p:nvSpPr>
        <p:spPr>
          <a:xfrm>
            <a:off x="60876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02" name="Shape 102"/>
        <p:cNvGrpSpPr/>
        <p:nvPr/>
      </p:nvGrpSpPr>
      <p:grpSpPr>
        <a:xfrm>
          <a:off x="0" y="0"/>
          <a:ext cx="0" cy="0"/>
          <a:chOff x="0" y="0"/>
          <a:chExt cx="0" cy="0"/>
        </a:xfrm>
      </p:grpSpPr>
      <p:grpSp>
        <p:nvGrpSpPr>
          <p:cNvPr id="103" name="Google Shape;103;p53"/>
          <p:cNvGrpSpPr/>
          <p:nvPr/>
        </p:nvGrpSpPr>
        <p:grpSpPr>
          <a:xfrm rot="-322104">
            <a:off x="1100214" y="2937234"/>
            <a:ext cx="1137632" cy="687020"/>
            <a:chOff x="1359125" y="757150"/>
            <a:chExt cx="1514025" cy="914325"/>
          </a:xfrm>
        </p:grpSpPr>
        <p:sp>
          <p:nvSpPr>
            <p:cNvPr id="104" name="Google Shape;104;p53"/>
            <p:cNvSpPr/>
            <p:nvPr/>
          </p:nvSpPr>
          <p:spPr>
            <a:xfrm>
              <a:off x="2351900" y="1379600"/>
              <a:ext cx="11200" cy="124500"/>
            </a:xfrm>
            <a:custGeom>
              <a:rect b="b" l="l" r="r" t="t"/>
              <a:pathLst>
                <a:path extrusionOk="0" h="4980" w="448">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3"/>
            <p:cNvSpPr/>
            <p:nvPr/>
          </p:nvSpPr>
          <p:spPr>
            <a:xfrm>
              <a:off x="2329400" y="1492900"/>
              <a:ext cx="55000" cy="48175"/>
            </a:xfrm>
            <a:custGeom>
              <a:rect b="b" l="l" r="r" t="t"/>
              <a:pathLst>
                <a:path extrusionOk="0" h="1927" w="220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3"/>
            <p:cNvSpPr/>
            <p:nvPr/>
          </p:nvSpPr>
          <p:spPr>
            <a:xfrm>
              <a:off x="1791875" y="890900"/>
              <a:ext cx="11250" cy="150400"/>
            </a:xfrm>
            <a:custGeom>
              <a:rect b="b" l="l" r="r" t="t"/>
              <a:pathLst>
                <a:path extrusionOk="0" h="6016" w="45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3"/>
            <p:cNvSpPr/>
            <p:nvPr/>
          </p:nvSpPr>
          <p:spPr>
            <a:xfrm>
              <a:off x="1770625" y="853900"/>
              <a:ext cx="55050" cy="48200"/>
            </a:xfrm>
            <a:custGeom>
              <a:rect b="b" l="l" r="r" t="t"/>
              <a:pathLst>
                <a:path extrusionOk="0" h="1928" w="2202">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3"/>
            <p:cNvSpPr/>
            <p:nvPr/>
          </p:nvSpPr>
          <p:spPr>
            <a:xfrm>
              <a:off x="2424300" y="1049475"/>
              <a:ext cx="320450" cy="14250"/>
            </a:xfrm>
            <a:custGeom>
              <a:rect b="b" l="l" r="r" t="t"/>
              <a:pathLst>
                <a:path extrusionOk="0" h="570" w="12818">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3"/>
            <p:cNvSpPr/>
            <p:nvPr/>
          </p:nvSpPr>
          <p:spPr>
            <a:xfrm>
              <a:off x="2388350" y="1132825"/>
              <a:ext cx="447725" cy="123875"/>
            </a:xfrm>
            <a:custGeom>
              <a:rect b="b" l="l" r="r" t="t"/>
              <a:pathLst>
                <a:path extrusionOk="0" h="4955" w="17909">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3"/>
            <p:cNvSpPr/>
            <p:nvPr/>
          </p:nvSpPr>
          <p:spPr>
            <a:xfrm>
              <a:off x="2427275" y="1288975"/>
              <a:ext cx="251675" cy="11225"/>
            </a:xfrm>
            <a:custGeom>
              <a:rect b="b" l="l" r="r" t="t"/>
              <a:pathLst>
                <a:path extrusionOk="0" h="449" w="10067">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3"/>
            <p:cNvSpPr/>
            <p:nvPr/>
          </p:nvSpPr>
          <p:spPr>
            <a:xfrm>
              <a:off x="2820650" y="1238125"/>
              <a:ext cx="52500" cy="48175"/>
            </a:xfrm>
            <a:custGeom>
              <a:rect b="b" l="l" r="r" t="t"/>
              <a:pathLst>
                <a:path extrusionOk="0" h="1927" w="210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2528175" y="1526025"/>
              <a:ext cx="51650" cy="48275"/>
            </a:xfrm>
            <a:custGeom>
              <a:rect b="b" l="l" r="r" t="t"/>
              <a:pathLst>
                <a:path extrusionOk="0" h="1931" w="2066">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2729500" y="1031050"/>
              <a:ext cx="55050" cy="48175"/>
            </a:xfrm>
            <a:custGeom>
              <a:rect b="b" l="l" r="r" t="t"/>
              <a:pathLst>
                <a:path extrusionOk="0" h="1927" w="2202">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2666850" y="1270450"/>
              <a:ext cx="49925" cy="48250"/>
            </a:xfrm>
            <a:custGeom>
              <a:rect b="b" l="l" r="r" t="t"/>
              <a:pathLst>
                <a:path extrusionOk="0" h="1930" w="1997">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p:nvPr/>
          </p:nvSpPr>
          <p:spPr>
            <a:xfrm>
              <a:off x="2350750" y="1226550"/>
              <a:ext cx="206675" cy="306175"/>
            </a:xfrm>
            <a:custGeom>
              <a:rect b="b" l="l" r="r" t="t"/>
              <a:pathLst>
                <a:path extrusionOk="0" h="12247" w="8267">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a:off x="1736775" y="1601125"/>
              <a:ext cx="52500" cy="48225"/>
            </a:xfrm>
            <a:custGeom>
              <a:rect b="b" l="l" r="r" t="t"/>
              <a:pathLst>
                <a:path extrusionOk="0" h="1929" w="210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3"/>
            <p:cNvSpPr/>
            <p:nvPr/>
          </p:nvSpPr>
          <p:spPr>
            <a:xfrm>
              <a:off x="1772325" y="1254775"/>
              <a:ext cx="82500" cy="357600"/>
            </a:xfrm>
            <a:custGeom>
              <a:rect b="b" l="l" r="r" t="t"/>
              <a:pathLst>
                <a:path extrusionOk="0" h="14304" w="330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3"/>
            <p:cNvSpPr/>
            <p:nvPr/>
          </p:nvSpPr>
          <p:spPr>
            <a:xfrm>
              <a:off x="2554775" y="891375"/>
              <a:ext cx="49950" cy="48225"/>
            </a:xfrm>
            <a:custGeom>
              <a:rect b="b" l="l" r="r" t="t"/>
              <a:pathLst>
                <a:path extrusionOk="0" h="1929" w="1998">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a:off x="2313875" y="912925"/>
              <a:ext cx="248350" cy="147825"/>
            </a:xfrm>
            <a:custGeom>
              <a:rect b="b" l="l" r="r" t="t"/>
              <a:pathLst>
                <a:path extrusionOk="0" h="5913" w="9934">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a:off x="2247375" y="1623250"/>
              <a:ext cx="52425" cy="48225"/>
            </a:xfrm>
            <a:custGeom>
              <a:rect b="b" l="l" r="r" t="t"/>
              <a:pathLst>
                <a:path extrusionOk="0" h="1929" w="2097">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a:off x="2181800" y="1359400"/>
              <a:ext cx="82475" cy="275100"/>
            </a:xfrm>
            <a:custGeom>
              <a:rect b="b" l="l" r="r" t="t"/>
              <a:pathLst>
                <a:path extrusionOk="0" h="11004" w="3299">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3"/>
            <p:cNvSpPr/>
            <p:nvPr/>
          </p:nvSpPr>
          <p:spPr>
            <a:xfrm>
              <a:off x="1564275" y="875675"/>
              <a:ext cx="52300" cy="48225"/>
            </a:xfrm>
            <a:custGeom>
              <a:rect b="b" l="l" r="r" t="t"/>
              <a:pathLst>
                <a:path extrusionOk="0" h="1929" w="2092">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3"/>
            <p:cNvSpPr/>
            <p:nvPr/>
          </p:nvSpPr>
          <p:spPr>
            <a:xfrm>
              <a:off x="1605100" y="909600"/>
              <a:ext cx="111275" cy="234000"/>
            </a:xfrm>
            <a:custGeom>
              <a:rect b="b" l="l" r="r" t="t"/>
              <a:pathLst>
                <a:path extrusionOk="0" h="9360" w="4451">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a:off x="1452875" y="1479875"/>
              <a:ext cx="51700" cy="48225"/>
            </a:xfrm>
            <a:custGeom>
              <a:rect b="b" l="l" r="r" t="t"/>
              <a:pathLst>
                <a:path extrusionOk="0" h="1929" w="2068">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a:off x="1468050" y="1386850"/>
              <a:ext cx="51725" cy="48225"/>
            </a:xfrm>
            <a:custGeom>
              <a:rect b="b" l="l" r="r" t="t"/>
              <a:pathLst>
                <a:path extrusionOk="0" h="1929" w="2069">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a:off x="1374625" y="1125475"/>
              <a:ext cx="49950" cy="48250"/>
            </a:xfrm>
            <a:custGeom>
              <a:rect b="b" l="l" r="r" t="t"/>
              <a:pathLst>
                <a:path extrusionOk="0" h="1930" w="1998">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3"/>
            <p:cNvSpPr/>
            <p:nvPr/>
          </p:nvSpPr>
          <p:spPr>
            <a:xfrm>
              <a:off x="1359125" y="1308200"/>
              <a:ext cx="55050" cy="48175"/>
            </a:xfrm>
            <a:custGeom>
              <a:rect b="b" l="l" r="r" t="t"/>
              <a:pathLst>
                <a:path extrusionOk="0" h="1927" w="2202">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3"/>
            <p:cNvSpPr/>
            <p:nvPr/>
          </p:nvSpPr>
          <p:spPr>
            <a:xfrm>
              <a:off x="1398775" y="1220625"/>
              <a:ext cx="240625" cy="95850"/>
            </a:xfrm>
            <a:custGeom>
              <a:rect b="b" l="l" r="r" t="t"/>
              <a:pathLst>
                <a:path extrusionOk="0" h="3834" w="9625">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3"/>
            <p:cNvSpPr/>
            <p:nvPr/>
          </p:nvSpPr>
          <p:spPr>
            <a:xfrm>
              <a:off x="1412450" y="1142325"/>
              <a:ext cx="226950" cy="11200"/>
            </a:xfrm>
            <a:custGeom>
              <a:rect b="b" l="l" r="r" t="t"/>
              <a:pathLst>
                <a:path extrusionOk="0" h="448" w="9078">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3"/>
            <p:cNvSpPr/>
            <p:nvPr/>
          </p:nvSpPr>
          <p:spPr>
            <a:xfrm>
              <a:off x="1499850" y="1294675"/>
              <a:ext cx="109975" cy="108875"/>
            </a:xfrm>
            <a:custGeom>
              <a:rect b="b" l="l" r="r" t="t"/>
              <a:pathLst>
                <a:path extrusionOk="0" h="4355" w="4399">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3"/>
            <p:cNvSpPr/>
            <p:nvPr/>
          </p:nvSpPr>
          <p:spPr>
            <a:xfrm>
              <a:off x="1490250" y="1406150"/>
              <a:ext cx="256850" cy="108825"/>
            </a:xfrm>
            <a:custGeom>
              <a:rect b="b" l="l" r="r" t="t"/>
              <a:pathLst>
                <a:path extrusionOk="0" h="4353" w="10274">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2162400" y="757150"/>
              <a:ext cx="49900" cy="48275"/>
            </a:xfrm>
            <a:custGeom>
              <a:rect b="b" l="l" r="r" t="t"/>
              <a:pathLst>
                <a:path extrusionOk="0" h="1931" w="1996">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2199650" y="788675"/>
              <a:ext cx="94775" cy="233350"/>
            </a:xfrm>
            <a:custGeom>
              <a:rect b="b" l="l" r="r" t="t"/>
              <a:pathLst>
                <a:path extrusionOk="0" h="9334" w="3791">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1555825" y="943500"/>
              <a:ext cx="1045300" cy="538450"/>
            </a:xfrm>
            <a:custGeom>
              <a:rect b="b" l="l" r="r" t="t"/>
              <a:pathLst>
                <a:path extrusionOk="0" h="21538" w="41812">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3"/>
            <p:cNvSpPr/>
            <p:nvPr/>
          </p:nvSpPr>
          <p:spPr>
            <a:xfrm>
              <a:off x="1849250" y="989425"/>
              <a:ext cx="435725" cy="435725"/>
            </a:xfrm>
            <a:custGeom>
              <a:rect b="b" l="l" r="r" t="t"/>
              <a:pathLst>
                <a:path extrusionOk="0" h="17429" w="17429">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3"/>
            <p:cNvSpPr/>
            <p:nvPr/>
          </p:nvSpPr>
          <p:spPr>
            <a:xfrm>
              <a:off x="1958600" y="1098775"/>
              <a:ext cx="217100" cy="217050"/>
            </a:xfrm>
            <a:custGeom>
              <a:rect b="b" l="l" r="r" t="t"/>
              <a:pathLst>
                <a:path extrusionOk="0" h="8682" w="8684">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1555825" y="1078125"/>
              <a:ext cx="1045300" cy="403825"/>
            </a:xfrm>
            <a:custGeom>
              <a:rect b="b" l="l" r="r" t="t"/>
              <a:pathLst>
                <a:path extrusionOk="0" h="16153" w="41812">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2059650" y="1138425"/>
              <a:ext cx="66725" cy="66700"/>
            </a:xfrm>
            <a:custGeom>
              <a:rect b="b" l="l" r="r" t="t"/>
              <a:pathLst>
                <a:path extrusionOk="0" h="2668" w="2669">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2217175" y="997750"/>
              <a:ext cx="106400" cy="58400"/>
            </a:xfrm>
            <a:custGeom>
              <a:rect b="b" l="l" r="r" t="t"/>
              <a:pathLst>
                <a:path extrusionOk="0" h="2336" w="4256">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3"/>
            <p:cNvSpPr/>
            <p:nvPr/>
          </p:nvSpPr>
          <p:spPr>
            <a:xfrm>
              <a:off x="2330250" y="1044175"/>
              <a:ext cx="160450" cy="107250"/>
            </a:xfrm>
            <a:custGeom>
              <a:rect b="b" l="l" r="r" t="t"/>
              <a:pathLst>
                <a:path extrusionOk="0" h="4290" w="6418">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53"/>
          <p:cNvGrpSpPr/>
          <p:nvPr/>
        </p:nvGrpSpPr>
        <p:grpSpPr>
          <a:xfrm>
            <a:off x="7675049" y="2512083"/>
            <a:ext cx="864252" cy="1054868"/>
            <a:chOff x="5079250" y="2236750"/>
            <a:chExt cx="1080450" cy="1318750"/>
          </a:xfrm>
        </p:grpSpPr>
        <p:sp>
          <p:nvSpPr>
            <p:cNvPr id="142" name="Google Shape;142;p53"/>
            <p:cNvSpPr/>
            <p:nvPr/>
          </p:nvSpPr>
          <p:spPr>
            <a:xfrm>
              <a:off x="5316525" y="2236750"/>
              <a:ext cx="319825" cy="220125"/>
            </a:xfrm>
            <a:custGeom>
              <a:rect b="b" l="l" r="r" t="t"/>
              <a:pathLst>
                <a:path extrusionOk="0" h="8805" w="12793">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5532525" y="2354450"/>
              <a:ext cx="75475" cy="102425"/>
            </a:xfrm>
            <a:custGeom>
              <a:rect b="b" l="l" r="r" t="t"/>
              <a:pathLst>
                <a:path extrusionOk="0" h="4097" w="3019">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5236600" y="2346225"/>
              <a:ext cx="324600" cy="221325"/>
            </a:xfrm>
            <a:custGeom>
              <a:rect b="b" l="l" r="r" t="t"/>
              <a:pathLst>
                <a:path extrusionOk="0" h="8853" w="12984">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3"/>
            <p:cNvSpPr/>
            <p:nvPr/>
          </p:nvSpPr>
          <p:spPr>
            <a:xfrm>
              <a:off x="5385425" y="2473325"/>
              <a:ext cx="175775" cy="94125"/>
            </a:xfrm>
            <a:custGeom>
              <a:rect b="b" l="l" r="r" t="t"/>
              <a:pathLst>
                <a:path extrusionOk="0" h="3765" w="7031">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3"/>
            <p:cNvSpPr/>
            <p:nvPr/>
          </p:nvSpPr>
          <p:spPr>
            <a:xfrm>
              <a:off x="5529100" y="2466150"/>
              <a:ext cx="480875" cy="455425"/>
            </a:xfrm>
            <a:custGeom>
              <a:rect b="b" l="l" r="r" t="t"/>
              <a:pathLst>
                <a:path extrusionOk="0" h="18217" w="19235">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5559300" y="2466125"/>
              <a:ext cx="450700" cy="385500"/>
            </a:xfrm>
            <a:custGeom>
              <a:rect b="b" l="l" r="r" t="t"/>
              <a:pathLst>
                <a:path extrusionOk="0" h="15420" w="18028">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5394025" y="2882500"/>
              <a:ext cx="650125" cy="516625"/>
            </a:xfrm>
            <a:custGeom>
              <a:rect b="b" l="l" r="r" t="t"/>
              <a:pathLst>
                <a:path extrusionOk="0" h="20665" w="26005">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3"/>
            <p:cNvSpPr/>
            <p:nvPr/>
          </p:nvSpPr>
          <p:spPr>
            <a:xfrm>
              <a:off x="5444975" y="2908100"/>
              <a:ext cx="596100" cy="490950"/>
            </a:xfrm>
            <a:custGeom>
              <a:rect b="b" l="l" r="r" t="t"/>
              <a:pathLst>
                <a:path extrusionOk="0" h="19638" w="23844">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3"/>
            <p:cNvSpPr/>
            <p:nvPr/>
          </p:nvSpPr>
          <p:spPr>
            <a:xfrm>
              <a:off x="5147300" y="2971675"/>
              <a:ext cx="510550" cy="583825"/>
            </a:xfrm>
            <a:custGeom>
              <a:rect b="b" l="l" r="r" t="t"/>
              <a:pathLst>
                <a:path extrusionOk="0" h="23353" w="20422">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5203475" y="3069150"/>
              <a:ext cx="454375" cy="486225"/>
            </a:xfrm>
            <a:custGeom>
              <a:rect b="b" l="l" r="r" t="t"/>
              <a:pathLst>
                <a:path extrusionOk="0" h="19449" w="18175">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5842225" y="2804325"/>
              <a:ext cx="251300" cy="251325"/>
            </a:xfrm>
            <a:custGeom>
              <a:rect b="b" l="l" r="r" t="t"/>
              <a:pathLst>
                <a:path extrusionOk="0" h="10053" w="10052">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3"/>
            <p:cNvSpPr/>
            <p:nvPr/>
          </p:nvSpPr>
          <p:spPr>
            <a:xfrm>
              <a:off x="5479500" y="2420500"/>
              <a:ext cx="139025" cy="127250"/>
            </a:xfrm>
            <a:custGeom>
              <a:rect b="b" l="l" r="r" t="t"/>
              <a:pathLst>
                <a:path extrusionOk="0" h="5090" w="5561">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3"/>
            <p:cNvSpPr/>
            <p:nvPr/>
          </p:nvSpPr>
          <p:spPr>
            <a:xfrm>
              <a:off x="5865075" y="2844375"/>
              <a:ext cx="228525" cy="211275"/>
            </a:xfrm>
            <a:custGeom>
              <a:rect b="b" l="l" r="r" t="t"/>
              <a:pathLst>
                <a:path extrusionOk="0" h="8451" w="9141">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3"/>
            <p:cNvSpPr/>
            <p:nvPr/>
          </p:nvSpPr>
          <p:spPr>
            <a:xfrm>
              <a:off x="5526175" y="2420700"/>
              <a:ext cx="92350" cy="127050"/>
            </a:xfrm>
            <a:custGeom>
              <a:rect b="b" l="l" r="r" t="t"/>
              <a:pathLst>
                <a:path extrusionOk="0" h="5082" w="3694">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a:off x="5283750" y="3322175"/>
              <a:ext cx="35500" cy="35450"/>
            </a:xfrm>
            <a:custGeom>
              <a:rect b="b" l="l" r="r" t="t"/>
              <a:pathLst>
                <a:path extrusionOk="0" h="1418" w="142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3"/>
            <p:cNvSpPr/>
            <p:nvPr/>
          </p:nvSpPr>
          <p:spPr>
            <a:xfrm>
              <a:off x="5261800" y="3241850"/>
              <a:ext cx="35500" cy="35475"/>
            </a:xfrm>
            <a:custGeom>
              <a:rect b="b" l="l" r="r" t="t"/>
              <a:pathLst>
                <a:path extrusionOk="0" h="1419" w="142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3"/>
            <p:cNvSpPr/>
            <p:nvPr/>
          </p:nvSpPr>
          <p:spPr>
            <a:xfrm>
              <a:off x="5288850" y="3161550"/>
              <a:ext cx="35475" cy="35500"/>
            </a:xfrm>
            <a:custGeom>
              <a:rect b="b" l="l" r="r" t="t"/>
              <a:pathLst>
                <a:path extrusionOk="0" h="1420" w="1419">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3"/>
            <p:cNvSpPr/>
            <p:nvPr/>
          </p:nvSpPr>
          <p:spPr>
            <a:xfrm>
              <a:off x="5959025" y="2821600"/>
              <a:ext cx="17775" cy="17775"/>
            </a:xfrm>
            <a:custGeom>
              <a:rect b="b" l="l" r="r" t="t"/>
              <a:pathLst>
                <a:path extrusionOk="0" h="711" w="711">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3"/>
            <p:cNvSpPr/>
            <p:nvPr/>
          </p:nvSpPr>
          <p:spPr>
            <a:xfrm>
              <a:off x="5511325" y="2496325"/>
              <a:ext cx="17800" cy="17775"/>
            </a:xfrm>
            <a:custGeom>
              <a:rect b="b" l="l" r="r" t="t"/>
              <a:pathLst>
                <a:path extrusionOk="0" h="711" w="712">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3"/>
            <p:cNvSpPr/>
            <p:nvPr/>
          </p:nvSpPr>
          <p:spPr>
            <a:xfrm>
              <a:off x="5565550" y="2439125"/>
              <a:ext cx="17775" cy="17800"/>
            </a:xfrm>
            <a:custGeom>
              <a:rect b="b" l="l" r="r" t="t"/>
              <a:pathLst>
                <a:path extrusionOk="0" h="712" w="711">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3"/>
            <p:cNvSpPr/>
            <p:nvPr/>
          </p:nvSpPr>
          <p:spPr>
            <a:xfrm>
              <a:off x="5920700" y="3006950"/>
              <a:ext cx="18650" cy="17750"/>
            </a:xfrm>
            <a:custGeom>
              <a:rect b="b" l="l" r="r" t="t"/>
              <a:pathLst>
                <a:path extrusionOk="0" h="710" w="746">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3"/>
            <p:cNvSpPr/>
            <p:nvPr/>
          </p:nvSpPr>
          <p:spPr>
            <a:xfrm>
              <a:off x="5887100" y="2978700"/>
              <a:ext cx="18675" cy="17750"/>
            </a:xfrm>
            <a:custGeom>
              <a:rect b="b" l="l" r="r" t="t"/>
              <a:pathLst>
                <a:path extrusionOk="0" h="710" w="747">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3"/>
            <p:cNvSpPr/>
            <p:nvPr/>
          </p:nvSpPr>
          <p:spPr>
            <a:xfrm>
              <a:off x="5906000" y="2839325"/>
              <a:ext cx="17800" cy="17775"/>
            </a:xfrm>
            <a:custGeom>
              <a:rect b="b" l="l" r="r" t="t"/>
              <a:pathLst>
                <a:path extrusionOk="0" h="711" w="712">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3"/>
            <p:cNvSpPr/>
            <p:nvPr/>
          </p:nvSpPr>
          <p:spPr>
            <a:xfrm>
              <a:off x="5863425" y="2877525"/>
              <a:ext cx="39675" cy="82050"/>
            </a:xfrm>
            <a:custGeom>
              <a:rect b="b" l="l" r="r" t="t"/>
              <a:pathLst>
                <a:path extrusionOk="0" h="3282" w="1587">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3"/>
            <p:cNvSpPr/>
            <p:nvPr/>
          </p:nvSpPr>
          <p:spPr>
            <a:xfrm>
              <a:off x="5505825" y="2449625"/>
              <a:ext cx="25700" cy="30025"/>
            </a:xfrm>
            <a:custGeom>
              <a:rect b="b" l="l" r="r" t="t"/>
              <a:pathLst>
                <a:path extrusionOk="0" h="1201" w="1028">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3"/>
            <p:cNvSpPr/>
            <p:nvPr/>
          </p:nvSpPr>
          <p:spPr>
            <a:xfrm>
              <a:off x="5316525" y="3096625"/>
              <a:ext cx="81050" cy="51125"/>
            </a:xfrm>
            <a:custGeom>
              <a:rect b="b" l="l" r="r" t="t"/>
              <a:pathLst>
                <a:path extrusionOk="0" h="2045" w="3242">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3"/>
            <p:cNvSpPr/>
            <p:nvPr/>
          </p:nvSpPr>
          <p:spPr>
            <a:xfrm>
              <a:off x="5419900" y="3083675"/>
              <a:ext cx="96200" cy="28275"/>
            </a:xfrm>
            <a:custGeom>
              <a:rect b="b" l="l" r="r" t="t"/>
              <a:pathLst>
                <a:path extrusionOk="0" h="1131" w="3848">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3"/>
            <p:cNvSpPr/>
            <p:nvPr/>
          </p:nvSpPr>
          <p:spPr>
            <a:xfrm>
              <a:off x="5079250" y="2925400"/>
              <a:ext cx="197550" cy="176800"/>
            </a:xfrm>
            <a:custGeom>
              <a:rect b="b" l="l" r="r" t="t"/>
              <a:pathLst>
                <a:path extrusionOk="0" h="7072" w="7902">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3"/>
            <p:cNvSpPr/>
            <p:nvPr/>
          </p:nvSpPr>
          <p:spPr>
            <a:xfrm>
              <a:off x="5149475" y="2851150"/>
              <a:ext cx="91625" cy="56675"/>
            </a:xfrm>
            <a:custGeom>
              <a:rect b="b" l="l" r="r" t="t"/>
              <a:pathLst>
                <a:path extrusionOk="0" h="2267" w="3665">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3"/>
            <p:cNvSpPr/>
            <p:nvPr/>
          </p:nvSpPr>
          <p:spPr>
            <a:xfrm>
              <a:off x="5792550" y="2498975"/>
              <a:ext cx="256800" cy="246575"/>
            </a:xfrm>
            <a:custGeom>
              <a:rect b="b" l="l" r="r" t="t"/>
              <a:pathLst>
                <a:path extrusionOk="0" h="9863" w="10272">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3"/>
            <p:cNvSpPr/>
            <p:nvPr/>
          </p:nvSpPr>
          <p:spPr>
            <a:xfrm>
              <a:off x="5981125" y="2552925"/>
              <a:ext cx="178575" cy="178250"/>
            </a:xfrm>
            <a:custGeom>
              <a:rect b="b" l="l" r="r" t="t"/>
              <a:pathLst>
                <a:path extrusionOk="0" h="7130" w="7143">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3"/>
            <p:cNvSpPr/>
            <p:nvPr/>
          </p:nvSpPr>
          <p:spPr>
            <a:xfrm>
              <a:off x="6045250" y="2756575"/>
              <a:ext cx="111725" cy="108050"/>
            </a:xfrm>
            <a:custGeom>
              <a:rect b="b" l="l" r="r" t="t"/>
              <a:pathLst>
                <a:path extrusionOk="0" h="4322" w="4469">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4" name="Google Shape;174;p53"/>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175" name="Google Shape;175;p53"/>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 name="Google Shape;176;p53"/>
          <p:cNvGrpSpPr/>
          <p:nvPr/>
        </p:nvGrpSpPr>
        <p:grpSpPr>
          <a:xfrm>
            <a:off x="371330" y="3818004"/>
            <a:ext cx="8400431" cy="1003659"/>
            <a:chOff x="4122825" y="2769975"/>
            <a:chExt cx="4390775" cy="1934950"/>
          </a:xfrm>
        </p:grpSpPr>
        <p:sp>
          <p:nvSpPr>
            <p:cNvPr id="177" name="Google Shape;177;p5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53"/>
          <p:cNvGrpSpPr/>
          <p:nvPr/>
        </p:nvGrpSpPr>
        <p:grpSpPr>
          <a:xfrm flipH="1" rot="10800000">
            <a:off x="371330" y="540079"/>
            <a:ext cx="8400431" cy="1003659"/>
            <a:chOff x="4122825" y="2769975"/>
            <a:chExt cx="4390775" cy="1934950"/>
          </a:xfrm>
        </p:grpSpPr>
        <p:sp>
          <p:nvSpPr>
            <p:cNvPr id="201" name="Google Shape;201;p5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53"/>
          <p:cNvGrpSpPr/>
          <p:nvPr/>
        </p:nvGrpSpPr>
        <p:grpSpPr>
          <a:xfrm>
            <a:off x="372025" y="321975"/>
            <a:ext cx="8400000" cy="4499700"/>
            <a:chOff x="372025" y="321975"/>
            <a:chExt cx="8400000" cy="4499700"/>
          </a:xfrm>
        </p:grpSpPr>
        <p:sp>
          <p:nvSpPr>
            <p:cNvPr id="225" name="Google Shape;225;p5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53"/>
          <p:cNvSpPr txBox="1"/>
          <p:nvPr>
            <p:ph type="title"/>
          </p:nvPr>
        </p:nvSpPr>
        <p:spPr>
          <a:xfrm>
            <a:off x="7790225" y="324675"/>
            <a:ext cx="633900" cy="21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231" name="Google Shape;231;p53"/>
          <p:cNvSpPr txBox="1"/>
          <p:nvPr>
            <p:ph idx="1" type="subTitle"/>
          </p:nvPr>
        </p:nvSpPr>
        <p:spPr>
          <a:xfrm>
            <a:off x="2391925" y="2817825"/>
            <a:ext cx="4360200" cy="4434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32" name="Google Shape;232;p53"/>
          <p:cNvSpPr txBox="1"/>
          <p:nvPr>
            <p:ph idx="2" type="title"/>
          </p:nvPr>
        </p:nvSpPr>
        <p:spPr>
          <a:xfrm>
            <a:off x="1070575" y="2043725"/>
            <a:ext cx="7002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600"/>
              <a:buNone/>
              <a:defRPr sz="4700">
                <a:solidFill>
                  <a:schemeClr val="lt2"/>
                </a:solidFill>
              </a:defRPr>
            </a:lvl1pPr>
            <a:lvl2pPr lvl="1" algn="ctr">
              <a:lnSpc>
                <a:spcPct val="100000"/>
              </a:lnSpc>
              <a:spcBef>
                <a:spcPts val="0"/>
              </a:spcBef>
              <a:spcAft>
                <a:spcPts val="0"/>
              </a:spcAft>
              <a:buClr>
                <a:schemeClr val="lt2"/>
              </a:buClr>
              <a:buSzPts val="3600"/>
              <a:buNone/>
              <a:defRPr sz="3600">
                <a:solidFill>
                  <a:schemeClr val="lt2"/>
                </a:solidFill>
              </a:defRPr>
            </a:lvl2pPr>
            <a:lvl3pPr lvl="2" algn="ctr">
              <a:lnSpc>
                <a:spcPct val="100000"/>
              </a:lnSpc>
              <a:spcBef>
                <a:spcPts val="0"/>
              </a:spcBef>
              <a:spcAft>
                <a:spcPts val="0"/>
              </a:spcAft>
              <a:buClr>
                <a:schemeClr val="lt2"/>
              </a:buClr>
              <a:buSzPts val="3600"/>
              <a:buNone/>
              <a:defRPr sz="3600">
                <a:solidFill>
                  <a:schemeClr val="lt2"/>
                </a:solidFill>
              </a:defRPr>
            </a:lvl3pPr>
            <a:lvl4pPr lvl="3" algn="ctr">
              <a:lnSpc>
                <a:spcPct val="100000"/>
              </a:lnSpc>
              <a:spcBef>
                <a:spcPts val="0"/>
              </a:spcBef>
              <a:spcAft>
                <a:spcPts val="0"/>
              </a:spcAft>
              <a:buClr>
                <a:schemeClr val="lt2"/>
              </a:buClr>
              <a:buSzPts val="3600"/>
              <a:buNone/>
              <a:defRPr sz="3600">
                <a:solidFill>
                  <a:schemeClr val="lt2"/>
                </a:solidFill>
              </a:defRPr>
            </a:lvl4pPr>
            <a:lvl5pPr lvl="4" algn="ctr">
              <a:lnSpc>
                <a:spcPct val="100000"/>
              </a:lnSpc>
              <a:spcBef>
                <a:spcPts val="0"/>
              </a:spcBef>
              <a:spcAft>
                <a:spcPts val="0"/>
              </a:spcAft>
              <a:buClr>
                <a:schemeClr val="lt2"/>
              </a:buClr>
              <a:buSzPts val="3600"/>
              <a:buNone/>
              <a:defRPr sz="3600">
                <a:solidFill>
                  <a:schemeClr val="lt2"/>
                </a:solidFill>
              </a:defRPr>
            </a:lvl5pPr>
            <a:lvl6pPr lvl="5" algn="ctr">
              <a:lnSpc>
                <a:spcPct val="100000"/>
              </a:lnSpc>
              <a:spcBef>
                <a:spcPts val="0"/>
              </a:spcBef>
              <a:spcAft>
                <a:spcPts val="0"/>
              </a:spcAft>
              <a:buClr>
                <a:schemeClr val="lt2"/>
              </a:buClr>
              <a:buSzPts val="3600"/>
              <a:buNone/>
              <a:defRPr sz="3600">
                <a:solidFill>
                  <a:schemeClr val="lt2"/>
                </a:solidFill>
              </a:defRPr>
            </a:lvl6pPr>
            <a:lvl7pPr lvl="6" algn="ctr">
              <a:lnSpc>
                <a:spcPct val="100000"/>
              </a:lnSpc>
              <a:spcBef>
                <a:spcPts val="0"/>
              </a:spcBef>
              <a:spcAft>
                <a:spcPts val="0"/>
              </a:spcAft>
              <a:buClr>
                <a:schemeClr val="lt2"/>
              </a:buClr>
              <a:buSzPts val="3600"/>
              <a:buNone/>
              <a:defRPr sz="3600">
                <a:solidFill>
                  <a:schemeClr val="lt2"/>
                </a:solidFill>
              </a:defRPr>
            </a:lvl7pPr>
            <a:lvl8pPr lvl="7" algn="ctr">
              <a:lnSpc>
                <a:spcPct val="100000"/>
              </a:lnSpc>
              <a:spcBef>
                <a:spcPts val="0"/>
              </a:spcBef>
              <a:spcAft>
                <a:spcPts val="0"/>
              </a:spcAft>
              <a:buClr>
                <a:schemeClr val="lt2"/>
              </a:buClr>
              <a:buSzPts val="3600"/>
              <a:buNone/>
              <a:defRPr sz="3600">
                <a:solidFill>
                  <a:schemeClr val="lt2"/>
                </a:solidFill>
              </a:defRPr>
            </a:lvl8pPr>
            <a:lvl9pPr lvl="8" algn="ctr">
              <a:lnSpc>
                <a:spcPct val="100000"/>
              </a:lnSpc>
              <a:spcBef>
                <a:spcPts val="0"/>
              </a:spcBef>
              <a:spcAft>
                <a:spcPts val="0"/>
              </a:spcAft>
              <a:buClr>
                <a:schemeClr val="lt2"/>
              </a:buClr>
              <a:buSzPts val="3600"/>
              <a:buNone/>
              <a:defRPr sz="3600">
                <a:solidFill>
                  <a:schemeClr val="l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3" name="Shape 233"/>
        <p:cNvGrpSpPr/>
        <p:nvPr/>
      </p:nvGrpSpPr>
      <p:grpSpPr>
        <a:xfrm>
          <a:off x="0" y="0"/>
          <a:ext cx="0" cy="0"/>
          <a:chOff x="0" y="0"/>
          <a:chExt cx="0" cy="0"/>
        </a:xfrm>
      </p:grpSpPr>
      <p:grpSp>
        <p:nvGrpSpPr>
          <p:cNvPr id="234" name="Google Shape;234;p54"/>
          <p:cNvGrpSpPr/>
          <p:nvPr/>
        </p:nvGrpSpPr>
        <p:grpSpPr>
          <a:xfrm rot="-338463">
            <a:off x="2050912" y="191733"/>
            <a:ext cx="1355008" cy="1170650"/>
            <a:chOff x="2916888" y="3536925"/>
            <a:chExt cx="1354950" cy="1170600"/>
          </a:xfrm>
        </p:grpSpPr>
        <p:sp>
          <p:nvSpPr>
            <p:cNvPr id="235" name="Google Shape;235;p54"/>
            <p:cNvSpPr/>
            <p:nvPr/>
          </p:nvSpPr>
          <p:spPr>
            <a:xfrm>
              <a:off x="3216663" y="3922625"/>
              <a:ext cx="784850" cy="784850"/>
            </a:xfrm>
            <a:custGeom>
              <a:rect b="b" l="l" r="r" t="t"/>
              <a:pathLst>
                <a:path extrusionOk="0" h="31394" w="31394">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4"/>
            <p:cNvSpPr/>
            <p:nvPr/>
          </p:nvSpPr>
          <p:spPr>
            <a:xfrm>
              <a:off x="3503263" y="3922625"/>
              <a:ext cx="216075" cy="784900"/>
            </a:xfrm>
            <a:custGeom>
              <a:rect b="b" l="l" r="r" t="t"/>
              <a:pathLst>
                <a:path extrusionOk="0" h="31396" w="8643">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4"/>
            <p:cNvSpPr/>
            <p:nvPr/>
          </p:nvSpPr>
          <p:spPr>
            <a:xfrm>
              <a:off x="3763363" y="3954175"/>
              <a:ext cx="52950" cy="721725"/>
            </a:xfrm>
            <a:custGeom>
              <a:rect b="b" l="l" r="r" t="t"/>
              <a:pathLst>
                <a:path extrusionOk="0" h="28869" w="2118">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4"/>
            <p:cNvSpPr/>
            <p:nvPr/>
          </p:nvSpPr>
          <p:spPr>
            <a:xfrm>
              <a:off x="3229888" y="4077000"/>
              <a:ext cx="749550" cy="467325"/>
            </a:xfrm>
            <a:custGeom>
              <a:rect b="b" l="l" r="r" t="t"/>
              <a:pathLst>
                <a:path extrusionOk="0" h="18693" w="29982">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4"/>
            <p:cNvSpPr/>
            <p:nvPr/>
          </p:nvSpPr>
          <p:spPr>
            <a:xfrm>
              <a:off x="3547063" y="4076925"/>
              <a:ext cx="360800" cy="467375"/>
            </a:xfrm>
            <a:custGeom>
              <a:rect b="b" l="l" r="r" t="t"/>
              <a:pathLst>
                <a:path extrusionOk="0" h="18695" w="14432">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4"/>
            <p:cNvSpPr/>
            <p:nvPr/>
          </p:nvSpPr>
          <p:spPr>
            <a:xfrm>
              <a:off x="3441463" y="4165075"/>
              <a:ext cx="330725" cy="330750"/>
            </a:xfrm>
            <a:custGeom>
              <a:rect b="b" l="l" r="r" t="t"/>
              <a:pathLst>
                <a:path extrusionOk="0" h="13230" w="13229">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4"/>
            <p:cNvSpPr/>
            <p:nvPr/>
          </p:nvSpPr>
          <p:spPr>
            <a:xfrm>
              <a:off x="3551763" y="4279775"/>
              <a:ext cx="97050" cy="97000"/>
            </a:xfrm>
            <a:custGeom>
              <a:rect b="b" l="l" r="r" t="t"/>
              <a:pathLst>
                <a:path extrusionOk="0" h="3880" w="3882">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4"/>
            <p:cNvSpPr/>
            <p:nvPr/>
          </p:nvSpPr>
          <p:spPr>
            <a:xfrm>
              <a:off x="3609088" y="4218025"/>
              <a:ext cx="97000" cy="97025"/>
            </a:xfrm>
            <a:custGeom>
              <a:rect b="b" l="l" r="r" t="t"/>
              <a:pathLst>
                <a:path extrusionOk="0" h="3881" w="388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4"/>
            <p:cNvSpPr/>
            <p:nvPr/>
          </p:nvSpPr>
          <p:spPr>
            <a:xfrm>
              <a:off x="3498788" y="4372925"/>
              <a:ext cx="57450" cy="51775"/>
            </a:xfrm>
            <a:custGeom>
              <a:rect b="b" l="l" r="r" t="t"/>
              <a:pathLst>
                <a:path extrusionOk="0" h="2071" w="2298">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4"/>
            <p:cNvSpPr/>
            <p:nvPr/>
          </p:nvSpPr>
          <p:spPr>
            <a:xfrm>
              <a:off x="3570313" y="4403500"/>
              <a:ext cx="55450" cy="25925"/>
            </a:xfrm>
            <a:custGeom>
              <a:rect b="b" l="l" r="r" t="t"/>
              <a:pathLst>
                <a:path extrusionOk="0" h="1037" w="2218">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4"/>
            <p:cNvSpPr/>
            <p:nvPr/>
          </p:nvSpPr>
          <p:spPr>
            <a:xfrm>
              <a:off x="3654113" y="4297675"/>
              <a:ext cx="33400" cy="25925"/>
            </a:xfrm>
            <a:custGeom>
              <a:rect b="b" l="l" r="r" t="t"/>
              <a:pathLst>
                <a:path extrusionOk="0" h="1037" w="1336">
                  <a:moveTo>
                    <a:pt x="668" y="1"/>
                  </a:moveTo>
                  <a:cubicBezTo>
                    <a:pt x="2" y="1"/>
                    <a:pt x="0" y="1036"/>
                    <a:pt x="668" y="1036"/>
                  </a:cubicBezTo>
                  <a:cubicBezTo>
                    <a:pt x="1335" y="1036"/>
                    <a:pt x="1335"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4"/>
            <p:cNvSpPr/>
            <p:nvPr/>
          </p:nvSpPr>
          <p:spPr>
            <a:xfrm>
              <a:off x="3486563" y="4297675"/>
              <a:ext cx="37825" cy="25925"/>
            </a:xfrm>
            <a:custGeom>
              <a:rect b="b" l="l" r="r" t="t"/>
              <a:pathLst>
                <a:path extrusionOk="0" h="1037" w="1513">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4"/>
            <p:cNvSpPr/>
            <p:nvPr/>
          </p:nvSpPr>
          <p:spPr>
            <a:xfrm>
              <a:off x="3410663" y="4279800"/>
              <a:ext cx="61725" cy="61725"/>
            </a:xfrm>
            <a:custGeom>
              <a:rect b="b" l="l" r="r" t="t"/>
              <a:pathLst>
                <a:path extrusionOk="0" h="2469" w="2469">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4"/>
            <p:cNvSpPr/>
            <p:nvPr/>
          </p:nvSpPr>
          <p:spPr>
            <a:xfrm>
              <a:off x="3624238" y="3705900"/>
              <a:ext cx="647600" cy="538975"/>
            </a:xfrm>
            <a:custGeom>
              <a:rect b="b" l="l" r="r" t="t"/>
              <a:pathLst>
                <a:path extrusionOk="0" h="21559" w="25904">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4"/>
            <p:cNvSpPr/>
            <p:nvPr/>
          </p:nvSpPr>
          <p:spPr>
            <a:xfrm>
              <a:off x="3549113" y="3536925"/>
              <a:ext cx="585425" cy="660475"/>
            </a:xfrm>
            <a:custGeom>
              <a:rect b="b" l="l" r="r" t="t"/>
              <a:pathLst>
                <a:path extrusionOk="0" h="26419" w="23417">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4"/>
            <p:cNvSpPr/>
            <p:nvPr/>
          </p:nvSpPr>
          <p:spPr>
            <a:xfrm>
              <a:off x="2942638" y="3712675"/>
              <a:ext cx="647650" cy="538900"/>
            </a:xfrm>
            <a:custGeom>
              <a:rect b="b" l="l" r="r" t="t"/>
              <a:pathLst>
                <a:path extrusionOk="0" h="21556" w="25906">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4"/>
            <p:cNvSpPr/>
            <p:nvPr/>
          </p:nvSpPr>
          <p:spPr>
            <a:xfrm>
              <a:off x="3079963" y="3536925"/>
              <a:ext cx="585375" cy="660475"/>
            </a:xfrm>
            <a:custGeom>
              <a:rect b="b" l="l" r="r" t="t"/>
              <a:pathLst>
                <a:path extrusionOk="0" h="26419" w="23415">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4"/>
            <p:cNvSpPr/>
            <p:nvPr/>
          </p:nvSpPr>
          <p:spPr>
            <a:xfrm>
              <a:off x="3318088" y="3702200"/>
              <a:ext cx="57350" cy="57300"/>
            </a:xfrm>
            <a:custGeom>
              <a:rect b="b" l="l" r="r" t="t"/>
              <a:pathLst>
                <a:path extrusionOk="0" h="2292" w="2294">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2916888" y="4037300"/>
              <a:ext cx="88175" cy="88175"/>
            </a:xfrm>
            <a:custGeom>
              <a:rect b="b" l="l" r="r" t="t"/>
              <a:pathLst>
                <a:path extrusionOk="0" h="3527" w="3527">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3886813" y="3777125"/>
              <a:ext cx="66200" cy="66175"/>
            </a:xfrm>
            <a:custGeom>
              <a:rect b="b" l="l" r="r" t="t"/>
              <a:pathLst>
                <a:path extrusionOk="0" h="2647" w="2648">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4"/>
            <p:cNvSpPr/>
            <p:nvPr/>
          </p:nvSpPr>
          <p:spPr>
            <a:xfrm>
              <a:off x="4160188" y="3975575"/>
              <a:ext cx="83775" cy="83775"/>
            </a:xfrm>
            <a:custGeom>
              <a:rect b="b" l="l" r="r" t="t"/>
              <a:pathLst>
                <a:path extrusionOk="0" h="3351" w="3351">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4"/>
            <p:cNvSpPr/>
            <p:nvPr/>
          </p:nvSpPr>
          <p:spPr>
            <a:xfrm>
              <a:off x="4133763" y="4195975"/>
              <a:ext cx="70575" cy="70575"/>
            </a:xfrm>
            <a:custGeom>
              <a:rect b="b" l="l" r="r" t="t"/>
              <a:pathLst>
                <a:path extrusionOk="0" h="2823" w="2823">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4"/>
            <p:cNvSpPr/>
            <p:nvPr/>
          </p:nvSpPr>
          <p:spPr>
            <a:xfrm>
              <a:off x="4032188" y="4041725"/>
              <a:ext cx="44300" cy="44275"/>
            </a:xfrm>
            <a:custGeom>
              <a:rect b="b" l="l" r="r" t="t"/>
              <a:pathLst>
                <a:path extrusionOk="0" h="1771" w="1772">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4"/>
            <p:cNvSpPr/>
            <p:nvPr/>
          </p:nvSpPr>
          <p:spPr>
            <a:xfrm>
              <a:off x="3168113" y="4173950"/>
              <a:ext cx="79425" cy="79400"/>
            </a:xfrm>
            <a:custGeom>
              <a:rect b="b" l="l" r="r" t="t"/>
              <a:pathLst>
                <a:path extrusionOk="0" h="3176" w="3177">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4"/>
            <p:cNvSpPr/>
            <p:nvPr/>
          </p:nvSpPr>
          <p:spPr>
            <a:xfrm>
              <a:off x="3957388" y="4173950"/>
              <a:ext cx="79400" cy="79400"/>
            </a:xfrm>
            <a:custGeom>
              <a:rect b="b" l="l" r="r" t="t"/>
              <a:pathLst>
                <a:path extrusionOk="0" h="3176" w="3176">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54"/>
          <p:cNvGrpSpPr/>
          <p:nvPr/>
        </p:nvGrpSpPr>
        <p:grpSpPr>
          <a:xfrm rot="-376160">
            <a:off x="6037835" y="3725070"/>
            <a:ext cx="1760215" cy="1072079"/>
            <a:chOff x="4411213" y="3961650"/>
            <a:chExt cx="1760250" cy="1072100"/>
          </a:xfrm>
        </p:grpSpPr>
        <p:sp>
          <p:nvSpPr>
            <p:cNvPr id="261" name="Google Shape;261;p54"/>
            <p:cNvSpPr/>
            <p:nvPr/>
          </p:nvSpPr>
          <p:spPr>
            <a:xfrm>
              <a:off x="5222063" y="4040150"/>
              <a:ext cx="584500" cy="584475"/>
            </a:xfrm>
            <a:custGeom>
              <a:rect b="b" l="l" r="r" t="t"/>
              <a:pathLst>
                <a:path extrusionOk="0" h="23379" w="2338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4"/>
            <p:cNvSpPr/>
            <p:nvPr/>
          </p:nvSpPr>
          <p:spPr>
            <a:xfrm>
              <a:off x="4551113" y="3987475"/>
              <a:ext cx="979375" cy="473875"/>
            </a:xfrm>
            <a:custGeom>
              <a:rect b="b" l="l" r="r" t="t"/>
              <a:pathLst>
                <a:path extrusionOk="0" h="18955" w="39175">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4"/>
            <p:cNvSpPr/>
            <p:nvPr/>
          </p:nvSpPr>
          <p:spPr>
            <a:xfrm>
              <a:off x="4832463" y="3987475"/>
              <a:ext cx="979425" cy="473875"/>
            </a:xfrm>
            <a:custGeom>
              <a:rect b="b" l="l" r="r" t="t"/>
              <a:pathLst>
                <a:path extrusionOk="0" h="18955" w="39177">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4"/>
            <p:cNvSpPr/>
            <p:nvPr/>
          </p:nvSpPr>
          <p:spPr>
            <a:xfrm>
              <a:off x="4829988" y="4256100"/>
              <a:ext cx="358550" cy="126225"/>
            </a:xfrm>
            <a:custGeom>
              <a:rect b="b" l="l" r="r" t="t"/>
              <a:pathLst>
                <a:path extrusionOk="0" h="5049" w="14342">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4"/>
            <p:cNvSpPr/>
            <p:nvPr/>
          </p:nvSpPr>
          <p:spPr>
            <a:xfrm>
              <a:off x="5158938" y="4363975"/>
              <a:ext cx="50075" cy="50000"/>
            </a:xfrm>
            <a:custGeom>
              <a:rect b="b" l="l" r="r" t="t"/>
              <a:pathLst>
                <a:path extrusionOk="0" h="2000" w="2003">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4"/>
            <p:cNvSpPr/>
            <p:nvPr/>
          </p:nvSpPr>
          <p:spPr>
            <a:xfrm>
              <a:off x="4858888" y="4121800"/>
              <a:ext cx="323800" cy="221000"/>
            </a:xfrm>
            <a:custGeom>
              <a:rect b="b" l="l" r="r" t="t"/>
              <a:pathLst>
                <a:path extrusionOk="0" h="8840" w="12952">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4"/>
            <p:cNvSpPr/>
            <p:nvPr/>
          </p:nvSpPr>
          <p:spPr>
            <a:xfrm>
              <a:off x="5148388" y="4103275"/>
              <a:ext cx="39550" cy="39550"/>
            </a:xfrm>
            <a:custGeom>
              <a:rect b="b" l="l" r="r" t="t"/>
              <a:pathLst>
                <a:path extrusionOk="0" h="1582" w="1582">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4"/>
            <p:cNvSpPr/>
            <p:nvPr/>
          </p:nvSpPr>
          <p:spPr>
            <a:xfrm>
              <a:off x="4882488" y="4079700"/>
              <a:ext cx="602975" cy="244675"/>
            </a:xfrm>
            <a:custGeom>
              <a:rect b="b" l="l" r="r" t="t"/>
              <a:pathLst>
                <a:path extrusionOk="0" h="9787" w="24119">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4"/>
            <p:cNvSpPr/>
            <p:nvPr/>
          </p:nvSpPr>
          <p:spPr>
            <a:xfrm>
              <a:off x="5453788" y="4298100"/>
              <a:ext cx="44800" cy="44850"/>
            </a:xfrm>
            <a:custGeom>
              <a:rect b="b" l="l" r="r" t="t"/>
              <a:pathLst>
                <a:path extrusionOk="0" h="1794" w="1792">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4"/>
            <p:cNvSpPr/>
            <p:nvPr/>
          </p:nvSpPr>
          <p:spPr>
            <a:xfrm>
              <a:off x="4837763" y="4050675"/>
              <a:ext cx="136825" cy="155275"/>
            </a:xfrm>
            <a:custGeom>
              <a:rect b="b" l="l" r="r" t="t"/>
              <a:pathLst>
                <a:path extrusionOk="0" h="6211" w="5473">
                  <a:moveTo>
                    <a:pt x="5059" y="0"/>
                  </a:moveTo>
                  <a:lnTo>
                    <a:pt x="5059" y="5795"/>
                  </a:lnTo>
                  <a:lnTo>
                    <a:pt x="0" y="5795"/>
                  </a:lnTo>
                  <a:lnTo>
                    <a:pt x="0" y="6210"/>
                  </a:lnTo>
                  <a:lnTo>
                    <a:pt x="5472" y="6210"/>
                  </a:lnTo>
                  <a:lnTo>
                    <a:pt x="547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4"/>
            <p:cNvSpPr/>
            <p:nvPr/>
          </p:nvSpPr>
          <p:spPr>
            <a:xfrm>
              <a:off x="4950988" y="4024375"/>
              <a:ext cx="36850" cy="36875"/>
            </a:xfrm>
            <a:custGeom>
              <a:rect b="b" l="l" r="r" t="t"/>
              <a:pathLst>
                <a:path extrusionOk="0" h="1475" w="1474">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4"/>
            <p:cNvSpPr/>
            <p:nvPr/>
          </p:nvSpPr>
          <p:spPr>
            <a:xfrm>
              <a:off x="4877613" y="4065625"/>
              <a:ext cx="36850" cy="36850"/>
            </a:xfrm>
            <a:custGeom>
              <a:rect b="b" l="l" r="r" t="t"/>
              <a:pathLst>
                <a:path extrusionOk="0" h="1474" w="1474">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4"/>
            <p:cNvSpPr/>
            <p:nvPr/>
          </p:nvSpPr>
          <p:spPr>
            <a:xfrm>
              <a:off x="4820988" y="4184925"/>
              <a:ext cx="36850" cy="36850"/>
            </a:xfrm>
            <a:custGeom>
              <a:rect b="b" l="l" r="r" t="t"/>
              <a:pathLst>
                <a:path extrusionOk="0" h="1474" w="1474">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4"/>
            <p:cNvSpPr/>
            <p:nvPr/>
          </p:nvSpPr>
          <p:spPr>
            <a:xfrm>
              <a:off x="4819163" y="4237600"/>
              <a:ext cx="36850" cy="36850"/>
            </a:xfrm>
            <a:custGeom>
              <a:rect b="b" l="l" r="r" t="t"/>
              <a:pathLst>
                <a:path extrusionOk="0" h="1474" w="1474">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4"/>
            <p:cNvSpPr/>
            <p:nvPr/>
          </p:nvSpPr>
          <p:spPr>
            <a:xfrm>
              <a:off x="4842088" y="4318650"/>
              <a:ext cx="36850" cy="36850"/>
            </a:xfrm>
            <a:custGeom>
              <a:rect b="b" l="l" r="r" t="t"/>
              <a:pathLst>
                <a:path extrusionOk="0" h="1474" w="1474">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4"/>
            <p:cNvSpPr/>
            <p:nvPr/>
          </p:nvSpPr>
          <p:spPr>
            <a:xfrm>
              <a:off x="5306463" y="4042800"/>
              <a:ext cx="94625" cy="339625"/>
            </a:xfrm>
            <a:custGeom>
              <a:rect b="b" l="l" r="r" t="t"/>
              <a:pathLst>
                <a:path extrusionOk="0" h="13585" w="3785">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4"/>
            <p:cNvSpPr/>
            <p:nvPr/>
          </p:nvSpPr>
          <p:spPr>
            <a:xfrm>
              <a:off x="5293213" y="4363950"/>
              <a:ext cx="42150" cy="42125"/>
            </a:xfrm>
            <a:custGeom>
              <a:rect b="b" l="l" r="r" t="t"/>
              <a:pathLst>
                <a:path extrusionOk="0" h="1685" w="1686">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4"/>
            <p:cNvSpPr/>
            <p:nvPr/>
          </p:nvSpPr>
          <p:spPr>
            <a:xfrm>
              <a:off x="5227388" y="3979675"/>
              <a:ext cx="216550" cy="249950"/>
            </a:xfrm>
            <a:custGeom>
              <a:rect b="b" l="l" r="r" t="t"/>
              <a:pathLst>
                <a:path extrusionOk="0" h="9998" w="8662">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4"/>
            <p:cNvSpPr/>
            <p:nvPr/>
          </p:nvSpPr>
          <p:spPr>
            <a:xfrm>
              <a:off x="5422163" y="4205950"/>
              <a:ext cx="44850" cy="44825"/>
            </a:xfrm>
            <a:custGeom>
              <a:rect b="b" l="l" r="r" t="t"/>
              <a:pathLst>
                <a:path extrusionOk="0" h="1793" w="1794">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4"/>
            <p:cNvSpPr/>
            <p:nvPr/>
          </p:nvSpPr>
          <p:spPr>
            <a:xfrm>
              <a:off x="5080063" y="3992775"/>
              <a:ext cx="247425" cy="52575"/>
            </a:xfrm>
            <a:custGeom>
              <a:rect b="b" l="l" r="r" t="t"/>
              <a:pathLst>
                <a:path extrusionOk="0" h="2103" w="9897">
                  <a:moveTo>
                    <a:pt x="0" y="0"/>
                  </a:moveTo>
                  <a:lnTo>
                    <a:pt x="0" y="2103"/>
                  </a:lnTo>
                  <a:lnTo>
                    <a:pt x="9897" y="2103"/>
                  </a:lnTo>
                  <a:lnTo>
                    <a:pt x="9897" y="1688"/>
                  </a:lnTo>
                  <a:lnTo>
                    <a:pt x="415" y="1688"/>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4"/>
            <p:cNvSpPr/>
            <p:nvPr/>
          </p:nvSpPr>
          <p:spPr>
            <a:xfrm>
              <a:off x="5303763" y="4024300"/>
              <a:ext cx="34250" cy="34300"/>
            </a:xfrm>
            <a:custGeom>
              <a:rect b="b" l="l" r="r" t="t"/>
              <a:pathLst>
                <a:path extrusionOk="0" h="1372" w="137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4"/>
            <p:cNvSpPr/>
            <p:nvPr/>
          </p:nvSpPr>
          <p:spPr>
            <a:xfrm>
              <a:off x="5568263" y="4029425"/>
              <a:ext cx="34275" cy="34250"/>
            </a:xfrm>
            <a:custGeom>
              <a:rect b="b" l="l" r="r" t="t"/>
              <a:pathLst>
                <a:path extrusionOk="0" h="1370" w="1371">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4"/>
            <p:cNvSpPr/>
            <p:nvPr/>
          </p:nvSpPr>
          <p:spPr>
            <a:xfrm>
              <a:off x="5725763" y="4029425"/>
              <a:ext cx="34250" cy="34250"/>
            </a:xfrm>
            <a:custGeom>
              <a:rect b="b" l="l" r="r" t="t"/>
              <a:pathLst>
                <a:path extrusionOk="0" h="1370" w="137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4"/>
            <p:cNvSpPr/>
            <p:nvPr/>
          </p:nvSpPr>
          <p:spPr>
            <a:xfrm>
              <a:off x="5704338" y="4394875"/>
              <a:ext cx="34275" cy="34250"/>
            </a:xfrm>
            <a:custGeom>
              <a:rect b="b" l="l" r="r" t="t"/>
              <a:pathLst>
                <a:path extrusionOk="0" h="1370" w="1371">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4"/>
            <p:cNvSpPr/>
            <p:nvPr/>
          </p:nvSpPr>
          <p:spPr>
            <a:xfrm>
              <a:off x="5377113" y="4027850"/>
              <a:ext cx="34275" cy="34250"/>
            </a:xfrm>
            <a:custGeom>
              <a:rect b="b" l="l" r="r" t="t"/>
              <a:pathLst>
                <a:path extrusionOk="0" h="1370" w="1371">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4"/>
            <p:cNvSpPr/>
            <p:nvPr/>
          </p:nvSpPr>
          <p:spPr>
            <a:xfrm>
              <a:off x="5517788" y="4445350"/>
              <a:ext cx="34300" cy="34250"/>
            </a:xfrm>
            <a:custGeom>
              <a:rect b="b" l="l" r="r" t="t"/>
              <a:pathLst>
                <a:path extrusionOk="0" h="1370" w="1372">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4"/>
            <p:cNvSpPr/>
            <p:nvPr/>
          </p:nvSpPr>
          <p:spPr>
            <a:xfrm>
              <a:off x="5065188" y="3967725"/>
              <a:ext cx="34250" cy="34250"/>
            </a:xfrm>
            <a:custGeom>
              <a:rect b="b" l="l" r="r" t="t"/>
              <a:pathLst>
                <a:path extrusionOk="0" h="1370" w="137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4"/>
            <p:cNvSpPr/>
            <p:nvPr/>
          </p:nvSpPr>
          <p:spPr>
            <a:xfrm>
              <a:off x="5218113" y="3961650"/>
              <a:ext cx="34250" cy="34250"/>
            </a:xfrm>
            <a:custGeom>
              <a:rect b="b" l="l" r="r" t="t"/>
              <a:pathLst>
                <a:path extrusionOk="0" h="1370" w="137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4"/>
            <p:cNvSpPr/>
            <p:nvPr/>
          </p:nvSpPr>
          <p:spPr>
            <a:xfrm>
              <a:off x="5523513" y="4052550"/>
              <a:ext cx="74750" cy="413375"/>
            </a:xfrm>
            <a:custGeom>
              <a:rect b="b" l="l" r="r" t="t"/>
              <a:pathLst>
                <a:path extrusionOk="0" h="16535" w="299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4"/>
            <p:cNvSpPr/>
            <p:nvPr/>
          </p:nvSpPr>
          <p:spPr>
            <a:xfrm>
              <a:off x="5630663" y="4038325"/>
              <a:ext cx="123575" cy="377375"/>
            </a:xfrm>
            <a:custGeom>
              <a:rect b="b" l="l" r="r" t="t"/>
              <a:pathLst>
                <a:path extrusionOk="0" h="15095" w="4943">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4"/>
            <p:cNvSpPr/>
            <p:nvPr/>
          </p:nvSpPr>
          <p:spPr>
            <a:xfrm>
              <a:off x="4556413" y="4062800"/>
              <a:ext cx="139600" cy="224475"/>
            </a:xfrm>
            <a:custGeom>
              <a:rect b="b" l="l" r="r" t="t"/>
              <a:pathLst>
                <a:path extrusionOk="0" h="8979" w="5584">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4"/>
            <p:cNvSpPr/>
            <p:nvPr/>
          </p:nvSpPr>
          <p:spPr>
            <a:xfrm>
              <a:off x="4678788" y="4013850"/>
              <a:ext cx="176200" cy="71525"/>
            </a:xfrm>
            <a:custGeom>
              <a:rect b="b" l="l" r="r" t="t"/>
              <a:pathLst>
                <a:path extrusionOk="0" h="2861" w="7048">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4"/>
            <p:cNvSpPr/>
            <p:nvPr/>
          </p:nvSpPr>
          <p:spPr>
            <a:xfrm>
              <a:off x="4713088" y="4279875"/>
              <a:ext cx="95400" cy="169475"/>
            </a:xfrm>
            <a:custGeom>
              <a:rect b="b" l="l" r="r" t="t"/>
              <a:pathLst>
                <a:path extrusionOk="0" h="6779" w="3816">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4"/>
            <p:cNvSpPr/>
            <p:nvPr/>
          </p:nvSpPr>
          <p:spPr>
            <a:xfrm>
              <a:off x="4645713" y="4160625"/>
              <a:ext cx="114425" cy="258150"/>
            </a:xfrm>
            <a:custGeom>
              <a:rect b="b" l="l" r="r" t="t"/>
              <a:pathLst>
                <a:path extrusionOk="0" h="10326" w="4577">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4"/>
            <p:cNvSpPr/>
            <p:nvPr/>
          </p:nvSpPr>
          <p:spPr>
            <a:xfrm>
              <a:off x="4733613" y="4150525"/>
              <a:ext cx="36725" cy="36700"/>
            </a:xfrm>
            <a:custGeom>
              <a:rect b="b" l="l" r="r" t="t"/>
              <a:pathLst>
                <a:path extrusionOk="0" h="1468" w="1469">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4"/>
            <p:cNvSpPr/>
            <p:nvPr/>
          </p:nvSpPr>
          <p:spPr>
            <a:xfrm>
              <a:off x="4585238" y="4052625"/>
              <a:ext cx="36725" cy="36725"/>
            </a:xfrm>
            <a:custGeom>
              <a:rect b="b" l="l" r="r" t="t"/>
              <a:pathLst>
                <a:path extrusionOk="0" h="1469" w="1469">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4"/>
            <p:cNvSpPr/>
            <p:nvPr/>
          </p:nvSpPr>
          <p:spPr>
            <a:xfrm>
              <a:off x="4661763" y="3991450"/>
              <a:ext cx="36700" cy="36775"/>
            </a:xfrm>
            <a:custGeom>
              <a:rect b="b" l="l" r="r" t="t"/>
              <a:pathLst>
                <a:path extrusionOk="0" h="1471" w="1468">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4"/>
            <p:cNvSpPr/>
            <p:nvPr/>
          </p:nvSpPr>
          <p:spPr>
            <a:xfrm>
              <a:off x="4826813" y="4057275"/>
              <a:ext cx="36750" cy="36725"/>
            </a:xfrm>
            <a:custGeom>
              <a:rect b="b" l="l" r="r" t="t"/>
              <a:pathLst>
                <a:path extrusionOk="0" h="1469" w="147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4"/>
            <p:cNvSpPr/>
            <p:nvPr/>
          </p:nvSpPr>
          <p:spPr>
            <a:xfrm>
              <a:off x="4785613" y="4269825"/>
              <a:ext cx="36675" cy="36750"/>
            </a:xfrm>
            <a:custGeom>
              <a:rect b="b" l="l" r="r" t="t"/>
              <a:pathLst>
                <a:path extrusionOk="0" h="1470" w="1467">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4"/>
            <p:cNvSpPr/>
            <p:nvPr/>
          </p:nvSpPr>
          <p:spPr>
            <a:xfrm>
              <a:off x="4706038" y="4431925"/>
              <a:ext cx="36750" cy="36725"/>
            </a:xfrm>
            <a:custGeom>
              <a:rect b="b" l="l" r="r" t="t"/>
              <a:pathLst>
                <a:path extrusionOk="0" h="1469" w="147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4"/>
            <p:cNvSpPr/>
            <p:nvPr/>
          </p:nvSpPr>
          <p:spPr>
            <a:xfrm>
              <a:off x="4628113" y="4396700"/>
              <a:ext cx="36675" cy="36725"/>
            </a:xfrm>
            <a:custGeom>
              <a:rect b="b" l="l" r="r" t="t"/>
              <a:pathLst>
                <a:path extrusionOk="0" h="1469" w="1467">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4"/>
            <p:cNvSpPr/>
            <p:nvPr/>
          </p:nvSpPr>
          <p:spPr>
            <a:xfrm>
              <a:off x="4534788" y="4266700"/>
              <a:ext cx="36700" cy="36775"/>
            </a:xfrm>
            <a:custGeom>
              <a:rect b="b" l="l" r="r" t="t"/>
              <a:pathLst>
                <a:path extrusionOk="0" h="1471" w="1468">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4"/>
            <p:cNvSpPr/>
            <p:nvPr/>
          </p:nvSpPr>
          <p:spPr>
            <a:xfrm>
              <a:off x="5337913" y="4489875"/>
              <a:ext cx="430525" cy="79475"/>
            </a:xfrm>
            <a:custGeom>
              <a:rect b="b" l="l" r="r" t="t"/>
              <a:pathLst>
                <a:path extrusionOk="0" h="3179" w="17221">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4"/>
            <p:cNvSpPr/>
            <p:nvPr/>
          </p:nvSpPr>
          <p:spPr>
            <a:xfrm>
              <a:off x="5331513" y="4554200"/>
              <a:ext cx="39825" cy="39800"/>
            </a:xfrm>
            <a:custGeom>
              <a:rect b="b" l="l" r="r" t="t"/>
              <a:pathLst>
                <a:path extrusionOk="0" h="1592" w="1593">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4"/>
            <p:cNvSpPr/>
            <p:nvPr/>
          </p:nvSpPr>
          <p:spPr>
            <a:xfrm>
              <a:off x="5733738" y="4474700"/>
              <a:ext cx="45875" cy="45925"/>
            </a:xfrm>
            <a:custGeom>
              <a:rect b="b" l="l" r="r" t="t"/>
              <a:pathLst>
                <a:path extrusionOk="0" h="1837" w="1835">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4"/>
            <p:cNvSpPr/>
            <p:nvPr/>
          </p:nvSpPr>
          <p:spPr>
            <a:xfrm>
              <a:off x="4411213" y="4707450"/>
              <a:ext cx="854575" cy="326300"/>
            </a:xfrm>
            <a:custGeom>
              <a:rect b="b" l="l" r="r" t="t"/>
              <a:pathLst>
                <a:path extrusionOk="0" h="13052" w="34183">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4"/>
            <p:cNvSpPr/>
            <p:nvPr/>
          </p:nvSpPr>
          <p:spPr>
            <a:xfrm>
              <a:off x="4431888" y="4728125"/>
              <a:ext cx="813200" cy="284950"/>
            </a:xfrm>
            <a:custGeom>
              <a:rect b="b" l="l" r="r" t="t"/>
              <a:pathLst>
                <a:path extrusionOk="0" h="11398" w="32528">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4"/>
            <p:cNvSpPr/>
            <p:nvPr/>
          </p:nvSpPr>
          <p:spPr>
            <a:xfrm>
              <a:off x="4576988" y="4728125"/>
              <a:ext cx="576200" cy="284875"/>
            </a:xfrm>
            <a:custGeom>
              <a:rect b="b" l="l" r="r" t="t"/>
              <a:pathLst>
                <a:path extrusionOk="0" h="11395" w="23048">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4"/>
            <p:cNvSpPr/>
            <p:nvPr/>
          </p:nvSpPr>
          <p:spPr>
            <a:xfrm>
              <a:off x="4956888" y="4757850"/>
              <a:ext cx="280475" cy="255175"/>
            </a:xfrm>
            <a:custGeom>
              <a:rect b="b" l="l" r="r" t="t"/>
              <a:pathLst>
                <a:path extrusionOk="0" h="10207" w="11219">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4"/>
            <p:cNvSpPr/>
            <p:nvPr/>
          </p:nvSpPr>
          <p:spPr>
            <a:xfrm>
              <a:off x="4814363" y="4500300"/>
              <a:ext cx="1164950" cy="530900"/>
            </a:xfrm>
            <a:custGeom>
              <a:rect b="b" l="l" r="r" t="t"/>
              <a:pathLst>
                <a:path extrusionOk="0" h="21236" w="46598">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4"/>
            <p:cNvSpPr/>
            <p:nvPr/>
          </p:nvSpPr>
          <p:spPr>
            <a:xfrm>
              <a:off x="5028238" y="4203900"/>
              <a:ext cx="1143225" cy="797975"/>
            </a:xfrm>
            <a:custGeom>
              <a:rect b="b" l="l" r="r" t="t"/>
              <a:pathLst>
                <a:path extrusionOk="0" h="31919" w="45729">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4"/>
            <p:cNvSpPr/>
            <p:nvPr/>
          </p:nvSpPr>
          <p:spPr>
            <a:xfrm>
              <a:off x="5762988" y="4469175"/>
              <a:ext cx="114000" cy="88100"/>
            </a:xfrm>
            <a:custGeom>
              <a:rect b="b" l="l" r="r" t="t"/>
              <a:pathLst>
                <a:path extrusionOk="0" h="3524" w="456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4"/>
            <p:cNvSpPr/>
            <p:nvPr/>
          </p:nvSpPr>
          <p:spPr>
            <a:xfrm>
              <a:off x="5778513" y="4181725"/>
              <a:ext cx="113950" cy="88075"/>
            </a:xfrm>
            <a:custGeom>
              <a:rect b="b" l="l" r="r" t="t"/>
              <a:pathLst>
                <a:path extrusionOk="0" h="3523" w="4558">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4" name="Google Shape;314;p54"/>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315" name="Google Shape;315;p54"/>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6" name="Google Shape;316;p54"/>
          <p:cNvSpPr txBox="1"/>
          <p:nvPr>
            <p:ph idx="1" type="subTitle"/>
          </p:nvPr>
        </p:nvSpPr>
        <p:spPr>
          <a:xfrm>
            <a:off x="1708175" y="2680800"/>
            <a:ext cx="5727600" cy="841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7" name="Shape 317"/>
        <p:cNvGrpSpPr/>
        <p:nvPr/>
      </p:nvGrpSpPr>
      <p:grpSpPr>
        <a:xfrm>
          <a:off x="0" y="0"/>
          <a:ext cx="0" cy="0"/>
          <a:chOff x="0" y="0"/>
          <a:chExt cx="0" cy="0"/>
        </a:xfrm>
      </p:grpSpPr>
      <p:grpSp>
        <p:nvGrpSpPr>
          <p:cNvPr id="318" name="Google Shape;318;p55"/>
          <p:cNvGrpSpPr/>
          <p:nvPr/>
        </p:nvGrpSpPr>
        <p:grpSpPr>
          <a:xfrm rot="-955960">
            <a:off x="6784480" y="1444921"/>
            <a:ext cx="1597432" cy="1754779"/>
            <a:chOff x="453638" y="2044550"/>
            <a:chExt cx="2348725" cy="2580075"/>
          </a:xfrm>
        </p:grpSpPr>
        <p:sp>
          <p:nvSpPr>
            <p:cNvPr id="319" name="Google Shape;319;p55"/>
            <p:cNvSpPr/>
            <p:nvPr/>
          </p:nvSpPr>
          <p:spPr>
            <a:xfrm>
              <a:off x="1978763" y="3581000"/>
              <a:ext cx="283125" cy="611275"/>
            </a:xfrm>
            <a:custGeom>
              <a:rect b="b" l="l" r="r" t="t"/>
              <a:pathLst>
                <a:path extrusionOk="0" h="24451" w="11325">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5"/>
            <p:cNvSpPr/>
            <p:nvPr/>
          </p:nvSpPr>
          <p:spPr>
            <a:xfrm>
              <a:off x="670463" y="2129550"/>
              <a:ext cx="1719150" cy="2495075"/>
            </a:xfrm>
            <a:custGeom>
              <a:rect b="b" l="l" r="r" t="t"/>
              <a:pathLst>
                <a:path extrusionOk="0" h="99803" w="68766">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5"/>
            <p:cNvSpPr/>
            <p:nvPr/>
          </p:nvSpPr>
          <p:spPr>
            <a:xfrm>
              <a:off x="453638" y="2044550"/>
              <a:ext cx="1577950" cy="1992025"/>
            </a:xfrm>
            <a:custGeom>
              <a:rect b="b" l="l" r="r" t="t"/>
              <a:pathLst>
                <a:path extrusionOk="0" h="79681" w="63118">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5"/>
            <p:cNvSpPr/>
            <p:nvPr/>
          </p:nvSpPr>
          <p:spPr>
            <a:xfrm>
              <a:off x="1814813" y="2092400"/>
              <a:ext cx="594475" cy="1037250"/>
            </a:xfrm>
            <a:custGeom>
              <a:rect b="b" l="l" r="r" t="t"/>
              <a:pathLst>
                <a:path extrusionOk="0" h="41490" w="23779">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5"/>
            <p:cNvSpPr/>
            <p:nvPr/>
          </p:nvSpPr>
          <p:spPr>
            <a:xfrm>
              <a:off x="1667188" y="3815950"/>
              <a:ext cx="166000" cy="201525"/>
            </a:xfrm>
            <a:custGeom>
              <a:rect b="b" l="l" r="r" t="t"/>
              <a:pathLst>
                <a:path extrusionOk="0" h="8061" w="6640">
                  <a:moveTo>
                    <a:pt x="6639" y="1"/>
                  </a:moveTo>
                  <a:lnTo>
                    <a:pt x="0" y="956"/>
                  </a:lnTo>
                  <a:lnTo>
                    <a:pt x="2487" y="8013"/>
                  </a:lnTo>
                  <a:lnTo>
                    <a:pt x="5177" y="8060"/>
                  </a:lnTo>
                  <a:lnTo>
                    <a:pt x="66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5"/>
            <p:cNvSpPr/>
            <p:nvPr/>
          </p:nvSpPr>
          <p:spPr>
            <a:xfrm>
              <a:off x="1818413" y="3686950"/>
              <a:ext cx="311500" cy="237750"/>
            </a:xfrm>
            <a:custGeom>
              <a:rect b="b" l="l" r="r" t="t"/>
              <a:pathLst>
                <a:path extrusionOk="0" h="9510" w="1246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5"/>
            <p:cNvSpPr/>
            <p:nvPr/>
          </p:nvSpPr>
          <p:spPr>
            <a:xfrm>
              <a:off x="1956788" y="3759950"/>
              <a:ext cx="120800" cy="146425"/>
            </a:xfrm>
            <a:custGeom>
              <a:rect b="b" l="l" r="r" t="t"/>
              <a:pathLst>
                <a:path extrusionOk="0" h="5857" w="4832">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5"/>
            <p:cNvSpPr/>
            <p:nvPr/>
          </p:nvSpPr>
          <p:spPr>
            <a:xfrm>
              <a:off x="1043963" y="3656850"/>
              <a:ext cx="485200" cy="846875"/>
            </a:xfrm>
            <a:custGeom>
              <a:rect b="b" l="l" r="r" t="t"/>
              <a:pathLst>
                <a:path extrusionOk="0" h="33875" w="19408">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5"/>
            <p:cNvSpPr/>
            <p:nvPr/>
          </p:nvSpPr>
          <p:spPr>
            <a:xfrm>
              <a:off x="1984763" y="3134050"/>
              <a:ext cx="514075" cy="575525"/>
            </a:xfrm>
            <a:custGeom>
              <a:rect b="b" l="l" r="r" t="t"/>
              <a:pathLst>
                <a:path extrusionOk="0" h="23021" w="20563">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5"/>
            <p:cNvSpPr/>
            <p:nvPr/>
          </p:nvSpPr>
          <p:spPr>
            <a:xfrm>
              <a:off x="2017688" y="3286050"/>
              <a:ext cx="143275" cy="123050"/>
            </a:xfrm>
            <a:custGeom>
              <a:rect b="b" l="l" r="r" t="t"/>
              <a:pathLst>
                <a:path extrusionOk="0" h="4922" w="5731">
                  <a:moveTo>
                    <a:pt x="708" y="1"/>
                  </a:moveTo>
                  <a:lnTo>
                    <a:pt x="1" y="2164"/>
                  </a:lnTo>
                  <a:lnTo>
                    <a:pt x="4305" y="4922"/>
                  </a:lnTo>
                  <a:lnTo>
                    <a:pt x="5730" y="2471"/>
                  </a:lnTo>
                  <a:lnTo>
                    <a:pt x="70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5"/>
            <p:cNvSpPr/>
            <p:nvPr/>
          </p:nvSpPr>
          <p:spPr>
            <a:xfrm>
              <a:off x="2043263" y="3489350"/>
              <a:ext cx="52725" cy="37325"/>
            </a:xfrm>
            <a:custGeom>
              <a:rect b="b" l="l" r="r" t="t"/>
              <a:pathLst>
                <a:path extrusionOk="0" h="1493" w="2109">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5"/>
            <p:cNvSpPr/>
            <p:nvPr/>
          </p:nvSpPr>
          <p:spPr>
            <a:xfrm>
              <a:off x="2168588" y="2417475"/>
              <a:ext cx="633775" cy="864125"/>
            </a:xfrm>
            <a:custGeom>
              <a:rect b="b" l="l" r="r" t="t"/>
              <a:pathLst>
                <a:path extrusionOk="0" h="34565" w="25351">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5"/>
            <p:cNvSpPr/>
            <p:nvPr/>
          </p:nvSpPr>
          <p:spPr>
            <a:xfrm>
              <a:off x="2168188" y="3231025"/>
              <a:ext cx="272750" cy="426175"/>
            </a:xfrm>
            <a:custGeom>
              <a:rect b="b" l="l" r="r" t="t"/>
              <a:pathLst>
                <a:path extrusionOk="0" h="17047" w="1091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5"/>
            <p:cNvSpPr/>
            <p:nvPr/>
          </p:nvSpPr>
          <p:spPr>
            <a:xfrm>
              <a:off x="2244713" y="3319575"/>
              <a:ext cx="166300" cy="262000"/>
            </a:xfrm>
            <a:custGeom>
              <a:rect b="b" l="l" r="r" t="t"/>
              <a:pathLst>
                <a:path extrusionOk="0" h="10480" w="6652">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5"/>
            <p:cNvSpPr/>
            <p:nvPr/>
          </p:nvSpPr>
          <p:spPr>
            <a:xfrm>
              <a:off x="2334663" y="3359550"/>
              <a:ext cx="47275" cy="42950"/>
            </a:xfrm>
            <a:custGeom>
              <a:rect b="b" l="l" r="r" t="t"/>
              <a:pathLst>
                <a:path extrusionOk="0" h="1718" w="1891">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5"/>
            <p:cNvSpPr/>
            <p:nvPr/>
          </p:nvSpPr>
          <p:spPr>
            <a:xfrm>
              <a:off x="2319513" y="3438625"/>
              <a:ext cx="26800" cy="24475"/>
            </a:xfrm>
            <a:custGeom>
              <a:rect b="b" l="l" r="r" t="t"/>
              <a:pathLst>
                <a:path extrusionOk="0" h="979" w="1072">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5"/>
            <p:cNvSpPr/>
            <p:nvPr/>
          </p:nvSpPr>
          <p:spPr>
            <a:xfrm>
              <a:off x="2270588" y="3484500"/>
              <a:ext cx="58025" cy="41050"/>
            </a:xfrm>
            <a:custGeom>
              <a:rect b="b" l="l" r="r" t="t"/>
              <a:pathLst>
                <a:path extrusionOk="0" h="1642" w="2321">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5"/>
            <p:cNvSpPr/>
            <p:nvPr/>
          </p:nvSpPr>
          <p:spPr>
            <a:xfrm>
              <a:off x="2072263" y="3603325"/>
              <a:ext cx="97025" cy="82275"/>
            </a:xfrm>
            <a:custGeom>
              <a:rect b="b" l="l" r="r" t="t"/>
              <a:pathLst>
                <a:path extrusionOk="0" h="3291" w="3881">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5"/>
            <p:cNvSpPr/>
            <p:nvPr/>
          </p:nvSpPr>
          <p:spPr>
            <a:xfrm>
              <a:off x="753913" y="2583100"/>
              <a:ext cx="538625" cy="473225"/>
            </a:xfrm>
            <a:custGeom>
              <a:rect b="b" l="l" r="r" t="t"/>
              <a:pathLst>
                <a:path extrusionOk="0" h="18929" w="21545">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5"/>
            <p:cNvSpPr/>
            <p:nvPr/>
          </p:nvSpPr>
          <p:spPr>
            <a:xfrm>
              <a:off x="798313" y="2678600"/>
              <a:ext cx="337550" cy="328900"/>
            </a:xfrm>
            <a:custGeom>
              <a:rect b="b" l="l" r="r" t="t"/>
              <a:pathLst>
                <a:path extrusionOk="0" h="13156" w="13502">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5"/>
            <p:cNvSpPr/>
            <p:nvPr/>
          </p:nvSpPr>
          <p:spPr>
            <a:xfrm>
              <a:off x="853363" y="2764700"/>
              <a:ext cx="145025" cy="141375"/>
            </a:xfrm>
            <a:custGeom>
              <a:rect b="b" l="l" r="r" t="t"/>
              <a:pathLst>
                <a:path extrusionOk="0" h="5655" w="5801">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5"/>
            <p:cNvSpPr/>
            <p:nvPr/>
          </p:nvSpPr>
          <p:spPr>
            <a:xfrm>
              <a:off x="555138" y="2044550"/>
              <a:ext cx="1476450" cy="1992025"/>
            </a:xfrm>
            <a:custGeom>
              <a:rect b="b" l="l" r="r" t="t"/>
              <a:pathLst>
                <a:path extrusionOk="0" h="79681" w="59058">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5"/>
            <p:cNvSpPr/>
            <p:nvPr/>
          </p:nvSpPr>
          <p:spPr>
            <a:xfrm>
              <a:off x="589063" y="3280975"/>
              <a:ext cx="130450" cy="107200"/>
            </a:xfrm>
            <a:custGeom>
              <a:rect b="b" l="l" r="r" t="t"/>
              <a:pathLst>
                <a:path extrusionOk="0" h="4288" w="5218">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5"/>
            <p:cNvSpPr/>
            <p:nvPr/>
          </p:nvSpPr>
          <p:spPr>
            <a:xfrm>
              <a:off x="1796038" y="2713375"/>
              <a:ext cx="94475" cy="84300"/>
            </a:xfrm>
            <a:custGeom>
              <a:rect b="b" l="l" r="r" t="t"/>
              <a:pathLst>
                <a:path extrusionOk="0" h="3372" w="3779">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5"/>
            <p:cNvSpPr/>
            <p:nvPr/>
          </p:nvSpPr>
          <p:spPr>
            <a:xfrm>
              <a:off x="1816788" y="2731925"/>
              <a:ext cx="52975" cy="47250"/>
            </a:xfrm>
            <a:custGeom>
              <a:rect b="b" l="l" r="r" t="t"/>
              <a:pathLst>
                <a:path extrusionOk="0" h="1890" w="2119">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5"/>
            <p:cNvSpPr/>
            <p:nvPr/>
          </p:nvSpPr>
          <p:spPr>
            <a:xfrm>
              <a:off x="2081738" y="2806700"/>
              <a:ext cx="94525" cy="84250"/>
            </a:xfrm>
            <a:custGeom>
              <a:rect b="b" l="l" r="r" t="t"/>
              <a:pathLst>
                <a:path extrusionOk="0" h="3370" w="3781">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5"/>
            <p:cNvSpPr/>
            <p:nvPr/>
          </p:nvSpPr>
          <p:spPr>
            <a:xfrm>
              <a:off x="2102538" y="2825175"/>
              <a:ext cx="52975" cy="47250"/>
            </a:xfrm>
            <a:custGeom>
              <a:rect b="b" l="l" r="r" t="t"/>
              <a:pathLst>
                <a:path extrusionOk="0" h="1890" w="2119">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5"/>
            <p:cNvSpPr/>
            <p:nvPr/>
          </p:nvSpPr>
          <p:spPr>
            <a:xfrm>
              <a:off x="1990238" y="2285925"/>
              <a:ext cx="94500" cy="84275"/>
            </a:xfrm>
            <a:custGeom>
              <a:rect b="b" l="l" r="r" t="t"/>
              <a:pathLst>
                <a:path extrusionOk="0" h="3371" w="378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5"/>
            <p:cNvSpPr/>
            <p:nvPr/>
          </p:nvSpPr>
          <p:spPr>
            <a:xfrm>
              <a:off x="2011013" y="2304450"/>
              <a:ext cx="52950" cy="47225"/>
            </a:xfrm>
            <a:custGeom>
              <a:rect b="b" l="l" r="r" t="t"/>
              <a:pathLst>
                <a:path extrusionOk="0" h="1889" w="2118">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5"/>
            <p:cNvSpPr/>
            <p:nvPr/>
          </p:nvSpPr>
          <p:spPr>
            <a:xfrm>
              <a:off x="1532613" y="2067425"/>
              <a:ext cx="94500" cy="84250"/>
            </a:xfrm>
            <a:custGeom>
              <a:rect b="b" l="l" r="r" t="t"/>
              <a:pathLst>
                <a:path extrusionOk="0" h="3370" w="378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5"/>
            <p:cNvSpPr/>
            <p:nvPr/>
          </p:nvSpPr>
          <p:spPr>
            <a:xfrm>
              <a:off x="1553413" y="2085975"/>
              <a:ext cx="52950" cy="47250"/>
            </a:xfrm>
            <a:custGeom>
              <a:rect b="b" l="l" r="r" t="t"/>
              <a:pathLst>
                <a:path extrusionOk="0" h="1890" w="2118">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5"/>
            <p:cNvSpPr/>
            <p:nvPr/>
          </p:nvSpPr>
          <p:spPr>
            <a:xfrm>
              <a:off x="633213" y="3885425"/>
              <a:ext cx="94475" cy="84275"/>
            </a:xfrm>
            <a:custGeom>
              <a:rect b="b" l="l" r="r" t="t"/>
              <a:pathLst>
                <a:path extrusionOk="0" h="3371" w="3779">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5"/>
            <p:cNvSpPr/>
            <p:nvPr/>
          </p:nvSpPr>
          <p:spPr>
            <a:xfrm>
              <a:off x="653863" y="3903950"/>
              <a:ext cx="53075" cy="47225"/>
            </a:xfrm>
            <a:custGeom>
              <a:rect b="b" l="l" r="r" t="t"/>
              <a:pathLst>
                <a:path extrusionOk="0" h="1889" w="2123">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5"/>
            <p:cNvSpPr/>
            <p:nvPr/>
          </p:nvSpPr>
          <p:spPr>
            <a:xfrm>
              <a:off x="891488" y="2338175"/>
              <a:ext cx="353350" cy="161300"/>
            </a:xfrm>
            <a:custGeom>
              <a:rect b="b" l="l" r="r" t="t"/>
              <a:pathLst>
                <a:path extrusionOk="0" h="6452" w="14134">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5"/>
            <p:cNvSpPr/>
            <p:nvPr/>
          </p:nvSpPr>
          <p:spPr>
            <a:xfrm>
              <a:off x="941713" y="2374850"/>
              <a:ext cx="33100" cy="47775"/>
            </a:xfrm>
            <a:custGeom>
              <a:rect b="b" l="l" r="r" t="t"/>
              <a:pathLst>
                <a:path extrusionOk="0" h="1911" w="1324">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5"/>
            <p:cNvSpPr/>
            <p:nvPr/>
          </p:nvSpPr>
          <p:spPr>
            <a:xfrm>
              <a:off x="973313" y="2371400"/>
              <a:ext cx="25300" cy="39225"/>
            </a:xfrm>
            <a:custGeom>
              <a:rect b="b" l="l" r="r" t="t"/>
              <a:pathLst>
                <a:path extrusionOk="0" h="1569" w="1012">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5"/>
            <p:cNvSpPr/>
            <p:nvPr/>
          </p:nvSpPr>
          <p:spPr>
            <a:xfrm>
              <a:off x="1003813" y="2362850"/>
              <a:ext cx="28525" cy="39300"/>
            </a:xfrm>
            <a:custGeom>
              <a:rect b="b" l="l" r="r" t="t"/>
              <a:pathLst>
                <a:path extrusionOk="0" h="1572" w="1141">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5"/>
            <p:cNvSpPr/>
            <p:nvPr/>
          </p:nvSpPr>
          <p:spPr>
            <a:xfrm>
              <a:off x="1328188" y="3391125"/>
              <a:ext cx="94550" cy="84250"/>
            </a:xfrm>
            <a:custGeom>
              <a:rect b="b" l="l" r="r" t="t"/>
              <a:pathLst>
                <a:path extrusionOk="0" h="3370" w="3782">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5"/>
            <p:cNvSpPr/>
            <p:nvPr/>
          </p:nvSpPr>
          <p:spPr>
            <a:xfrm>
              <a:off x="1348963" y="3409625"/>
              <a:ext cx="53000" cy="47250"/>
            </a:xfrm>
            <a:custGeom>
              <a:rect b="b" l="l" r="r" t="t"/>
              <a:pathLst>
                <a:path extrusionOk="0" h="1890" w="212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55"/>
          <p:cNvGrpSpPr/>
          <p:nvPr/>
        </p:nvGrpSpPr>
        <p:grpSpPr>
          <a:xfrm rot="401786">
            <a:off x="1610189" y="3211662"/>
            <a:ext cx="1039046" cy="1489737"/>
            <a:chOff x="6224263" y="1126225"/>
            <a:chExt cx="1156125" cy="1657600"/>
          </a:xfrm>
        </p:grpSpPr>
        <p:sp>
          <p:nvSpPr>
            <p:cNvPr id="359" name="Google Shape;359;p55"/>
            <p:cNvSpPr/>
            <p:nvPr/>
          </p:nvSpPr>
          <p:spPr>
            <a:xfrm>
              <a:off x="6534363" y="1126225"/>
              <a:ext cx="426675" cy="954650"/>
            </a:xfrm>
            <a:custGeom>
              <a:rect b="b" l="l" r="r" t="t"/>
              <a:pathLst>
                <a:path extrusionOk="0" h="38186" w="17067">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5"/>
            <p:cNvSpPr/>
            <p:nvPr/>
          </p:nvSpPr>
          <p:spPr>
            <a:xfrm>
              <a:off x="6531963" y="1127100"/>
              <a:ext cx="426675" cy="843725"/>
            </a:xfrm>
            <a:custGeom>
              <a:rect b="b" l="l" r="r" t="t"/>
              <a:pathLst>
                <a:path extrusionOk="0" h="33749" w="17067">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5"/>
            <p:cNvSpPr/>
            <p:nvPr/>
          </p:nvSpPr>
          <p:spPr>
            <a:xfrm>
              <a:off x="6502713" y="1907250"/>
              <a:ext cx="491800" cy="65100"/>
            </a:xfrm>
            <a:custGeom>
              <a:rect b="b" l="l" r="r" t="t"/>
              <a:pathLst>
                <a:path extrusionOk="0" h="2604" w="19672">
                  <a:moveTo>
                    <a:pt x="0" y="0"/>
                  </a:moveTo>
                  <a:lnTo>
                    <a:pt x="0" y="2604"/>
                  </a:lnTo>
                  <a:lnTo>
                    <a:pt x="19672" y="2604"/>
                  </a:lnTo>
                  <a:lnTo>
                    <a:pt x="196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5"/>
            <p:cNvSpPr/>
            <p:nvPr/>
          </p:nvSpPr>
          <p:spPr>
            <a:xfrm>
              <a:off x="6601988" y="1445000"/>
              <a:ext cx="122300" cy="472650"/>
            </a:xfrm>
            <a:custGeom>
              <a:rect b="b" l="l" r="r" t="t"/>
              <a:pathLst>
                <a:path extrusionOk="0" h="18906" w="4892">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5"/>
            <p:cNvSpPr/>
            <p:nvPr/>
          </p:nvSpPr>
          <p:spPr>
            <a:xfrm>
              <a:off x="6575813" y="1405675"/>
              <a:ext cx="75900" cy="75900"/>
            </a:xfrm>
            <a:custGeom>
              <a:rect b="b" l="l" r="r" t="t"/>
              <a:pathLst>
                <a:path extrusionOk="0" h="3036" w="3036">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5"/>
            <p:cNvSpPr/>
            <p:nvPr/>
          </p:nvSpPr>
          <p:spPr>
            <a:xfrm>
              <a:off x="6769038" y="1445975"/>
              <a:ext cx="122300" cy="472625"/>
            </a:xfrm>
            <a:custGeom>
              <a:rect b="b" l="l" r="r" t="t"/>
              <a:pathLst>
                <a:path extrusionOk="0" h="18905" w="4892">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5"/>
            <p:cNvSpPr/>
            <p:nvPr/>
          </p:nvSpPr>
          <p:spPr>
            <a:xfrm>
              <a:off x="6841613" y="1406625"/>
              <a:ext cx="75950" cy="75950"/>
            </a:xfrm>
            <a:custGeom>
              <a:rect b="b" l="l" r="r" t="t"/>
              <a:pathLst>
                <a:path extrusionOk="0" h="3038" w="3038">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5"/>
            <p:cNvSpPr/>
            <p:nvPr/>
          </p:nvSpPr>
          <p:spPr>
            <a:xfrm>
              <a:off x="6873963" y="1595150"/>
              <a:ext cx="50350" cy="45850"/>
            </a:xfrm>
            <a:custGeom>
              <a:rect b="b" l="l" r="r" t="t"/>
              <a:pathLst>
                <a:path extrusionOk="0" h="1834" w="2014">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5"/>
            <p:cNvSpPr/>
            <p:nvPr/>
          </p:nvSpPr>
          <p:spPr>
            <a:xfrm>
              <a:off x="6883163" y="1281750"/>
              <a:ext cx="40850" cy="251875"/>
            </a:xfrm>
            <a:custGeom>
              <a:rect b="b" l="l" r="r" t="t"/>
              <a:pathLst>
                <a:path extrusionOk="0" h="10075" w="1634">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5"/>
            <p:cNvSpPr/>
            <p:nvPr/>
          </p:nvSpPr>
          <p:spPr>
            <a:xfrm>
              <a:off x="6734838" y="1418750"/>
              <a:ext cx="20775" cy="492350"/>
            </a:xfrm>
            <a:custGeom>
              <a:rect b="b" l="l" r="r" t="t"/>
              <a:pathLst>
                <a:path extrusionOk="0" h="19694" w="831">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5"/>
            <p:cNvSpPr/>
            <p:nvPr/>
          </p:nvSpPr>
          <p:spPr>
            <a:xfrm>
              <a:off x="6705888" y="1349300"/>
              <a:ext cx="78400" cy="71400"/>
            </a:xfrm>
            <a:custGeom>
              <a:rect b="b" l="l" r="r" t="t"/>
              <a:pathLst>
                <a:path extrusionOk="0" h="2856" w="3136">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5"/>
            <p:cNvSpPr/>
            <p:nvPr/>
          </p:nvSpPr>
          <p:spPr>
            <a:xfrm>
              <a:off x="6664838" y="2067725"/>
              <a:ext cx="147350" cy="42575"/>
            </a:xfrm>
            <a:custGeom>
              <a:rect b="b" l="l" r="r" t="t"/>
              <a:pathLst>
                <a:path extrusionOk="0" h="1703" w="5894">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5"/>
            <p:cNvSpPr/>
            <p:nvPr/>
          </p:nvSpPr>
          <p:spPr>
            <a:xfrm>
              <a:off x="6664838" y="2139775"/>
              <a:ext cx="147350" cy="42575"/>
            </a:xfrm>
            <a:custGeom>
              <a:rect b="b" l="l" r="r" t="t"/>
              <a:pathLst>
                <a:path extrusionOk="0" h="1703" w="5894">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5"/>
            <p:cNvSpPr/>
            <p:nvPr/>
          </p:nvSpPr>
          <p:spPr>
            <a:xfrm>
              <a:off x="6389988" y="2164600"/>
              <a:ext cx="699075" cy="231950"/>
            </a:xfrm>
            <a:custGeom>
              <a:rect b="b" l="l" r="r" t="t"/>
              <a:pathLst>
                <a:path extrusionOk="0" h="9278" w="27963">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5"/>
            <p:cNvSpPr/>
            <p:nvPr/>
          </p:nvSpPr>
          <p:spPr>
            <a:xfrm>
              <a:off x="6885563" y="2258875"/>
              <a:ext cx="110450" cy="110450"/>
            </a:xfrm>
            <a:custGeom>
              <a:rect b="b" l="l" r="r" t="t"/>
              <a:pathLst>
                <a:path extrusionOk="0" h="4418" w="4418">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5"/>
            <p:cNvSpPr/>
            <p:nvPr/>
          </p:nvSpPr>
          <p:spPr>
            <a:xfrm>
              <a:off x="6444563" y="2290800"/>
              <a:ext cx="248975" cy="64800"/>
            </a:xfrm>
            <a:custGeom>
              <a:rect b="b" l="l" r="r" t="t"/>
              <a:pathLst>
                <a:path extrusionOk="0" h="2592" w="9959">
                  <a:moveTo>
                    <a:pt x="0" y="1"/>
                  </a:moveTo>
                  <a:lnTo>
                    <a:pt x="0" y="2591"/>
                  </a:lnTo>
                  <a:lnTo>
                    <a:pt x="9958" y="2591"/>
                  </a:lnTo>
                  <a:lnTo>
                    <a:pt x="99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5"/>
            <p:cNvSpPr/>
            <p:nvPr/>
          </p:nvSpPr>
          <p:spPr>
            <a:xfrm>
              <a:off x="6447963" y="2232825"/>
              <a:ext cx="64775" cy="30725"/>
            </a:xfrm>
            <a:custGeom>
              <a:rect b="b" l="l" r="r" t="t"/>
              <a:pathLst>
                <a:path extrusionOk="0" h="1229" w="2591">
                  <a:moveTo>
                    <a:pt x="0" y="1"/>
                  </a:moveTo>
                  <a:lnTo>
                    <a:pt x="0" y="1228"/>
                  </a:lnTo>
                  <a:lnTo>
                    <a:pt x="2591" y="122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5"/>
            <p:cNvSpPr/>
            <p:nvPr/>
          </p:nvSpPr>
          <p:spPr>
            <a:xfrm>
              <a:off x="6363888" y="2251400"/>
              <a:ext cx="233200" cy="229175"/>
            </a:xfrm>
            <a:custGeom>
              <a:rect b="b" l="l" r="r" t="t"/>
              <a:pathLst>
                <a:path extrusionOk="0" h="9167" w="9328">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5"/>
            <p:cNvSpPr/>
            <p:nvPr/>
          </p:nvSpPr>
          <p:spPr>
            <a:xfrm>
              <a:off x="6298888" y="2559200"/>
              <a:ext cx="78825" cy="77800"/>
            </a:xfrm>
            <a:custGeom>
              <a:rect b="b" l="l" r="r" t="t"/>
              <a:pathLst>
                <a:path extrusionOk="0" h="3112" w="3153">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5"/>
            <p:cNvSpPr/>
            <p:nvPr/>
          </p:nvSpPr>
          <p:spPr>
            <a:xfrm>
              <a:off x="6276438"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5"/>
            <p:cNvSpPr/>
            <p:nvPr/>
          </p:nvSpPr>
          <p:spPr>
            <a:xfrm>
              <a:off x="6312588" y="2647850"/>
              <a:ext cx="78775" cy="77775"/>
            </a:xfrm>
            <a:custGeom>
              <a:rect b="b" l="l" r="r" t="t"/>
              <a:pathLst>
                <a:path extrusionOk="0" h="3111" w="3151">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5"/>
            <p:cNvSpPr/>
            <p:nvPr/>
          </p:nvSpPr>
          <p:spPr>
            <a:xfrm>
              <a:off x="6404338" y="2559200"/>
              <a:ext cx="78725" cy="77800"/>
            </a:xfrm>
            <a:custGeom>
              <a:rect b="b" l="l" r="r" t="t"/>
              <a:pathLst>
                <a:path extrusionOk="0" h="3112" w="3149">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5"/>
            <p:cNvSpPr/>
            <p:nvPr/>
          </p:nvSpPr>
          <p:spPr>
            <a:xfrm>
              <a:off x="6402563" y="2640275"/>
              <a:ext cx="105725" cy="10225"/>
            </a:xfrm>
            <a:custGeom>
              <a:rect b="b" l="l" r="r" t="t"/>
              <a:pathLst>
                <a:path extrusionOk="0" h="409" w="4229">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5"/>
            <p:cNvSpPr/>
            <p:nvPr/>
          </p:nvSpPr>
          <p:spPr>
            <a:xfrm>
              <a:off x="6390638" y="2647850"/>
              <a:ext cx="78800" cy="77775"/>
            </a:xfrm>
            <a:custGeom>
              <a:rect b="b" l="l" r="r" t="t"/>
              <a:pathLst>
                <a:path extrusionOk="0" h="3111" w="3152">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5"/>
            <p:cNvSpPr/>
            <p:nvPr/>
          </p:nvSpPr>
          <p:spPr>
            <a:xfrm>
              <a:off x="6388938" y="2643675"/>
              <a:ext cx="10225" cy="105700"/>
            </a:xfrm>
            <a:custGeom>
              <a:rect b="b" l="l" r="r" t="t"/>
              <a:pathLst>
                <a:path extrusionOk="0" h="4228" w="409">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5"/>
            <p:cNvSpPr/>
            <p:nvPr/>
          </p:nvSpPr>
          <p:spPr>
            <a:xfrm>
              <a:off x="6224263" y="2492250"/>
              <a:ext cx="331750" cy="291575"/>
            </a:xfrm>
            <a:custGeom>
              <a:rect b="b" l="l" r="r" t="t"/>
              <a:pathLst>
                <a:path extrusionOk="0" h="11663" w="1327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5"/>
            <p:cNvSpPr/>
            <p:nvPr/>
          </p:nvSpPr>
          <p:spPr>
            <a:xfrm>
              <a:off x="6368463" y="2442950"/>
              <a:ext cx="47750" cy="181150"/>
            </a:xfrm>
            <a:custGeom>
              <a:rect b="b" l="l" r="r" t="t"/>
              <a:pathLst>
                <a:path extrusionOk="0" h="7246" w="191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5"/>
            <p:cNvSpPr/>
            <p:nvPr/>
          </p:nvSpPr>
          <p:spPr>
            <a:xfrm>
              <a:off x="6362838" y="2431000"/>
              <a:ext cx="56425" cy="56425"/>
            </a:xfrm>
            <a:custGeom>
              <a:rect b="b" l="l" r="r" t="t"/>
              <a:pathLst>
                <a:path extrusionOk="0" h="2257" w="2257">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5"/>
            <p:cNvSpPr/>
            <p:nvPr/>
          </p:nvSpPr>
          <p:spPr>
            <a:xfrm>
              <a:off x="6361638"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5"/>
            <p:cNvSpPr/>
            <p:nvPr/>
          </p:nvSpPr>
          <p:spPr>
            <a:xfrm>
              <a:off x="7029513" y="2282650"/>
              <a:ext cx="219525" cy="215750"/>
            </a:xfrm>
            <a:custGeom>
              <a:rect b="b" l="l" r="r" t="t"/>
              <a:pathLst>
                <a:path extrusionOk="0" h="8630" w="8781">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5"/>
            <p:cNvSpPr/>
            <p:nvPr/>
          </p:nvSpPr>
          <p:spPr>
            <a:xfrm>
              <a:off x="7235988" y="2572400"/>
              <a:ext cx="74125" cy="73225"/>
            </a:xfrm>
            <a:custGeom>
              <a:rect b="b" l="l" r="r" t="t"/>
              <a:pathLst>
                <a:path extrusionOk="0" h="2929" w="2965">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5"/>
            <p:cNvSpPr/>
            <p:nvPr/>
          </p:nvSpPr>
          <p:spPr>
            <a:xfrm>
              <a:off x="7231838" y="2648675"/>
              <a:ext cx="99575" cy="9700"/>
            </a:xfrm>
            <a:custGeom>
              <a:rect b="b" l="l" r="r" t="t"/>
              <a:pathLst>
                <a:path extrusionOk="0" h="388" w="3983">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5"/>
            <p:cNvSpPr/>
            <p:nvPr/>
          </p:nvSpPr>
          <p:spPr>
            <a:xfrm>
              <a:off x="7223163" y="2655875"/>
              <a:ext cx="74150" cy="73200"/>
            </a:xfrm>
            <a:custGeom>
              <a:rect b="b" l="l" r="r" t="t"/>
              <a:pathLst>
                <a:path extrusionOk="0" h="2928" w="2966">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5"/>
            <p:cNvSpPr/>
            <p:nvPr/>
          </p:nvSpPr>
          <p:spPr>
            <a:xfrm>
              <a:off x="7136788" y="2572400"/>
              <a:ext cx="74175" cy="73225"/>
            </a:xfrm>
            <a:custGeom>
              <a:rect b="b" l="l" r="r" t="t"/>
              <a:pathLst>
                <a:path extrusionOk="0" h="2929" w="2967">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5"/>
            <p:cNvSpPr/>
            <p:nvPr/>
          </p:nvSpPr>
          <p:spPr>
            <a:xfrm>
              <a:off x="7113038" y="2648675"/>
              <a:ext cx="99550" cy="9700"/>
            </a:xfrm>
            <a:custGeom>
              <a:rect b="b" l="l" r="r" t="t"/>
              <a:pathLst>
                <a:path extrusionOk="0" h="388" w="3982">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5"/>
            <p:cNvSpPr/>
            <p:nvPr/>
          </p:nvSpPr>
          <p:spPr>
            <a:xfrm>
              <a:off x="7149638" y="2655875"/>
              <a:ext cx="74125" cy="73200"/>
            </a:xfrm>
            <a:custGeom>
              <a:rect b="b" l="l" r="r" t="t"/>
              <a:pathLst>
                <a:path extrusionOk="0" h="2928" w="2965">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5"/>
            <p:cNvSpPr/>
            <p:nvPr/>
          </p:nvSpPr>
          <p:spPr>
            <a:xfrm>
              <a:off x="7215788" y="2651875"/>
              <a:ext cx="9675" cy="99575"/>
            </a:xfrm>
            <a:custGeom>
              <a:rect b="b" l="l" r="r" t="t"/>
              <a:pathLst>
                <a:path extrusionOk="0" h="3983" w="387">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5"/>
            <p:cNvSpPr/>
            <p:nvPr/>
          </p:nvSpPr>
          <p:spPr>
            <a:xfrm>
              <a:off x="7068138" y="2509350"/>
              <a:ext cx="312250" cy="274450"/>
            </a:xfrm>
            <a:custGeom>
              <a:rect b="b" l="l" r="r" t="t"/>
              <a:pathLst>
                <a:path extrusionOk="0" h="10978" w="1249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5"/>
            <p:cNvSpPr/>
            <p:nvPr/>
          </p:nvSpPr>
          <p:spPr>
            <a:xfrm>
              <a:off x="7199738" y="2462975"/>
              <a:ext cx="44975" cy="170525"/>
            </a:xfrm>
            <a:custGeom>
              <a:rect b="b" l="l" r="r" t="t"/>
              <a:pathLst>
                <a:path extrusionOk="0" h="6821" w="1799">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5"/>
            <p:cNvSpPr/>
            <p:nvPr/>
          </p:nvSpPr>
          <p:spPr>
            <a:xfrm>
              <a:off x="7196838" y="2451700"/>
              <a:ext cx="53125" cy="53125"/>
            </a:xfrm>
            <a:custGeom>
              <a:rect b="b" l="l" r="r" t="t"/>
              <a:pathLst>
                <a:path extrusionOk="0" h="2125" w="2125">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5"/>
            <p:cNvSpPr/>
            <p:nvPr/>
          </p:nvSpPr>
          <p:spPr>
            <a:xfrm>
              <a:off x="7191188" y="2614900"/>
              <a:ext cx="59925" cy="59925"/>
            </a:xfrm>
            <a:custGeom>
              <a:rect b="b" l="l" r="r" t="t"/>
              <a:pathLst>
                <a:path extrusionOk="0" h="2397" w="2397">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5"/>
            <p:cNvSpPr/>
            <p:nvPr/>
          </p:nvSpPr>
          <p:spPr>
            <a:xfrm>
              <a:off x="6769013" y="2248025"/>
              <a:ext cx="39325" cy="198775"/>
            </a:xfrm>
            <a:custGeom>
              <a:rect b="b" l="l" r="r" t="t"/>
              <a:pathLst>
                <a:path extrusionOk="0" h="7951" w="1573">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5"/>
            <p:cNvSpPr/>
            <p:nvPr/>
          </p:nvSpPr>
          <p:spPr>
            <a:xfrm>
              <a:off x="6695038" y="2559200"/>
              <a:ext cx="78750" cy="77800"/>
            </a:xfrm>
            <a:custGeom>
              <a:rect b="b" l="l" r="r" t="t"/>
              <a:pathLst>
                <a:path extrusionOk="0" h="3112" w="315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5"/>
            <p:cNvSpPr/>
            <p:nvPr/>
          </p:nvSpPr>
          <p:spPr>
            <a:xfrm>
              <a:off x="6672513"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5"/>
            <p:cNvSpPr/>
            <p:nvPr/>
          </p:nvSpPr>
          <p:spPr>
            <a:xfrm>
              <a:off x="6708663" y="2647850"/>
              <a:ext cx="78775" cy="77775"/>
            </a:xfrm>
            <a:custGeom>
              <a:rect b="b" l="l" r="r" t="t"/>
              <a:pathLst>
                <a:path extrusionOk="0" h="3111" w="3151">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5"/>
            <p:cNvSpPr/>
            <p:nvPr/>
          </p:nvSpPr>
          <p:spPr>
            <a:xfrm>
              <a:off x="6800413" y="2559200"/>
              <a:ext cx="78775" cy="77800"/>
            </a:xfrm>
            <a:custGeom>
              <a:rect b="b" l="l" r="r" t="t"/>
              <a:pathLst>
                <a:path extrusionOk="0" h="3112" w="3151">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5"/>
            <p:cNvSpPr/>
            <p:nvPr/>
          </p:nvSpPr>
          <p:spPr>
            <a:xfrm>
              <a:off x="6798688" y="2640275"/>
              <a:ext cx="105700" cy="10225"/>
            </a:xfrm>
            <a:custGeom>
              <a:rect b="b" l="l" r="r" t="t"/>
              <a:pathLst>
                <a:path extrusionOk="0" h="409" w="4228">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5"/>
            <p:cNvSpPr/>
            <p:nvPr/>
          </p:nvSpPr>
          <p:spPr>
            <a:xfrm>
              <a:off x="6786788" y="2647850"/>
              <a:ext cx="78775" cy="77775"/>
            </a:xfrm>
            <a:custGeom>
              <a:rect b="b" l="l" r="r" t="t"/>
              <a:pathLst>
                <a:path extrusionOk="0" h="3111" w="3151">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5"/>
            <p:cNvSpPr/>
            <p:nvPr/>
          </p:nvSpPr>
          <p:spPr>
            <a:xfrm>
              <a:off x="6785063" y="2643675"/>
              <a:ext cx="10225" cy="105700"/>
            </a:xfrm>
            <a:custGeom>
              <a:rect b="b" l="l" r="r" t="t"/>
              <a:pathLst>
                <a:path extrusionOk="0" h="4228" w="409">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5"/>
            <p:cNvSpPr/>
            <p:nvPr/>
          </p:nvSpPr>
          <p:spPr>
            <a:xfrm>
              <a:off x="6620363" y="2492250"/>
              <a:ext cx="331775" cy="291575"/>
            </a:xfrm>
            <a:custGeom>
              <a:rect b="b" l="l" r="r" t="t"/>
              <a:pathLst>
                <a:path extrusionOk="0" h="11663" w="13271">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5"/>
            <p:cNvSpPr/>
            <p:nvPr/>
          </p:nvSpPr>
          <p:spPr>
            <a:xfrm>
              <a:off x="6764538" y="2442950"/>
              <a:ext cx="47775" cy="181150"/>
            </a:xfrm>
            <a:custGeom>
              <a:rect b="b" l="l" r="r" t="t"/>
              <a:pathLst>
                <a:path extrusionOk="0" h="7246" w="1911">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5"/>
            <p:cNvSpPr/>
            <p:nvPr/>
          </p:nvSpPr>
          <p:spPr>
            <a:xfrm>
              <a:off x="6758963" y="2431000"/>
              <a:ext cx="56450" cy="56425"/>
            </a:xfrm>
            <a:custGeom>
              <a:rect b="b" l="l" r="r" t="t"/>
              <a:pathLst>
                <a:path extrusionOk="0" h="2257" w="2258">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5"/>
            <p:cNvSpPr/>
            <p:nvPr/>
          </p:nvSpPr>
          <p:spPr>
            <a:xfrm>
              <a:off x="6757713"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5"/>
            <p:cNvSpPr/>
            <p:nvPr/>
          </p:nvSpPr>
          <p:spPr>
            <a:xfrm>
              <a:off x="6579038" y="1203475"/>
              <a:ext cx="66775" cy="51825"/>
            </a:xfrm>
            <a:custGeom>
              <a:rect b="b" l="l" r="r" t="t"/>
              <a:pathLst>
                <a:path extrusionOk="0" h="2073" w="2671">
                  <a:moveTo>
                    <a:pt x="1336" y="0"/>
                  </a:moveTo>
                  <a:cubicBezTo>
                    <a:pt x="2" y="2"/>
                    <a:pt x="0" y="2073"/>
                    <a:pt x="1336" y="2073"/>
                  </a:cubicBezTo>
                  <a:cubicBezTo>
                    <a:pt x="2668" y="2073"/>
                    <a:pt x="2671"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5"/>
            <p:cNvSpPr/>
            <p:nvPr/>
          </p:nvSpPr>
          <p:spPr>
            <a:xfrm>
              <a:off x="6665963" y="1249275"/>
              <a:ext cx="50100" cy="38900"/>
            </a:xfrm>
            <a:custGeom>
              <a:rect b="b" l="l" r="r" t="t"/>
              <a:pathLst>
                <a:path extrusionOk="0" h="1556" w="2004">
                  <a:moveTo>
                    <a:pt x="1002" y="1"/>
                  </a:moveTo>
                  <a:cubicBezTo>
                    <a:pt x="2" y="1"/>
                    <a:pt x="1" y="1556"/>
                    <a:pt x="1002" y="1556"/>
                  </a:cubicBezTo>
                  <a:cubicBezTo>
                    <a:pt x="2002" y="1556"/>
                    <a:pt x="2004" y="1"/>
                    <a:pt x="10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5"/>
            <p:cNvSpPr/>
            <p:nvPr/>
          </p:nvSpPr>
          <p:spPr>
            <a:xfrm>
              <a:off x="6873263" y="2047225"/>
              <a:ext cx="45975" cy="38825"/>
            </a:xfrm>
            <a:custGeom>
              <a:rect b="b" l="l" r="r" t="t"/>
              <a:pathLst>
                <a:path extrusionOk="0" h="1553" w="1839">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15" name="Google Shape;415;p55"/>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416" name="Google Shape;416;p55"/>
          <p:cNvGrpSpPr/>
          <p:nvPr/>
        </p:nvGrpSpPr>
        <p:grpSpPr>
          <a:xfrm>
            <a:off x="372025" y="321975"/>
            <a:ext cx="8400000" cy="4503300"/>
            <a:chOff x="372025" y="321975"/>
            <a:chExt cx="8400000" cy="4503300"/>
          </a:xfrm>
        </p:grpSpPr>
        <p:grpSp>
          <p:nvGrpSpPr>
            <p:cNvPr id="417" name="Google Shape;417;p55"/>
            <p:cNvGrpSpPr/>
            <p:nvPr/>
          </p:nvGrpSpPr>
          <p:grpSpPr>
            <a:xfrm>
              <a:off x="372025" y="321975"/>
              <a:ext cx="8400000" cy="4503300"/>
              <a:chOff x="372025" y="321975"/>
              <a:chExt cx="8400000" cy="4503300"/>
            </a:xfrm>
          </p:grpSpPr>
          <p:sp>
            <p:nvSpPr>
              <p:cNvPr id="418" name="Google Shape;418;p55"/>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9" name="Google Shape;419;p55"/>
              <p:cNvGrpSpPr/>
              <p:nvPr/>
            </p:nvGrpSpPr>
            <p:grpSpPr>
              <a:xfrm>
                <a:off x="372025" y="321975"/>
                <a:ext cx="8400000" cy="4499700"/>
                <a:chOff x="372025" y="321975"/>
                <a:chExt cx="8400000" cy="4499700"/>
              </a:xfrm>
            </p:grpSpPr>
            <p:sp>
              <p:nvSpPr>
                <p:cNvPr id="420" name="Google Shape;420;p5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6" name="Google Shape;426;p55"/>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427" name="Google Shape;427;p55"/>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428" name="Google Shape;428;p55"/>
          <p:cNvSpPr txBox="1"/>
          <p:nvPr>
            <p:ph idx="1" type="subTitle"/>
          </p:nvPr>
        </p:nvSpPr>
        <p:spPr>
          <a:xfrm>
            <a:off x="1359525" y="1645625"/>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429" name="Google Shape;429;p55"/>
          <p:cNvSpPr txBox="1"/>
          <p:nvPr>
            <p:ph idx="2" type="subTitle"/>
          </p:nvPr>
        </p:nvSpPr>
        <p:spPr>
          <a:xfrm>
            <a:off x="4876875" y="3506050"/>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430" name="Google Shape;430;p55"/>
          <p:cNvSpPr txBox="1"/>
          <p:nvPr>
            <p:ph idx="3" type="subTitle"/>
          </p:nvPr>
        </p:nvSpPr>
        <p:spPr>
          <a:xfrm>
            <a:off x="1359525" y="2108625"/>
            <a:ext cx="2907600" cy="63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1" name="Google Shape;431;p55"/>
          <p:cNvSpPr txBox="1"/>
          <p:nvPr>
            <p:ph idx="4" type="subTitle"/>
          </p:nvPr>
        </p:nvSpPr>
        <p:spPr>
          <a:xfrm>
            <a:off x="4876875" y="3969050"/>
            <a:ext cx="2907600" cy="63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2" name="Google Shape;432;p55"/>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433" name="Shape 433"/>
        <p:cNvGrpSpPr/>
        <p:nvPr/>
      </p:nvGrpSpPr>
      <p:grpSpPr>
        <a:xfrm>
          <a:off x="0" y="0"/>
          <a:ext cx="0" cy="0"/>
          <a:chOff x="0" y="0"/>
          <a:chExt cx="0" cy="0"/>
        </a:xfrm>
      </p:grpSpPr>
      <p:pic>
        <p:nvPicPr>
          <p:cNvPr id="434" name="Google Shape;434;p56"/>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435" name="Google Shape;435;p56"/>
          <p:cNvSpPr/>
          <p:nvPr/>
        </p:nvSpPr>
        <p:spPr>
          <a:xfrm>
            <a:off x="372375" y="324675"/>
            <a:ext cx="8394900" cy="4500600"/>
          </a:xfrm>
          <a:prstGeom prst="rect">
            <a:avLst/>
          </a:prstGeom>
          <a:solidFill>
            <a:srgbClr val="7C7C7C">
              <a:alpha val="2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56"/>
          <p:cNvGrpSpPr/>
          <p:nvPr/>
        </p:nvGrpSpPr>
        <p:grpSpPr>
          <a:xfrm>
            <a:off x="372025" y="321975"/>
            <a:ext cx="8400000" cy="4499700"/>
            <a:chOff x="372025" y="321975"/>
            <a:chExt cx="8400000" cy="4499700"/>
          </a:xfrm>
        </p:grpSpPr>
        <p:sp>
          <p:nvSpPr>
            <p:cNvPr id="437" name="Google Shape;437;p56"/>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6"/>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6"/>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6"/>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6"/>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6"/>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3" name="Google Shape;443;p56"/>
            <p:cNvCxnSpPr/>
            <p:nvPr/>
          </p:nvCxnSpPr>
          <p:spPr>
            <a:xfrm>
              <a:off x="7498375" y="431000"/>
              <a:ext cx="1039500" cy="0"/>
            </a:xfrm>
            <a:prstGeom prst="straightConnector1">
              <a:avLst/>
            </a:prstGeom>
            <a:noFill/>
            <a:ln cap="flat" cmpd="sng" w="9525">
              <a:solidFill>
                <a:schemeClr val="accent6"/>
              </a:solidFill>
              <a:prstDash val="solid"/>
              <a:round/>
              <a:headEnd len="sm" w="sm" type="none"/>
              <a:tailEnd len="sm" w="sm" type="none"/>
            </a:ln>
          </p:spPr>
        </p:cxnSp>
      </p:grpSp>
      <p:sp>
        <p:nvSpPr>
          <p:cNvPr id="444" name="Google Shape;444;p56"/>
          <p:cNvSpPr txBox="1"/>
          <p:nvPr>
            <p:ph type="title"/>
          </p:nvPr>
        </p:nvSpPr>
        <p:spPr>
          <a:xfrm>
            <a:off x="720000" y="936725"/>
            <a:ext cx="5025300" cy="13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5" name="Shape 445"/>
        <p:cNvGrpSpPr/>
        <p:nvPr/>
      </p:nvGrpSpPr>
      <p:grpSpPr>
        <a:xfrm>
          <a:off x="0" y="0"/>
          <a:ext cx="0" cy="0"/>
          <a:chOff x="0" y="0"/>
          <a:chExt cx="0" cy="0"/>
        </a:xfrm>
      </p:grpSpPr>
      <p:pic>
        <p:nvPicPr>
          <p:cNvPr id="446" name="Google Shape;446;p57"/>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447" name="Google Shape;447;p57"/>
          <p:cNvGrpSpPr/>
          <p:nvPr/>
        </p:nvGrpSpPr>
        <p:grpSpPr>
          <a:xfrm>
            <a:off x="372025" y="321975"/>
            <a:ext cx="8400000" cy="4503300"/>
            <a:chOff x="372025" y="321975"/>
            <a:chExt cx="8400000" cy="4503300"/>
          </a:xfrm>
        </p:grpSpPr>
        <p:grpSp>
          <p:nvGrpSpPr>
            <p:cNvPr id="448" name="Google Shape;448;p57"/>
            <p:cNvGrpSpPr/>
            <p:nvPr/>
          </p:nvGrpSpPr>
          <p:grpSpPr>
            <a:xfrm>
              <a:off x="372025" y="321975"/>
              <a:ext cx="8400000" cy="4503300"/>
              <a:chOff x="372025" y="321975"/>
              <a:chExt cx="8400000" cy="4503300"/>
            </a:xfrm>
          </p:grpSpPr>
          <p:sp>
            <p:nvSpPr>
              <p:cNvPr id="449" name="Google Shape;449;p57"/>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0" name="Google Shape;450;p57"/>
              <p:cNvGrpSpPr/>
              <p:nvPr/>
            </p:nvGrpSpPr>
            <p:grpSpPr>
              <a:xfrm>
                <a:off x="372025" y="321975"/>
                <a:ext cx="8400000" cy="4499700"/>
                <a:chOff x="372025" y="321975"/>
                <a:chExt cx="8400000" cy="4499700"/>
              </a:xfrm>
            </p:grpSpPr>
            <p:sp>
              <p:nvSpPr>
                <p:cNvPr id="451" name="Google Shape;451;p5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7" name="Google Shape;457;p57"/>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458" name="Google Shape;458;p57"/>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459" name="Google Shape;459;p5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460" name="Shape 460"/>
        <p:cNvGrpSpPr/>
        <p:nvPr/>
      </p:nvGrpSpPr>
      <p:grpSpPr>
        <a:xfrm>
          <a:off x="0" y="0"/>
          <a:ext cx="0" cy="0"/>
          <a:chOff x="0" y="0"/>
          <a:chExt cx="0" cy="0"/>
        </a:xfrm>
      </p:grpSpPr>
      <p:pic>
        <p:nvPicPr>
          <p:cNvPr id="461" name="Google Shape;461;p58"/>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462" name="Google Shape;462;p58"/>
          <p:cNvGrpSpPr/>
          <p:nvPr/>
        </p:nvGrpSpPr>
        <p:grpSpPr>
          <a:xfrm>
            <a:off x="372025" y="321975"/>
            <a:ext cx="8400000" cy="4503300"/>
            <a:chOff x="372025" y="321975"/>
            <a:chExt cx="8400000" cy="4503300"/>
          </a:xfrm>
        </p:grpSpPr>
        <p:grpSp>
          <p:nvGrpSpPr>
            <p:cNvPr id="463" name="Google Shape;463;p58"/>
            <p:cNvGrpSpPr/>
            <p:nvPr/>
          </p:nvGrpSpPr>
          <p:grpSpPr>
            <a:xfrm>
              <a:off x="372025" y="321975"/>
              <a:ext cx="8400000" cy="4503300"/>
              <a:chOff x="372025" y="321975"/>
              <a:chExt cx="8400000" cy="4503300"/>
            </a:xfrm>
          </p:grpSpPr>
          <p:sp>
            <p:nvSpPr>
              <p:cNvPr id="464" name="Google Shape;464;p58"/>
              <p:cNvSpPr/>
              <p:nvPr/>
            </p:nvSpPr>
            <p:spPr>
              <a:xfrm>
                <a:off x="372375" y="324675"/>
                <a:ext cx="8394900" cy="45006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5" name="Google Shape;465;p58"/>
              <p:cNvGrpSpPr/>
              <p:nvPr/>
            </p:nvGrpSpPr>
            <p:grpSpPr>
              <a:xfrm>
                <a:off x="372025" y="321975"/>
                <a:ext cx="8400000" cy="4499700"/>
                <a:chOff x="372025" y="321975"/>
                <a:chExt cx="8400000" cy="4499700"/>
              </a:xfrm>
            </p:grpSpPr>
            <p:sp>
              <p:nvSpPr>
                <p:cNvPr id="466" name="Google Shape;466;p58"/>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8"/>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8"/>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8"/>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8"/>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8"/>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2" name="Google Shape;472;p58"/>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473" name="Google Shape;473;p58"/>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474" name="Google Shape;474;p58"/>
          <p:cNvSpPr txBox="1"/>
          <p:nvPr>
            <p:ph idx="1" type="subTitle"/>
          </p:nvPr>
        </p:nvSpPr>
        <p:spPr>
          <a:xfrm>
            <a:off x="1272075" y="2229875"/>
            <a:ext cx="3201000" cy="1717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sp>
        <p:nvSpPr>
          <p:cNvPr id="475" name="Google Shape;475;p58"/>
          <p:cNvSpPr txBox="1"/>
          <p:nvPr>
            <p:ph idx="2" type="subTitle"/>
          </p:nvPr>
        </p:nvSpPr>
        <p:spPr>
          <a:xfrm>
            <a:off x="4964325" y="2654613"/>
            <a:ext cx="2907600" cy="86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6" name="Google Shape;476;p5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1pPr>
            <a:lvl2pPr lvl="1"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2pPr>
            <a:lvl3pPr lvl="2"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3pPr>
            <a:lvl4pPr lvl="3"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4pPr>
            <a:lvl5pPr lvl="4"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5pPr>
            <a:lvl6pPr lvl="5"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6pPr>
            <a:lvl7pPr lvl="6"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7pPr>
            <a:lvl8pPr lvl="7"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8pPr>
            <a:lvl9pPr lvl="8"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9pPr>
          </a:lstStyle>
          <a:p/>
        </p:txBody>
      </p:sp>
      <p:sp>
        <p:nvSpPr>
          <p:cNvPr id="7" name="Google Shape;7;p49"/>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1pPr>
            <a:lvl2pPr indent="-317500" lvl="1" marL="9144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00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hyperlink" Target="https://www.cloudflare.com/learning/ddos/ping-icmp-flood-ddos-attack/" TargetMode="External"/><Relationship Id="rId4" Type="http://schemas.openxmlformats.org/officeDocument/2006/relationships/hyperlink" Target="https://www.cloudflare.com/learning/ddos/smurf-ddos-attac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1"/>
          <p:cNvSpPr txBox="1"/>
          <p:nvPr>
            <p:ph type="ctrTitle"/>
          </p:nvPr>
        </p:nvSpPr>
        <p:spPr>
          <a:xfrm>
            <a:off x="1319275" y="590075"/>
            <a:ext cx="6505500" cy="240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Zen Dots"/>
                <a:ea typeface="Zen Dots"/>
                <a:cs typeface="Zen Dots"/>
                <a:sym typeface="Zen Dots"/>
              </a:rPr>
              <a:t> </a:t>
            </a:r>
            <a:r>
              <a:rPr b="1" lang="en" sz="4400"/>
              <a:t>Attack possibilities By OSI Layer</a:t>
            </a:r>
            <a:endParaRPr sz="2900">
              <a:solidFill>
                <a:schemeClr val="dk2"/>
              </a:solidFill>
              <a:latin typeface="Zen Dots"/>
              <a:ea typeface="Zen Dots"/>
              <a:cs typeface="Zen Dots"/>
              <a:sym typeface="Zen Dots"/>
            </a:endParaRPr>
          </a:p>
        </p:txBody>
      </p:sp>
      <p:sp>
        <p:nvSpPr>
          <p:cNvPr id="1258" name="Google Shape;1258;p1"/>
          <p:cNvSpPr txBox="1"/>
          <p:nvPr>
            <p:ph idx="1" type="subTitle"/>
          </p:nvPr>
        </p:nvSpPr>
        <p:spPr>
          <a:xfrm>
            <a:off x="2904775" y="3440923"/>
            <a:ext cx="3334500" cy="1591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INTEGRANTES</a:t>
            </a:r>
            <a:endParaRPr/>
          </a:p>
          <a:p>
            <a:pPr indent="-317500" lvl="0" marL="457200" rtl="0" algn="l">
              <a:lnSpc>
                <a:spcPct val="100000"/>
              </a:lnSpc>
              <a:spcBef>
                <a:spcPts val="0"/>
              </a:spcBef>
              <a:spcAft>
                <a:spcPts val="0"/>
              </a:spcAft>
              <a:buSzPts val="1400"/>
              <a:buChar char="●"/>
            </a:pPr>
            <a:r>
              <a:rPr lang="en"/>
              <a:t>DANETSY AMELGA PECH SANCHEZ</a:t>
            </a:r>
            <a:endParaRPr/>
          </a:p>
          <a:p>
            <a:pPr indent="-317500" lvl="0" marL="457200" rtl="0" algn="l">
              <a:lnSpc>
                <a:spcPct val="100000"/>
              </a:lnSpc>
              <a:spcBef>
                <a:spcPts val="0"/>
              </a:spcBef>
              <a:spcAft>
                <a:spcPts val="0"/>
              </a:spcAft>
              <a:buSzPts val="1400"/>
              <a:buChar char="●"/>
            </a:pPr>
            <a:r>
              <a:rPr lang="en"/>
              <a:t>JUAN CARLOS MATA GUTIERREZ</a:t>
            </a:r>
            <a:endParaRPr/>
          </a:p>
          <a:p>
            <a:pPr indent="-317500" lvl="0" marL="457200" rtl="0" algn="l">
              <a:lnSpc>
                <a:spcPct val="100000"/>
              </a:lnSpc>
              <a:spcBef>
                <a:spcPts val="0"/>
              </a:spcBef>
              <a:spcAft>
                <a:spcPts val="0"/>
              </a:spcAft>
              <a:buSzPts val="1400"/>
              <a:buChar char="●"/>
            </a:pPr>
            <a:r>
              <a:rPr lang="en"/>
              <a:t>ANGEL GABRIEL MORA CACERES</a:t>
            </a:r>
            <a:endParaRPr/>
          </a:p>
          <a:p>
            <a:pPr indent="-317500" lvl="0" marL="457200" rtl="0" algn="l">
              <a:lnSpc>
                <a:spcPct val="100000"/>
              </a:lnSpc>
              <a:spcBef>
                <a:spcPts val="0"/>
              </a:spcBef>
              <a:spcAft>
                <a:spcPts val="0"/>
              </a:spcAft>
              <a:buSzPts val="1400"/>
              <a:buChar char="●"/>
            </a:pPr>
            <a:r>
              <a:rPr lang="en"/>
              <a:t>DIEGO ANGELES SANCHEZ</a:t>
            </a:r>
            <a:endParaRPr/>
          </a:p>
          <a:p>
            <a:pPr indent="-317500" lvl="0" marL="457200" rtl="0" algn="l">
              <a:lnSpc>
                <a:spcPct val="100000"/>
              </a:lnSpc>
              <a:spcBef>
                <a:spcPts val="0"/>
              </a:spcBef>
              <a:spcAft>
                <a:spcPts val="0"/>
              </a:spcAft>
              <a:buSzPts val="1400"/>
              <a:buChar char="●"/>
            </a:pPr>
            <a:r>
              <a:rPr lang="en"/>
              <a:t>REYNALDO REYES JIMENEZ MIGUEL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g1de0871e94e_3_5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Ataques potenciales a la capa 1</a:t>
            </a:r>
            <a:endParaRPr/>
          </a:p>
        </p:txBody>
      </p:sp>
      <p:sp>
        <p:nvSpPr>
          <p:cNvPr id="1321" name="Google Shape;1321;g1de0871e94e_3_59"/>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457200" rtl="0" algn="l">
              <a:spcBef>
                <a:spcPts val="2900"/>
              </a:spcBef>
              <a:spcAft>
                <a:spcPts val="0"/>
              </a:spcAft>
              <a:buNone/>
            </a:pPr>
            <a:r>
              <a:rPr lang="en" sz="1200">
                <a:latin typeface="Roboto"/>
                <a:ea typeface="Roboto"/>
                <a:cs typeface="Roboto"/>
                <a:sym typeface="Roboto"/>
              </a:rPr>
              <a:t>3. </a:t>
            </a:r>
            <a:r>
              <a:rPr lang="en" sz="1200">
                <a:latin typeface="Roboto"/>
                <a:ea typeface="Roboto"/>
                <a:cs typeface="Roboto"/>
                <a:sym typeface="Roboto"/>
              </a:rPr>
              <a:t>Vulnerabilidad a otros tipos de ataques: Si se compromete la capa 1, la red se vuelve vulnerable a otros tipos de ataques, como los ataques de inyección de paquetes o los ataques de denegación de servicio (DoS). Por ejemplo, si los atacantes pueden desconectar los dispositivos de la red, pueden comprometer la disponibilidad de la red y hacerla más susceptible a los ataques DoS.</a:t>
            </a:r>
            <a:endParaRPr sz="1200">
              <a:latin typeface="Roboto"/>
              <a:ea typeface="Roboto"/>
              <a:cs typeface="Roboto"/>
              <a:sym typeface="Roboto"/>
            </a:endParaRPr>
          </a:p>
          <a:p>
            <a:pPr indent="0" lvl="0" marL="457200" rtl="0" algn="l">
              <a:spcBef>
                <a:spcPts val="2900"/>
              </a:spcBef>
              <a:spcAft>
                <a:spcPts val="0"/>
              </a:spcAft>
              <a:buNone/>
            </a:pPr>
            <a:r>
              <a:rPr lang="en" sz="1200">
                <a:latin typeface="Roboto"/>
                <a:ea typeface="Roboto"/>
                <a:cs typeface="Roboto"/>
                <a:sym typeface="Roboto"/>
              </a:rPr>
              <a:t>4. Costos de reparación y tiempo de inactividad: Los ataques a la capa 1 pueden ser costosos y requieren tiempo para reparar. La reparación puede implicar el reemplazo de cables de red, conectores y otros dispositivos afectados, lo que puede resultar en tiempo de inactividad para la red y sus usuarios.</a:t>
            </a:r>
            <a:endParaRPr sz="1200">
              <a:latin typeface="Roboto"/>
              <a:ea typeface="Roboto"/>
              <a:cs typeface="Roboto"/>
              <a:sym typeface="Roboto"/>
            </a:endParaRPr>
          </a:p>
          <a:p>
            <a:pPr indent="0" lvl="0" marL="0" rtl="0" algn="l">
              <a:spcBef>
                <a:spcPts val="29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g1de0871e94e_3_6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Migracion frente a los ataques</a:t>
            </a:r>
            <a:endParaRPr/>
          </a:p>
        </p:txBody>
      </p:sp>
      <p:sp>
        <p:nvSpPr>
          <p:cNvPr id="1327" name="Google Shape;1327;g1de0871e94e_3_65"/>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La migración a tecnologías de red inalámbricas puede ser una opción para reducir el riesgo de ataques a la capa 1 de la red. Los ataques a la capa 1 se centran en el medio físico utilizado para la transmisión de datos, como los cables de red, y la migración a una tecnología inalámbrica puede eliminar la necesidad de cables y conectores, lo que puede reducir el riesgo de ataques físicos.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Otra opción de migración puede ser el uso de fibra óptica para la transmisión de datos, en lugar de cables de cobre. La fibra óptica es menos vulnerable a los ataques físicos, ya que los cables de fibra son más difíciles de cortar o dañar en comparación con los cables de cobre. Además, la fibra óptica puede proporcionar una mayor velocidad de transmisión y una mayor capacidad de ancho de banda que los cables de cobre.</a:t>
            </a:r>
            <a:endParaRPr sz="1200">
              <a:latin typeface="Roboto"/>
              <a:ea typeface="Roboto"/>
              <a:cs typeface="Roboto"/>
              <a:sym typeface="Roboto"/>
            </a:endParaRPr>
          </a:p>
        </p:txBody>
      </p:sp>
      <p:pic>
        <p:nvPicPr>
          <p:cNvPr id="1328" name="Google Shape;1328;g1de0871e94e_3_65"/>
          <p:cNvPicPr preferRelativeResize="0"/>
          <p:nvPr/>
        </p:nvPicPr>
        <p:blipFill>
          <a:blip r:embed="rId3">
            <a:alphaModFix/>
          </a:blip>
          <a:stretch>
            <a:fillRect/>
          </a:stretch>
        </p:blipFill>
        <p:spPr>
          <a:xfrm>
            <a:off x="272524" y="3041649"/>
            <a:ext cx="2024050" cy="2024075"/>
          </a:xfrm>
          <a:prstGeom prst="rect">
            <a:avLst/>
          </a:prstGeom>
          <a:noFill/>
          <a:ln>
            <a:noFill/>
          </a:ln>
        </p:spPr>
      </p:pic>
      <p:pic>
        <p:nvPicPr>
          <p:cNvPr id="1329" name="Google Shape;1329;g1de0871e94e_3_65"/>
          <p:cNvPicPr preferRelativeResize="0"/>
          <p:nvPr/>
        </p:nvPicPr>
        <p:blipFill>
          <a:blip r:embed="rId4">
            <a:alphaModFix/>
          </a:blip>
          <a:stretch>
            <a:fillRect/>
          </a:stretch>
        </p:blipFill>
        <p:spPr>
          <a:xfrm>
            <a:off x="2540025" y="3433225"/>
            <a:ext cx="3048000" cy="1271075"/>
          </a:xfrm>
          <a:prstGeom prst="rect">
            <a:avLst/>
          </a:prstGeom>
          <a:noFill/>
          <a:ln>
            <a:noFill/>
          </a:ln>
        </p:spPr>
      </p:pic>
      <p:pic>
        <p:nvPicPr>
          <p:cNvPr id="1330" name="Google Shape;1330;g1de0871e94e_3_65"/>
          <p:cNvPicPr preferRelativeResize="0"/>
          <p:nvPr/>
        </p:nvPicPr>
        <p:blipFill>
          <a:blip r:embed="rId5">
            <a:alphaModFix/>
          </a:blip>
          <a:stretch>
            <a:fillRect/>
          </a:stretch>
        </p:blipFill>
        <p:spPr>
          <a:xfrm>
            <a:off x="5703897" y="3549125"/>
            <a:ext cx="2719375" cy="122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grpSp>
        <p:nvGrpSpPr>
          <p:cNvPr id="1335" name="Google Shape;1335;g1de0871e94e_4_0"/>
          <p:cNvGrpSpPr/>
          <p:nvPr/>
        </p:nvGrpSpPr>
        <p:grpSpPr>
          <a:xfrm>
            <a:off x="1708175" y="1620900"/>
            <a:ext cx="5727600" cy="1901700"/>
            <a:chOff x="1708175" y="1932750"/>
            <a:chExt cx="5727600" cy="1901700"/>
          </a:xfrm>
        </p:grpSpPr>
        <p:sp>
          <p:nvSpPr>
            <p:cNvPr id="1336" name="Google Shape;1336;g1de0871e94e_4_0"/>
            <p:cNvSpPr/>
            <p:nvPr/>
          </p:nvSpPr>
          <p:spPr>
            <a:xfrm>
              <a:off x="1708175" y="1932750"/>
              <a:ext cx="5727600" cy="19017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g1de0871e94e_4_0"/>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1de0871e94e_4_0"/>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1de0871e94e_4_0"/>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1de0871e94e_4_0"/>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1" name="Google Shape;1341;g1de0871e94e_4_0"/>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Enlace de datos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g1de0871e94e_0_3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Protocolos Capa 2</a:t>
            </a:r>
            <a:endParaRPr/>
          </a:p>
        </p:txBody>
      </p:sp>
      <p:sp>
        <p:nvSpPr>
          <p:cNvPr id="1347" name="Google Shape;1347;g1de0871e94e_0_36"/>
          <p:cNvSpPr txBox="1"/>
          <p:nvPr>
            <p:ph idx="1" type="body"/>
          </p:nvPr>
        </p:nvSpPr>
        <p:spPr>
          <a:xfrm>
            <a:off x="720000" y="1237074"/>
            <a:ext cx="7704000" cy="37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50"/>
              <a:t>Los protocolos de la capa de enlace de datos definen cómo se encapsulan los datos para su transmisión a lugares remotos, así como también los mecanismos de transferencia de las tramas resultantes. Se utiliza una variedad de tecnologías diferentes, como ISDN, Frame Relay o ATM. Muchos de estos protocolos utilizan los mismos mecanismos básicos de entramado, HDLC, un estándar ISO o uno de sus subgrupos o variantes. ATM se diferencia de los demás porque utiliza celdas pequeñas de un tamaño fijo de 53 bytes (48 bytes para datos), mientras que las demás tecnologías de conmutación de paquetes utilizan paquetes de tamaño variable.</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Los protocolos de enlace de datos WAN más comunes son:</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         HDLC</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         PPP</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         Frame Relay</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         ATM</a:t>
            </a:r>
            <a:endParaRPr sz="1250"/>
          </a:p>
        </p:txBody>
      </p:sp>
      <p:pic>
        <p:nvPicPr>
          <p:cNvPr id="1348" name="Google Shape;1348;g1de0871e94e_0_36"/>
          <p:cNvPicPr preferRelativeResize="0"/>
          <p:nvPr/>
        </p:nvPicPr>
        <p:blipFill>
          <a:blip r:embed="rId3">
            <a:alphaModFix/>
          </a:blip>
          <a:stretch>
            <a:fillRect/>
          </a:stretch>
        </p:blipFill>
        <p:spPr>
          <a:xfrm>
            <a:off x="4965747" y="2786722"/>
            <a:ext cx="2784025" cy="1737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g1de0871e94e_0_10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Enlace de datos</a:t>
            </a:r>
            <a:endParaRPr/>
          </a:p>
        </p:txBody>
      </p:sp>
      <p:sp>
        <p:nvSpPr>
          <p:cNvPr id="1354" name="Google Shape;1354;g1de0871e94e_0_108"/>
          <p:cNvSpPr txBox="1"/>
          <p:nvPr>
            <p:ph idx="1" type="body"/>
          </p:nvPr>
        </p:nvSpPr>
        <p:spPr>
          <a:xfrm>
            <a:off x="720000" y="1237074"/>
            <a:ext cx="7704000" cy="37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50"/>
              <a:t>Su función principal es la transferencia fiable dentro del circuito de transmisión de datos. Como capa intermedia, recibe peticiones de su capa superior, la capa de red, y utiliza los servicios ofrecidos por su capa inferior, la física. Veámoslo con un poquito más de detalle. La función de la capa de enlace de datos es enviar información de forma fiable, es decir, sin errores, entre dos máquinas que estén conectadas directamente. Para asegurar que no haya error de transmisión, esta capa incorpora los servicios de detección y corrección de errores, así como un control de flujos de tráfico para asegurar la máxima eficiencia en el traspaso de información. Aunque el protocolo más conocido sea Ethernet, que forma parte de la familia de protocolos IEEE, existen bastante más como, por ejemplo, PPP, "Point-to-Point Protocol", o HDLC, "High-level Data Link Control"</a:t>
            </a:r>
            <a:endParaRPr sz="1250"/>
          </a:p>
        </p:txBody>
      </p:sp>
      <p:pic>
        <p:nvPicPr>
          <p:cNvPr id="1355" name="Google Shape;1355;g1de0871e94e_0_108"/>
          <p:cNvPicPr preferRelativeResize="0"/>
          <p:nvPr/>
        </p:nvPicPr>
        <p:blipFill>
          <a:blip r:embed="rId3">
            <a:alphaModFix/>
          </a:blip>
          <a:stretch>
            <a:fillRect/>
          </a:stretch>
        </p:blipFill>
        <p:spPr>
          <a:xfrm>
            <a:off x="3540075" y="3211050"/>
            <a:ext cx="2286000" cy="167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g1de0871e94e_0_12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solidFill>
                  <a:schemeClr val="lt2"/>
                </a:solidFill>
              </a:rPr>
              <a:t>Técnicas</a:t>
            </a:r>
            <a:r>
              <a:rPr lang="en">
                <a:solidFill>
                  <a:schemeClr val="lt2"/>
                </a:solidFill>
              </a:rPr>
              <a:t> de </a:t>
            </a:r>
            <a:r>
              <a:rPr lang="en">
                <a:solidFill>
                  <a:schemeClr val="lt2"/>
                </a:solidFill>
              </a:rPr>
              <a:t>Mitigación</a:t>
            </a:r>
            <a:endParaRPr/>
          </a:p>
        </p:txBody>
      </p:sp>
      <p:sp>
        <p:nvSpPr>
          <p:cNvPr id="1361" name="Google Shape;1361;g1de0871e94e_0_128"/>
          <p:cNvSpPr txBox="1"/>
          <p:nvPr>
            <p:ph idx="1" type="body"/>
          </p:nvPr>
        </p:nvSpPr>
        <p:spPr>
          <a:xfrm>
            <a:off x="720000" y="1237075"/>
            <a:ext cx="7900800" cy="3750900"/>
          </a:xfrm>
          <a:prstGeom prst="rect">
            <a:avLst/>
          </a:prstGeom>
          <a:noFill/>
          <a:ln>
            <a:noFill/>
          </a:ln>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SzPts val="1050"/>
              <a:buChar char="●"/>
            </a:pPr>
            <a:r>
              <a:rPr lang="en"/>
              <a:t>Filtrado de paquetes: los switches y routers pueden configurarse para bloquear ciertos tipos de tráfico en la capa 2, como paquetes ARP falsos o tráfico de broadcast no deseado. Esto puede ayudar a reducir el riesgo de ataques de envenenamiento de ARP y de inundación de la tabla CAM.</a:t>
            </a:r>
            <a:endParaRPr/>
          </a:p>
          <a:p>
            <a:pPr indent="0" lvl="0" marL="457200" rtl="0" algn="l">
              <a:lnSpc>
                <a:spcPct val="115000"/>
              </a:lnSpc>
              <a:spcBef>
                <a:spcPts val="0"/>
              </a:spcBef>
              <a:spcAft>
                <a:spcPts val="0"/>
              </a:spcAft>
              <a:buNone/>
            </a:pPr>
            <a:r>
              <a:t/>
            </a:r>
            <a:endParaRPr/>
          </a:p>
          <a:p>
            <a:pPr indent="-295275" lvl="0" marL="457200" rtl="0" algn="l">
              <a:lnSpc>
                <a:spcPct val="115000"/>
              </a:lnSpc>
              <a:spcBef>
                <a:spcPts val="0"/>
              </a:spcBef>
              <a:spcAft>
                <a:spcPts val="0"/>
              </a:spcAft>
              <a:buSzPts val="1050"/>
              <a:buChar char="●"/>
            </a:pPr>
            <a:r>
              <a:rPr lang="en"/>
              <a:t>Configuración de VLAN: la segmentación de la red en VLAN separadas puede ayudar a prevenir ataques de VLAN hopping, ya que los dispositivos de una VLAN no pueden comunicarse directamente con los dispositivos de otra VLAN.</a:t>
            </a:r>
            <a:endParaRPr/>
          </a:p>
          <a:p>
            <a:pPr indent="0" lvl="0" marL="457200" rtl="0" algn="l">
              <a:lnSpc>
                <a:spcPct val="115000"/>
              </a:lnSpc>
              <a:spcBef>
                <a:spcPts val="0"/>
              </a:spcBef>
              <a:spcAft>
                <a:spcPts val="0"/>
              </a:spcAft>
              <a:buNone/>
            </a:pPr>
            <a:r>
              <a:t/>
            </a:r>
            <a:endParaRPr/>
          </a:p>
          <a:p>
            <a:pPr indent="-295275" lvl="0" marL="457200" rtl="0" algn="l">
              <a:lnSpc>
                <a:spcPct val="115000"/>
              </a:lnSpc>
              <a:spcBef>
                <a:spcPts val="0"/>
              </a:spcBef>
              <a:spcAft>
                <a:spcPts val="0"/>
              </a:spcAft>
              <a:buSzPts val="1050"/>
              <a:buChar char="●"/>
            </a:pPr>
            <a:r>
              <a:rPr lang="en"/>
              <a:t>Configuración de seguridad de Wi-Fi: en las redes inalámbricas, se pueden utilizar diferentes técnicas de seguridad, como la autenticación de clientes y el cifrado de datos, para proteger la red contra ataques de Man-in-the-Middle y otros tipos de ataques.</a:t>
            </a:r>
            <a:endParaRPr/>
          </a:p>
          <a:p>
            <a:pPr indent="0" lvl="0" marL="457200" rtl="0" algn="l">
              <a:lnSpc>
                <a:spcPct val="115000"/>
              </a:lnSpc>
              <a:spcBef>
                <a:spcPts val="0"/>
              </a:spcBef>
              <a:spcAft>
                <a:spcPts val="0"/>
              </a:spcAft>
              <a:buNone/>
            </a:pPr>
            <a:r>
              <a:t/>
            </a:r>
            <a:endParaRPr/>
          </a:p>
          <a:p>
            <a:pPr indent="-295275" lvl="0" marL="457200" rtl="0" algn="l">
              <a:lnSpc>
                <a:spcPct val="115000"/>
              </a:lnSpc>
              <a:spcBef>
                <a:spcPts val="0"/>
              </a:spcBef>
              <a:spcAft>
                <a:spcPts val="0"/>
              </a:spcAft>
              <a:buSzPts val="1050"/>
              <a:buChar char="●"/>
            </a:pPr>
            <a:r>
              <a:rPr lang="en"/>
              <a:t>Implementación de protocolos de autenticación: se pueden utilizar protocolos de autenticación como 802.1X para controlar el acceso a la red y prevenir el acceso no autorizado.</a:t>
            </a:r>
            <a:endParaRPr/>
          </a:p>
          <a:p>
            <a:pPr indent="0" lvl="0" marL="457200" rtl="0" algn="l">
              <a:lnSpc>
                <a:spcPct val="115000"/>
              </a:lnSpc>
              <a:spcBef>
                <a:spcPts val="0"/>
              </a:spcBef>
              <a:spcAft>
                <a:spcPts val="0"/>
              </a:spcAft>
              <a:buNone/>
            </a:pPr>
            <a:r>
              <a:t/>
            </a:r>
            <a:endParaRPr/>
          </a:p>
          <a:p>
            <a:pPr indent="-295275" lvl="0" marL="457200" rtl="0" algn="l">
              <a:lnSpc>
                <a:spcPct val="115000"/>
              </a:lnSpc>
              <a:spcBef>
                <a:spcPts val="0"/>
              </a:spcBef>
              <a:spcAft>
                <a:spcPts val="0"/>
              </a:spcAft>
              <a:buSzPts val="1050"/>
              <a:buChar char="●"/>
            </a:pPr>
            <a:r>
              <a:rPr lang="en"/>
              <a:t>Actualización de firmware y parches: los dispositivos de red deben actualizarse regularmente con las últimas versiones de firmware y parches de seguridad para asegurarse de que las vulnerabilidades conocidas se aborden de manera oportuna.</a:t>
            </a:r>
            <a:endParaRPr/>
          </a:p>
          <a:p>
            <a:pPr indent="0" lvl="0" marL="457200" rtl="0" algn="l">
              <a:lnSpc>
                <a:spcPct val="115000"/>
              </a:lnSpc>
              <a:spcBef>
                <a:spcPts val="0"/>
              </a:spcBef>
              <a:spcAft>
                <a:spcPts val="0"/>
              </a:spcAft>
              <a:buNone/>
            </a:pPr>
            <a:r>
              <a:t/>
            </a:r>
            <a:endParaRPr/>
          </a:p>
          <a:p>
            <a:pPr indent="-295275" lvl="0" marL="457200" rtl="0" algn="l">
              <a:lnSpc>
                <a:spcPct val="115000"/>
              </a:lnSpc>
              <a:spcBef>
                <a:spcPts val="0"/>
              </a:spcBef>
              <a:spcAft>
                <a:spcPts val="0"/>
              </a:spcAft>
              <a:buSzPts val="1050"/>
              <a:buChar char="●"/>
            </a:pPr>
            <a:r>
              <a:rPr lang="en"/>
              <a:t>Monitoreo de la red: el monitoreo de la red puede ayudar a identificar patrones de tráfico sospechosos y posibles intentos de ataque en la capa 2. Esto puede permitir una respuesta rápida y efectiva para mitigar cualquier ataque en curso.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g1de0871e94e_0_13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800"/>
              <a:buNone/>
            </a:pPr>
            <a:r>
              <a:rPr lang="en">
                <a:solidFill>
                  <a:schemeClr val="lt2"/>
                </a:solidFill>
              </a:rPr>
              <a:t>Tipos de ataque, Capa 2</a:t>
            </a:r>
            <a:endParaRPr/>
          </a:p>
        </p:txBody>
      </p:sp>
      <p:sp>
        <p:nvSpPr>
          <p:cNvPr id="1367" name="Google Shape;1367;g1de0871e94e_0_137"/>
          <p:cNvSpPr txBox="1"/>
          <p:nvPr>
            <p:ph idx="1" type="body"/>
          </p:nvPr>
        </p:nvSpPr>
        <p:spPr>
          <a:xfrm>
            <a:off x="720000" y="1059325"/>
            <a:ext cx="7704000" cy="3750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Ataque de envenenamiento de ARP: en este tipo de ataque, el atacante envía paquetes ARP falsos a la red, haciéndose pasar por otra dirección MAC, lo que hace que los dispositivos de la red envíen información a la dirección MAC del atacante. Esto puede permitir al atacante interceptar y manipular el tráfico de la red.</a:t>
            </a:r>
            <a:endParaRPr/>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
              <a:t>Ataque de inundación de la tabla CAM: en este tipo de ataque, el atacante envía un gran número de tramas Ethernet con diferentes direcciones MAC, lo que puede agotar la memoria de la tabla CAM del switch. Como resultado, el switch puede comenzar a enviar todas las tramas en todas las interfaces, lo que puede permitir que el atacante intercepte y manipule el tráfico de la red.</a:t>
            </a:r>
            <a:endParaRPr/>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
              <a:t>Ataque de denegación de servicio (DoS) de la capa 2: en este tipo de ataque, el atacante envía tramas maliciosas a la red para agotar los recursos del switch o del dispositivo de la red, lo que puede impedir que los dispositivos legítimos de la red accedan a los recursos.</a:t>
            </a:r>
            <a:endParaRPr/>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
              <a:t>Ataque de VLAN hopping: en este tipo de ataque, el atacante se hace pasar por un dispositivo de una VLAN para acceder a otra VLAN en la misma red. Esto puede permitir al atacante acceder a recursos que de otro modo estarían fuera de su alcance.</a:t>
            </a:r>
            <a:endParaRPr/>
          </a:p>
          <a:p>
            <a:pPr indent="0" lvl="0" marL="0" rtl="0" algn="l">
              <a:lnSpc>
                <a:spcPct val="115000"/>
              </a:lnSpc>
              <a:spcBef>
                <a:spcPts val="0"/>
              </a:spcBef>
              <a:spcAft>
                <a:spcPts val="0"/>
              </a:spcAft>
              <a:buSzPts val="1400"/>
              <a:buNone/>
            </a:pPr>
            <a:r>
              <a:t/>
            </a:r>
            <a:endParaRPr/>
          </a:p>
          <a:p>
            <a:pPr indent="-317500" lvl="0" marL="457200" rtl="0" algn="l">
              <a:lnSpc>
                <a:spcPct val="115000"/>
              </a:lnSpc>
              <a:spcBef>
                <a:spcPts val="0"/>
              </a:spcBef>
              <a:spcAft>
                <a:spcPts val="0"/>
              </a:spcAft>
              <a:buSzPts val="1400"/>
              <a:buChar char="●"/>
            </a:pPr>
            <a:r>
              <a:rPr lang="en"/>
              <a:t>Ataque de Man-in-the-Middle (MitM): en este tipo de ataque, el atacante se hace pasar por un dispositivo legítimo en la red para interceptar y manipular el tráfico de la red. Esto puede permitir al atacante robar información confidencial o realizar otras acciones malintencionadas.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grpSp>
        <p:nvGrpSpPr>
          <p:cNvPr id="1372" name="Google Shape;1372;g1de0871e94e_0_98"/>
          <p:cNvGrpSpPr/>
          <p:nvPr/>
        </p:nvGrpSpPr>
        <p:grpSpPr>
          <a:xfrm>
            <a:off x="1708175" y="1620900"/>
            <a:ext cx="5727600" cy="1901700"/>
            <a:chOff x="1708175" y="1932750"/>
            <a:chExt cx="5727600" cy="1901700"/>
          </a:xfrm>
        </p:grpSpPr>
        <p:sp>
          <p:nvSpPr>
            <p:cNvPr id="1373" name="Google Shape;1373;g1de0871e94e_0_98"/>
            <p:cNvSpPr/>
            <p:nvPr/>
          </p:nvSpPr>
          <p:spPr>
            <a:xfrm>
              <a:off x="1708175" y="1932750"/>
              <a:ext cx="5727600" cy="19017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1de0871e94e_0_98"/>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1de0871e94e_0_98"/>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1de0871e94e_0_98"/>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1de0871e94e_0_98"/>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8" name="Google Shape;1378;g1de0871e94e_0_98"/>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g1de0871e94e_0_5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Capa de Red 3 </a:t>
            </a:r>
            <a:endParaRPr/>
          </a:p>
        </p:txBody>
      </p:sp>
      <p:sp>
        <p:nvSpPr>
          <p:cNvPr id="1384" name="Google Shape;1384;g1de0871e94e_0_54"/>
          <p:cNvSpPr txBox="1"/>
          <p:nvPr>
            <p:ph idx="4294967295" type="subTitle"/>
          </p:nvPr>
        </p:nvSpPr>
        <p:spPr>
          <a:xfrm>
            <a:off x="576825" y="1401850"/>
            <a:ext cx="4924200" cy="862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500"/>
              <a:t>La capa de red es una capa que proporciona conectividad y selección de ruta entre dos sistemas de hosts que pueden estar ubicados en redes geográficamente distintas.</a:t>
            </a:r>
            <a:endParaRPr sz="1500"/>
          </a:p>
        </p:txBody>
      </p:sp>
      <p:pic>
        <p:nvPicPr>
          <p:cNvPr id="1385" name="Google Shape;1385;g1de0871e94e_0_54"/>
          <p:cNvPicPr preferRelativeResize="0"/>
          <p:nvPr/>
        </p:nvPicPr>
        <p:blipFill>
          <a:blip r:embed="rId3">
            <a:alphaModFix/>
          </a:blip>
          <a:stretch>
            <a:fillRect/>
          </a:stretch>
        </p:blipFill>
        <p:spPr>
          <a:xfrm>
            <a:off x="5717975" y="1401850"/>
            <a:ext cx="2788525" cy="1981325"/>
          </a:xfrm>
          <a:prstGeom prst="rect">
            <a:avLst/>
          </a:prstGeom>
          <a:noFill/>
          <a:ln>
            <a:noFill/>
          </a:ln>
        </p:spPr>
      </p:pic>
      <p:sp>
        <p:nvSpPr>
          <p:cNvPr id="1386" name="Google Shape;1386;g1de0871e94e_0_54"/>
          <p:cNvSpPr txBox="1"/>
          <p:nvPr>
            <p:ph idx="4294967295" type="subTitle"/>
          </p:nvPr>
        </p:nvSpPr>
        <p:spPr>
          <a:xfrm>
            <a:off x="576825" y="2434400"/>
            <a:ext cx="4924200" cy="435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PDU: Paquetes</a:t>
            </a:r>
            <a:endParaRPr sz="1500"/>
          </a:p>
        </p:txBody>
      </p:sp>
      <p:sp>
        <p:nvSpPr>
          <p:cNvPr id="1387" name="Google Shape;1387;g1de0871e94e_0_54"/>
          <p:cNvSpPr txBox="1"/>
          <p:nvPr>
            <p:ph idx="4294967295" type="subTitle"/>
          </p:nvPr>
        </p:nvSpPr>
        <p:spPr>
          <a:xfrm>
            <a:off x="576825" y="2999375"/>
            <a:ext cx="4924200" cy="435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Protocolos: IP, ARP, ICMP, IGMP</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g1de0871e94e_0_6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Protocolos capa 3 </a:t>
            </a:r>
            <a:endParaRPr/>
          </a:p>
        </p:txBody>
      </p:sp>
      <p:sp>
        <p:nvSpPr>
          <p:cNvPr id="1393" name="Google Shape;1393;g1de0871e94e_0_62"/>
          <p:cNvSpPr txBox="1"/>
          <p:nvPr>
            <p:ph idx="4294967295" type="subTitle"/>
          </p:nvPr>
        </p:nvSpPr>
        <p:spPr>
          <a:xfrm>
            <a:off x="576825" y="1227650"/>
            <a:ext cx="7704000" cy="991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t>IP: El Protocolo de Internet (IP) enruta y dirige los paquetes de datos para que lleguen al destino correcto. Cada dispositivo que se conecta a Internet tiene una dirección IP, y el protocolo IP adjunta la dirección IP correcta a cada paquete de datos, como si dirigiera una carta a alguien.</a:t>
            </a:r>
            <a:endParaRPr sz="1300"/>
          </a:p>
        </p:txBody>
      </p:sp>
      <p:sp>
        <p:nvSpPr>
          <p:cNvPr id="1394" name="Google Shape;1394;g1de0871e94e_0_62"/>
          <p:cNvSpPr txBox="1"/>
          <p:nvPr>
            <p:ph idx="4294967295" type="subTitle"/>
          </p:nvPr>
        </p:nvSpPr>
        <p:spPr>
          <a:xfrm>
            <a:off x="576825" y="2553575"/>
            <a:ext cx="7704000" cy="1380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t>ARP: El Protocolo de resolución de direcciones se utiliza solo dentro de una única red. Los ordenadores utilizan este protocolo para asignar las direcciones IP a las direcciones MAC dentro de la red (una dirección MAC es un identificador único que se encuentra en cada dispositivo con capacidad para Internet, como una huella dactilar).</a:t>
            </a:r>
            <a:endParaRPr sz="1300"/>
          </a:p>
          <a:p>
            <a:pPr indent="0" lvl="0" marL="0" rtl="0" algn="just">
              <a:lnSpc>
                <a:spcPct val="150000"/>
              </a:lnSpc>
              <a:spcBef>
                <a:spcPts val="0"/>
              </a:spcBef>
              <a:spcAft>
                <a:spcPts val="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grpSp>
        <p:nvGrpSpPr>
          <p:cNvPr id="1263" name="Google Shape;1263;g1de0871e94e_0_41"/>
          <p:cNvGrpSpPr/>
          <p:nvPr/>
        </p:nvGrpSpPr>
        <p:grpSpPr>
          <a:xfrm>
            <a:off x="1708175" y="1620900"/>
            <a:ext cx="5727600" cy="1901700"/>
            <a:chOff x="1708175" y="1932750"/>
            <a:chExt cx="5727600" cy="1901700"/>
          </a:xfrm>
        </p:grpSpPr>
        <p:sp>
          <p:nvSpPr>
            <p:cNvPr id="1264" name="Google Shape;1264;g1de0871e94e_0_41"/>
            <p:cNvSpPr/>
            <p:nvPr/>
          </p:nvSpPr>
          <p:spPr>
            <a:xfrm>
              <a:off x="1708175" y="1932750"/>
              <a:ext cx="5727600" cy="19017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1de0871e94e_0_41"/>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1de0871e94e_0_41"/>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1de0871e94e_0_41"/>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1de0871e94e_0_41"/>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9" name="Google Shape;1269;g1de0871e94e_0_41"/>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Fisica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g1de0871e94e_0_6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Protocolos capa 3 </a:t>
            </a:r>
            <a:endParaRPr/>
          </a:p>
        </p:txBody>
      </p:sp>
      <p:sp>
        <p:nvSpPr>
          <p:cNvPr id="1400" name="Google Shape;1400;g1de0871e94e_0_68"/>
          <p:cNvSpPr txBox="1"/>
          <p:nvPr>
            <p:ph idx="4294967295" type="subTitle"/>
          </p:nvPr>
        </p:nvSpPr>
        <p:spPr>
          <a:xfrm>
            <a:off x="576825" y="1227650"/>
            <a:ext cx="7704000" cy="991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t>ICMP: El Protocolo de control de mensajes de Internet (ICMP) se encarga de los informes de error y de las pruebas. ICMP es un protocolo sin conexión, que no utiliza un protocolo de transporte como TCP o UDP. En su lugar, los paquetes de ICMP se envían solo por IP.  </a:t>
            </a:r>
            <a:endParaRPr sz="1300"/>
          </a:p>
        </p:txBody>
      </p:sp>
      <p:sp>
        <p:nvSpPr>
          <p:cNvPr id="1401" name="Google Shape;1401;g1de0871e94e_0_68"/>
          <p:cNvSpPr txBox="1"/>
          <p:nvPr>
            <p:ph idx="4294967295" type="subTitle"/>
          </p:nvPr>
        </p:nvSpPr>
        <p:spPr>
          <a:xfrm>
            <a:off x="576825" y="2553575"/>
            <a:ext cx="7704000" cy="875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t>IGMP: </a:t>
            </a:r>
            <a:r>
              <a:rPr lang="en" sz="1200"/>
              <a:t>El Protocolo de mensajes de grupos de Internet gestiona los grupos de multidifusión IP, permitiendo que varios dispositivos de una red reciban el mismo tráfico IP.</a:t>
            </a:r>
            <a:endParaRPr sz="1300"/>
          </a:p>
          <a:p>
            <a:pPr indent="0" lvl="0" marL="0" rtl="0" algn="just">
              <a:lnSpc>
                <a:spcPct val="150000"/>
              </a:lnSpc>
              <a:spcBef>
                <a:spcPts val="0"/>
              </a:spcBef>
              <a:spcAft>
                <a:spcPts val="0"/>
              </a:spcAft>
              <a:buNone/>
            </a:pPr>
            <a:r>
              <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g1de0871e94e_0_7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Impacto DoS en la capa de Red</a:t>
            </a:r>
            <a:endParaRPr/>
          </a:p>
        </p:txBody>
      </p:sp>
      <p:sp>
        <p:nvSpPr>
          <p:cNvPr id="1407" name="Google Shape;1407;g1de0871e94e_0_74"/>
          <p:cNvSpPr txBox="1"/>
          <p:nvPr>
            <p:ph idx="4294967295" type="subTitle"/>
          </p:nvPr>
        </p:nvSpPr>
        <p:spPr>
          <a:xfrm>
            <a:off x="576825" y="1401850"/>
            <a:ext cx="7846500" cy="1266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500"/>
              <a:t>Como en otros tipos de ataques DDoS, el atacante envía un gran volumen de tráfico de red basura mediante estos protocolos. Hay varios métodos para hacerlo, en función del protocolo. El tráfico basura se interpone en el camino de las solicitudes legítimas de los usuarios, ralentizando las respuestas a las mismas o bloqueándolas por completo.</a:t>
            </a:r>
            <a:endParaRPr sz="1700"/>
          </a:p>
        </p:txBody>
      </p:sp>
      <p:pic>
        <p:nvPicPr>
          <p:cNvPr id="1408" name="Google Shape;1408;g1de0871e94e_0_74"/>
          <p:cNvPicPr preferRelativeResize="0"/>
          <p:nvPr/>
        </p:nvPicPr>
        <p:blipFill>
          <a:blip r:embed="rId3">
            <a:alphaModFix/>
          </a:blip>
          <a:stretch>
            <a:fillRect/>
          </a:stretch>
        </p:blipFill>
        <p:spPr>
          <a:xfrm>
            <a:off x="1530925" y="2843500"/>
            <a:ext cx="6082149" cy="1477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g1de0871e94e_0_8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Ataques DoS capa de Red</a:t>
            </a:r>
            <a:endParaRPr/>
          </a:p>
        </p:txBody>
      </p:sp>
      <p:sp>
        <p:nvSpPr>
          <p:cNvPr id="1414" name="Google Shape;1414;g1de0871e94e_0_80"/>
          <p:cNvSpPr txBox="1"/>
          <p:nvPr>
            <p:ph idx="4294967295" type="subTitle"/>
          </p:nvPr>
        </p:nvSpPr>
        <p:spPr>
          <a:xfrm>
            <a:off x="576825" y="1227650"/>
            <a:ext cx="7704000" cy="991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t>Inundación de ping: en un </a:t>
            </a:r>
            <a:r>
              <a:rPr lang="en">
                <a:uFill>
                  <a:noFill/>
                </a:uFill>
                <a:hlinkClick r:id="rId3"/>
              </a:rPr>
              <a:t>ataque DDoS de inundación de ping</a:t>
            </a:r>
            <a:r>
              <a:rPr lang="en"/>
              <a:t>, el atacante envía miles o incluso millones de peticiones de ping a un servidor a la vez.</a:t>
            </a:r>
            <a:endParaRPr sz="1500"/>
          </a:p>
        </p:txBody>
      </p:sp>
      <p:sp>
        <p:nvSpPr>
          <p:cNvPr id="1415" name="Google Shape;1415;g1de0871e94e_0_80"/>
          <p:cNvSpPr txBox="1"/>
          <p:nvPr>
            <p:ph idx="4294967295" type="subTitle"/>
          </p:nvPr>
        </p:nvSpPr>
        <p:spPr>
          <a:xfrm>
            <a:off x="576825" y="2553575"/>
            <a:ext cx="7704000" cy="1654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t>Ataque Smurf: el ICMP no tiene medidas de seguridad ni de verificación, así que un atacante puede falsificar una dirección IP en una solicitud ICMP. En un </a:t>
            </a:r>
            <a:r>
              <a:rPr lang="en">
                <a:uFill>
                  <a:noFill/>
                </a:uFill>
                <a:hlinkClick r:id="rId4"/>
              </a:rPr>
              <a:t>ataque DDoS Smurf</a:t>
            </a:r>
            <a:r>
              <a:rPr lang="en"/>
              <a:t>, el atacante envía solicitudes de ping a miles de servidores, falseando la dirección IP del objetivo en las solicitudes de ping, para que las respuestas vayan al objetivo y no al atacante. La mayoría de los equipos de red modernos ya no son vulnerables a este ataque.</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9" name="Shape 1419"/>
        <p:cNvGrpSpPr/>
        <p:nvPr/>
      </p:nvGrpSpPr>
      <p:grpSpPr>
        <a:xfrm>
          <a:off x="0" y="0"/>
          <a:ext cx="0" cy="0"/>
          <a:chOff x="0" y="0"/>
          <a:chExt cx="0" cy="0"/>
        </a:xfrm>
      </p:grpSpPr>
      <p:sp>
        <p:nvSpPr>
          <p:cNvPr id="1420" name="Google Shape;1420;g1de0871e94e_0_8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Ataques DoS capa de Red</a:t>
            </a:r>
            <a:endParaRPr/>
          </a:p>
        </p:txBody>
      </p:sp>
      <p:sp>
        <p:nvSpPr>
          <p:cNvPr id="1421" name="Google Shape;1421;g1de0871e94e_0_86"/>
          <p:cNvSpPr txBox="1"/>
          <p:nvPr>
            <p:ph idx="4294967295" type="subTitle"/>
          </p:nvPr>
        </p:nvSpPr>
        <p:spPr>
          <a:xfrm>
            <a:off x="720000" y="1389175"/>
            <a:ext cx="7704000" cy="1654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t>Ping de la muerte: En un ataque de ping de la muerte de ICMP, un atacante envía una solicitud de ping que es mayor que el tamaño máximo permitido al objetivo. Los enrutadores que se encuentran en el camino hacia el objetivo fragmentarán el ping en paquetes más pequeños, para que el objetivo los acepte, pero cuando intente volver a montar el paquete grande a partir de los fragmentos más pequeños, el tamaño del paquete supera el máximo y el objetivo deja de funcionar.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5" name="Shape 1425"/>
        <p:cNvGrpSpPr/>
        <p:nvPr/>
      </p:nvGrpSpPr>
      <p:grpSpPr>
        <a:xfrm>
          <a:off x="0" y="0"/>
          <a:ext cx="0" cy="0"/>
          <a:chOff x="0" y="0"/>
          <a:chExt cx="0" cy="0"/>
        </a:xfrm>
      </p:grpSpPr>
      <p:sp>
        <p:nvSpPr>
          <p:cNvPr id="1426" name="Google Shape;1426;g1de0871e94e_0_9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Mitigación</a:t>
            </a:r>
            <a:r>
              <a:rPr lang="en">
                <a:solidFill>
                  <a:srgbClr val="0070C0"/>
                </a:solidFill>
              </a:rPr>
              <a:t> </a:t>
            </a:r>
            <a:r>
              <a:rPr lang="en">
                <a:solidFill>
                  <a:schemeClr val="lt2"/>
                </a:solidFill>
              </a:rPr>
              <a:t>Red</a:t>
            </a:r>
            <a:endParaRPr/>
          </a:p>
        </p:txBody>
      </p:sp>
      <p:sp>
        <p:nvSpPr>
          <p:cNvPr id="1427" name="Google Shape;1427;g1de0871e94e_0_91"/>
          <p:cNvSpPr txBox="1"/>
          <p:nvPr>
            <p:ph idx="4294967295" type="subTitle"/>
          </p:nvPr>
        </p:nvSpPr>
        <p:spPr>
          <a:xfrm>
            <a:off x="576825" y="1401850"/>
            <a:ext cx="4869300" cy="2943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300"/>
              <a:t>•Implementar cortafuegos</a:t>
            </a:r>
            <a:endParaRPr sz="1300"/>
          </a:p>
          <a:p>
            <a:pPr indent="0" lvl="0" marL="0" rtl="0" algn="l">
              <a:lnSpc>
                <a:spcPct val="150000"/>
              </a:lnSpc>
              <a:spcBef>
                <a:spcPts val="1000"/>
              </a:spcBef>
              <a:spcAft>
                <a:spcPts val="0"/>
              </a:spcAft>
              <a:buNone/>
            </a:pPr>
            <a:r>
              <a:rPr lang="en" sz="1300"/>
              <a:t>•Red privada virtual (VPN)</a:t>
            </a:r>
            <a:endParaRPr sz="1300"/>
          </a:p>
          <a:p>
            <a:pPr indent="0" lvl="0" marL="0" rtl="0" algn="l">
              <a:lnSpc>
                <a:spcPct val="150000"/>
              </a:lnSpc>
              <a:spcBef>
                <a:spcPts val="1000"/>
              </a:spcBef>
              <a:spcAft>
                <a:spcPts val="0"/>
              </a:spcAft>
              <a:buNone/>
            </a:pPr>
            <a:r>
              <a:rPr lang="en" sz="1300"/>
              <a:t>•Configurar adecuadamente el enrutamiento</a:t>
            </a:r>
            <a:endParaRPr sz="1300"/>
          </a:p>
          <a:p>
            <a:pPr indent="0" lvl="0" marL="0" rtl="0" algn="l">
              <a:lnSpc>
                <a:spcPct val="150000"/>
              </a:lnSpc>
              <a:spcBef>
                <a:spcPts val="1000"/>
              </a:spcBef>
              <a:spcAft>
                <a:spcPts val="0"/>
              </a:spcAft>
              <a:buNone/>
            </a:pPr>
            <a:r>
              <a:rPr lang="en" sz="1300"/>
              <a:t>•Utilizar soluciones de detección y prevención de intrusos (IDS/IPS)</a:t>
            </a:r>
            <a:endParaRPr sz="1300"/>
          </a:p>
          <a:p>
            <a:pPr indent="0" lvl="0" marL="0" rtl="0" algn="l">
              <a:lnSpc>
                <a:spcPct val="150000"/>
              </a:lnSpc>
              <a:spcBef>
                <a:spcPts val="1000"/>
              </a:spcBef>
              <a:spcAft>
                <a:spcPts val="0"/>
              </a:spcAft>
              <a:buNone/>
            </a:pPr>
            <a:r>
              <a:rPr lang="en" sz="1300"/>
              <a:t>•Servicios de mitigación de DDoS</a:t>
            </a:r>
            <a:endParaRPr sz="1300"/>
          </a:p>
          <a:p>
            <a:pPr indent="0" lvl="0" marL="0" rtl="0" algn="l">
              <a:lnSpc>
                <a:spcPct val="150000"/>
              </a:lnSpc>
              <a:spcBef>
                <a:spcPts val="1000"/>
              </a:spcBef>
              <a:spcAft>
                <a:spcPts val="0"/>
              </a:spcAft>
              <a:buNone/>
            </a:pPr>
            <a:r>
              <a:rPr lang="en" sz="1300"/>
              <a:t>•Utilizar tecnologías de seguridad avanzadas</a:t>
            </a:r>
            <a:endParaRPr sz="1300"/>
          </a:p>
          <a:p>
            <a:pPr indent="0" lvl="0" marL="0" rtl="0" algn="l">
              <a:lnSpc>
                <a:spcPct val="150000"/>
              </a:lnSpc>
              <a:spcBef>
                <a:spcPts val="1000"/>
              </a:spcBef>
              <a:spcAft>
                <a:spcPts val="0"/>
              </a:spcAft>
              <a:buNone/>
            </a:pPr>
            <a:r>
              <a:rPr lang="en" sz="1300"/>
              <a:t>•Mantenerse actualizado</a:t>
            </a:r>
            <a:endParaRPr sz="1300"/>
          </a:p>
          <a:p>
            <a:pPr indent="0" lvl="0" marL="0" rtl="0" algn="just">
              <a:lnSpc>
                <a:spcPct val="100000"/>
              </a:lnSpc>
              <a:spcBef>
                <a:spcPts val="0"/>
              </a:spcBef>
              <a:spcAft>
                <a:spcPts val="0"/>
              </a:spcAft>
              <a:buSzPts val="1400"/>
              <a:buNone/>
            </a:pPr>
            <a:r>
              <a:t/>
            </a:r>
            <a:endParaRPr sz="1500"/>
          </a:p>
        </p:txBody>
      </p:sp>
      <p:pic>
        <p:nvPicPr>
          <p:cNvPr id="1428" name="Google Shape;1428;g1de0871e94e_0_91"/>
          <p:cNvPicPr preferRelativeResize="0"/>
          <p:nvPr/>
        </p:nvPicPr>
        <p:blipFill>
          <a:blip r:embed="rId3">
            <a:alphaModFix/>
          </a:blip>
          <a:stretch>
            <a:fillRect/>
          </a:stretch>
        </p:blipFill>
        <p:spPr>
          <a:xfrm>
            <a:off x="5565250" y="1280525"/>
            <a:ext cx="3001125" cy="1500550"/>
          </a:xfrm>
          <a:prstGeom prst="rect">
            <a:avLst/>
          </a:prstGeom>
          <a:noFill/>
          <a:ln>
            <a:noFill/>
          </a:ln>
        </p:spPr>
      </p:pic>
      <p:pic>
        <p:nvPicPr>
          <p:cNvPr id="1429" name="Google Shape;1429;g1de0871e94e_0_91"/>
          <p:cNvPicPr preferRelativeResize="0"/>
          <p:nvPr/>
        </p:nvPicPr>
        <p:blipFill>
          <a:blip r:embed="rId4">
            <a:alphaModFix/>
          </a:blip>
          <a:stretch>
            <a:fillRect/>
          </a:stretch>
        </p:blipFill>
        <p:spPr>
          <a:xfrm>
            <a:off x="5726875" y="3020924"/>
            <a:ext cx="2533389" cy="1500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grpSp>
        <p:nvGrpSpPr>
          <p:cNvPr id="1434" name="Google Shape;1434;g1de11ca7e4d_1_0"/>
          <p:cNvGrpSpPr/>
          <p:nvPr/>
        </p:nvGrpSpPr>
        <p:grpSpPr>
          <a:xfrm>
            <a:off x="1708175" y="1620900"/>
            <a:ext cx="5727600" cy="1901700"/>
            <a:chOff x="1708175" y="1932750"/>
            <a:chExt cx="5727600" cy="1901700"/>
          </a:xfrm>
        </p:grpSpPr>
        <p:sp>
          <p:nvSpPr>
            <p:cNvPr id="1435" name="Google Shape;1435;g1de11ca7e4d_1_0"/>
            <p:cNvSpPr/>
            <p:nvPr/>
          </p:nvSpPr>
          <p:spPr>
            <a:xfrm>
              <a:off x="1708175" y="1932750"/>
              <a:ext cx="5727600" cy="19017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1de11ca7e4d_1_0"/>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1de11ca7e4d_1_0"/>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1de11ca7e4d_1_0"/>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1de11ca7e4d_1_0"/>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0" name="Google Shape;1440;g1de11ca7e4d_1_0"/>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Transporte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g1de11ca7e4d_1_2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Capa de Transporte 4 </a:t>
            </a:r>
            <a:endParaRPr/>
          </a:p>
        </p:txBody>
      </p:sp>
      <p:sp>
        <p:nvSpPr>
          <p:cNvPr id="1446" name="Google Shape;1446;g1de11ca7e4d_1_21"/>
          <p:cNvSpPr txBox="1"/>
          <p:nvPr>
            <p:ph idx="4294967295" type="subTitle"/>
          </p:nvPr>
        </p:nvSpPr>
        <p:spPr>
          <a:xfrm>
            <a:off x="2109900" y="2770150"/>
            <a:ext cx="4924200" cy="435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PDU: Datagramas</a:t>
            </a:r>
            <a:endParaRPr sz="1500"/>
          </a:p>
        </p:txBody>
      </p:sp>
      <p:sp>
        <p:nvSpPr>
          <p:cNvPr id="1447" name="Google Shape;1447;g1de11ca7e4d_1_21"/>
          <p:cNvSpPr txBox="1"/>
          <p:nvPr>
            <p:ph idx="4294967295" type="subTitle"/>
          </p:nvPr>
        </p:nvSpPr>
        <p:spPr>
          <a:xfrm>
            <a:off x="2109900" y="3439450"/>
            <a:ext cx="4924200" cy="435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Protocolos: TCP y UDP</a:t>
            </a:r>
            <a:endParaRPr sz="1500"/>
          </a:p>
        </p:txBody>
      </p:sp>
      <p:sp>
        <p:nvSpPr>
          <p:cNvPr id="1448" name="Google Shape;1448;g1de11ca7e4d_1_21"/>
          <p:cNvSpPr txBox="1"/>
          <p:nvPr>
            <p:ph idx="4294967295" type="subTitle"/>
          </p:nvPr>
        </p:nvSpPr>
        <p:spPr>
          <a:xfrm>
            <a:off x="576825" y="1330725"/>
            <a:ext cx="8004900" cy="1172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t>El nivel de transporte o capa de transporte, que corresponde al cuarto nivel del modelo OSI, es el encargado de la transferencia libre de errores de los datos entre el emisor y el receptor, aunque no estén directamente conectados, así como de mantener el flujo de la red.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g1de11ca7e4d_1_1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Protocolos</a:t>
            </a:r>
            <a:r>
              <a:rPr lang="en">
                <a:solidFill>
                  <a:schemeClr val="lt2"/>
                </a:solidFill>
              </a:rPr>
              <a:t> de Transporte 4 </a:t>
            </a:r>
            <a:endParaRPr/>
          </a:p>
        </p:txBody>
      </p:sp>
      <p:sp>
        <p:nvSpPr>
          <p:cNvPr id="1454" name="Google Shape;1454;g1de11ca7e4d_1_11"/>
          <p:cNvSpPr txBox="1"/>
          <p:nvPr/>
        </p:nvSpPr>
        <p:spPr>
          <a:xfrm>
            <a:off x="368250" y="1472300"/>
            <a:ext cx="84075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1"/>
              </a:buClr>
              <a:buSzPts val="1500"/>
              <a:buChar char="●"/>
            </a:pPr>
            <a:r>
              <a:rPr lang="en" sz="1500">
                <a:solidFill>
                  <a:schemeClr val="lt1"/>
                </a:solidFill>
              </a:rPr>
              <a:t>Es un protocolo orientado a la conexión</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Las funciones adicionales especificadas por TCP  son :</a:t>
            </a:r>
            <a:endParaRPr sz="1500">
              <a:solidFill>
                <a:schemeClr val="lt1"/>
              </a:solidFill>
            </a:endParaRPr>
          </a:p>
          <a:p>
            <a:pPr indent="-323850" lvl="1" marL="914400" rtl="0" algn="l">
              <a:lnSpc>
                <a:spcPct val="115000"/>
              </a:lnSpc>
              <a:spcBef>
                <a:spcPts val="0"/>
              </a:spcBef>
              <a:spcAft>
                <a:spcPts val="0"/>
              </a:spcAft>
              <a:buClr>
                <a:schemeClr val="lt1"/>
              </a:buClr>
              <a:buSzPts val="1500"/>
              <a:buChar char="○"/>
            </a:pPr>
            <a:r>
              <a:rPr lang="en" sz="1500">
                <a:solidFill>
                  <a:schemeClr val="lt1"/>
                </a:solidFill>
              </a:rPr>
              <a:t>entrega confiable</a:t>
            </a:r>
            <a:endParaRPr sz="1500">
              <a:solidFill>
                <a:schemeClr val="lt1"/>
              </a:solidFill>
            </a:endParaRPr>
          </a:p>
          <a:p>
            <a:pPr indent="-323850" lvl="1" marL="914400" rtl="0" algn="l">
              <a:lnSpc>
                <a:spcPct val="115000"/>
              </a:lnSpc>
              <a:spcBef>
                <a:spcPts val="0"/>
              </a:spcBef>
              <a:spcAft>
                <a:spcPts val="0"/>
              </a:spcAft>
              <a:buClr>
                <a:schemeClr val="lt1"/>
              </a:buClr>
              <a:buSzPts val="1500"/>
              <a:buChar char="○"/>
            </a:pPr>
            <a:r>
              <a:rPr lang="en" sz="1500">
                <a:solidFill>
                  <a:schemeClr val="lt1"/>
                </a:solidFill>
              </a:rPr>
              <a:t>control de flujo.</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Se utiliza el control de flujo para la transferencia de datos de TCP con el propósito de impedir que el receptor se vea abrumado por los datos entrantes.</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TCP utiliza mecanismos de enlace, temporizadores y acuses de recibo y uso dinámico de ventanas (Tamaño de ventana:</a:t>
            </a:r>
            <a:br>
              <a:rPr lang="en" sz="1500">
                <a:solidFill>
                  <a:schemeClr val="lt1"/>
                </a:solidFill>
              </a:rPr>
            </a:br>
            <a:r>
              <a:rPr lang="en" sz="1500">
                <a:solidFill>
                  <a:schemeClr val="lt1"/>
                </a:solidFill>
              </a:rPr>
              <a:t>mecanismo que utiliza TCP para proporcionar el control de flujo a medida que los segmentos viajan desde el origen hacia el destino).</a:t>
            </a: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Sin embargo, su confiabilidad implica cierta sobrecarga en el tamaño de los encabezados y mayor tráfico entre el origen y el destino.</a:t>
            </a:r>
            <a:endParaRPr sz="1500">
              <a:solidFill>
                <a:schemeClr val="lt1"/>
              </a:solidFill>
              <a:latin typeface="Anaheim"/>
              <a:ea typeface="Anaheim"/>
              <a:cs typeface="Anaheim"/>
              <a:sym typeface="Anaheim"/>
            </a:endParaRPr>
          </a:p>
        </p:txBody>
      </p:sp>
      <p:sp>
        <p:nvSpPr>
          <p:cNvPr id="1455" name="Google Shape;1455;g1de11ca7e4d_1_11"/>
          <p:cNvSpPr txBox="1"/>
          <p:nvPr>
            <p:ph idx="4294967295" type="subTitle"/>
          </p:nvPr>
        </p:nvSpPr>
        <p:spPr>
          <a:xfrm>
            <a:off x="368250" y="1104300"/>
            <a:ext cx="4924200" cy="435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Protocolo: TCP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g1de11ca7e4d_1_4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Protocolos de Transporte 4 </a:t>
            </a:r>
            <a:endParaRPr/>
          </a:p>
        </p:txBody>
      </p:sp>
      <p:sp>
        <p:nvSpPr>
          <p:cNvPr id="1461" name="Google Shape;1461;g1de11ca7e4d_1_40"/>
          <p:cNvSpPr txBox="1"/>
          <p:nvPr/>
        </p:nvSpPr>
        <p:spPr>
          <a:xfrm>
            <a:off x="368250" y="1472300"/>
            <a:ext cx="8407500" cy="2147100"/>
          </a:xfrm>
          <a:prstGeom prst="rect">
            <a:avLst/>
          </a:prstGeom>
          <a:noFill/>
          <a:ln>
            <a:noFill/>
          </a:ln>
        </p:spPr>
        <p:txBody>
          <a:bodyPr anchorCtr="0" anchor="t" bIns="91425" lIns="91425" spcFirstLastPara="1" rIns="91425" wrap="square" tIns="91425">
            <a:spAutoFit/>
          </a:bodyPr>
          <a:lstStyle/>
          <a:p>
            <a:pPr indent="-323850" lvl="0" marL="876300" rtl="0" algn="l">
              <a:lnSpc>
                <a:spcPct val="150000"/>
              </a:lnSpc>
              <a:spcBef>
                <a:spcPts val="0"/>
              </a:spcBef>
              <a:spcAft>
                <a:spcPts val="0"/>
              </a:spcAft>
              <a:buClr>
                <a:schemeClr val="lt1"/>
              </a:buClr>
              <a:buSzPts val="1500"/>
              <a:buChar char="●"/>
            </a:pPr>
            <a:r>
              <a:rPr lang="en" sz="1500">
                <a:solidFill>
                  <a:schemeClr val="lt1"/>
                </a:solidFill>
              </a:rPr>
              <a:t>Es un Protocolo de la capa de transporte que genera pocos gastos y se utilizaría para las aplicaciones que no requieren un envío de datos confiable</a:t>
            </a:r>
            <a:endParaRPr sz="1500">
              <a:solidFill>
                <a:schemeClr val="lt1"/>
              </a:solidFill>
            </a:endParaRPr>
          </a:p>
          <a:p>
            <a:pPr indent="-323850" lvl="0" marL="876300" rtl="0" algn="l">
              <a:lnSpc>
                <a:spcPct val="150000"/>
              </a:lnSpc>
              <a:spcBef>
                <a:spcPts val="0"/>
              </a:spcBef>
              <a:spcAft>
                <a:spcPts val="0"/>
              </a:spcAft>
              <a:buClr>
                <a:schemeClr val="lt1"/>
              </a:buClr>
              <a:buSzPts val="1500"/>
              <a:buChar char="●"/>
            </a:pPr>
            <a:r>
              <a:rPr lang="en" sz="1500">
                <a:solidFill>
                  <a:schemeClr val="lt1"/>
                </a:solidFill>
              </a:rPr>
              <a:t>No orientado a la Conexión</a:t>
            </a:r>
            <a:endParaRPr sz="1500">
              <a:solidFill>
                <a:schemeClr val="lt1"/>
              </a:solidFill>
            </a:endParaRPr>
          </a:p>
          <a:p>
            <a:pPr indent="-323850" lvl="0" marL="876300" rtl="0" algn="l">
              <a:lnSpc>
                <a:spcPct val="150000"/>
              </a:lnSpc>
              <a:spcBef>
                <a:spcPts val="0"/>
              </a:spcBef>
              <a:spcAft>
                <a:spcPts val="0"/>
              </a:spcAft>
              <a:buClr>
                <a:schemeClr val="lt1"/>
              </a:buClr>
              <a:buSzPts val="1500"/>
              <a:buChar char="●"/>
            </a:pPr>
            <a:r>
              <a:rPr lang="en" sz="1500">
                <a:solidFill>
                  <a:schemeClr val="lt1"/>
                </a:solidFill>
              </a:rPr>
              <a:t>No rastrea la recepción de datagramas en el destino, sólo envía los datagramas recibidos a la capa de Aplicación a medida que llegan, y no envía datagramas perdidos. Por eso es más rápido y ligero</a:t>
            </a:r>
            <a:endParaRPr sz="1500">
              <a:solidFill>
                <a:schemeClr val="lt1"/>
              </a:solidFill>
              <a:latin typeface="Anaheim"/>
              <a:ea typeface="Anaheim"/>
              <a:cs typeface="Anaheim"/>
              <a:sym typeface="Anaheim"/>
            </a:endParaRPr>
          </a:p>
        </p:txBody>
      </p:sp>
      <p:sp>
        <p:nvSpPr>
          <p:cNvPr id="1462" name="Google Shape;1462;g1de11ca7e4d_1_40"/>
          <p:cNvSpPr txBox="1"/>
          <p:nvPr>
            <p:ph idx="4294967295" type="subTitle"/>
          </p:nvPr>
        </p:nvSpPr>
        <p:spPr>
          <a:xfrm>
            <a:off x="368250" y="1104300"/>
            <a:ext cx="4924200" cy="435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Protocolo: UDP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g1de11ca7e4d_1_3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Ataques</a:t>
            </a:r>
            <a:endParaRPr/>
          </a:p>
        </p:txBody>
      </p:sp>
      <p:sp>
        <p:nvSpPr>
          <p:cNvPr id="1468" name="Google Shape;1468;g1de11ca7e4d_1_33"/>
          <p:cNvSpPr txBox="1"/>
          <p:nvPr/>
        </p:nvSpPr>
        <p:spPr>
          <a:xfrm>
            <a:off x="368250" y="1188075"/>
            <a:ext cx="8407500" cy="26322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000"/>
              </a:spcBef>
              <a:spcAft>
                <a:spcPts val="0"/>
              </a:spcAft>
              <a:buClr>
                <a:schemeClr val="lt1"/>
              </a:buClr>
              <a:buSzPts val="1600"/>
              <a:buFont typeface="Anaheim"/>
              <a:buChar char="●"/>
            </a:pPr>
            <a:r>
              <a:rPr lang="en" sz="1600">
                <a:solidFill>
                  <a:schemeClr val="lt1"/>
                </a:solidFill>
                <a:latin typeface="Anaheim"/>
                <a:ea typeface="Anaheim"/>
                <a:cs typeface="Anaheim"/>
                <a:sym typeface="Anaheim"/>
              </a:rPr>
              <a:t>Ataques de secuencia de números TCP (TCP Sequence Number Attack) para manipular y falsear la conexión entre dos dispositivos</a:t>
            </a:r>
            <a:endParaRPr sz="1600">
              <a:solidFill>
                <a:schemeClr val="lt1"/>
              </a:solidFill>
              <a:latin typeface="Anaheim"/>
              <a:ea typeface="Anaheim"/>
              <a:cs typeface="Anaheim"/>
              <a:sym typeface="Anaheim"/>
            </a:endParaRPr>
          </a:p>
          <a:p>
            <a:pPr indent="-330200" lvl="0" marL="457200" rtl="0" algn="l">
              <a:lnSpc>
                <a:spcPct val="150000"/>
              </a:lnSpc>
              <a:spcBef>
                <a:spcPts val="0"/>
              </a:spcBef>
              <a:spcAft>
                <a:spcPts val="0"/>
              </a:spcAft>
              <a:buClr>
                <a:schemeClr val="lt1"/>
              </a:buClr>
              <a:buSzPts val="1600"/>
              <a:buFont typeface="Anaheim"/>
              <a:buChar char="●"/>
            </a:pPr>
            <a:r>
              <a:rPr lang="en" sz="1600">
                <a:solidFill>
                  <a:schemeClr val="lt1"/>
                </a:solidFill>
                <a:latin typeface="Anaheim"/>
                <a:ea typeface="Anaheim"/>
                <a:cs typeface="Anaheim"/>
                <a:sym typeface="Anaheim"/>
              </a:rPr>
              <a:t>Ataques de desbordamiento de buffer para explotar vulnerabilidades de software y tomar el control de los servicios de transporte.</a:t>
            </a:r>
            <a:endParaRPr sz="1600">
              <a:solidFill>
                <a:schemeClr val="lt1"/>
              </a:solidFill>
              <a:latin typeface="Anaheim"/>
              <a:ea typeface="Anaheim"/>
              <a:cs typeface="Anaheim"/>
              <a:sym typeface="Anaheim"/>
            </a:endParaRPr>
          </a:p>
          <a:p>
            <a:pPr indent="-330200" lvl="0" marL="457200" rtl="0" algn="l">
              <a:lnSpc>
                <a:spcPct val="150000"/>
              </a:lnSpc>
              <a:spcBef>
                <a:spcPts val="0"/>
              </a:spcBef>
              <a:spcAft>
                <a:spcPts val="0"/>
              </a:spcAft>
              <a:buClr>
                <a:schemeClr val="lt1"/>
              </a:buClr>
              <a:buSzPts val="1600"/>
              <a:buFont typeface="Anaheim"/>
              <a:buChar char="●"/>
            </a:pPr>
            <a:r>
              <a:rPr lang="en" sz="1600">
                <a:solidFill>
                  <a:schemeClr val="lt1"/>
                </a:solidFill>
                <a:latin typeface="Anaheim"/>
                <a:ea typeface="Anaheim"/>
                <a:cs typeface="Anaheim"/>
                <a:sym typeface="Anaheim"/>
              </a:rPr>
              <a:t>Ataques de puertos no autorizados (Port Scanning) para encontrar servicios expuestos y vulnerables a los ataques.</a:t>
            </a:r>
            <a:endParaRPr sz="1600">
              <a:solidFill>
                <a:schemeClr val="lt1"/>
              </a:solidFill>
              <a:latin typeface="Anaheim"/>
              <a:ea typeface="Anaheim"/>
              <a:cs typeface="Anaheim"/>
              <a:sym typeface="Anaheim"/>
            </a:endParaRPr>
          </a:p>
          <a:p>
            <a:pPr indent="0" lvl="0" marL="0" rtl="0" algn="l">
              <a:lnSpc>
                <a:spcPct val="150000"/>
              </a:lnSpc>
              <a:spcBef>
                <a:spcPts val="0"/>
              </a:spcBef>
              <a:spcAft>
                <a:spcPts val="1900"/>
              </a:spcAft>
              <a:buNone/>
            </a:pPr>
            <a:r>
              <a:t/>
            </a:r>
            <a:endParaRPr sz="1500">
              <a:solidFill>
                <a:schemeClr val="lt1"/>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g1de0871e94e_3_5"/>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 Capa 1</a:t>
            </a:r>
            <a:endParaRPr/>
          </a:p>
        </p:txBody>
      </p:sp>
      <p:sp>
        <p:nvSpPr>
          <p:cNvPr id="1275" name="Google Shape;1275;g1de0871e94e_3_5"/>
          <p:cNvSpPr txBox="1"/>
          <p:nvPr>
            <p:ph idx="1" type="body"/>
          </p:nvPr>
        </p:nvSpPr>
        <p:spPr>
          <a:xfrm>
            <a:off x="720000" y="1237074"/>
            <a:ext cx="7704000" cy="37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Roboto"/>
                <a:ea typeface="Roboto"/>
                <a:cs typeface="Roboto"/>
                <a:sym typeface="Roboto"/>
              </a:rPr>
              <a:t>El Protocol Data Unit (PDU) de la capa 1 del modelo OSI se llama bit, ya que esta capa se encarga de la transmisión de bits entre dispositivos en la red. Un bit es la unidad básica de información en una red de computadoras y se representa mediante una señal eléctrica o una variación en la intensidad de la luz en el caso de las comunicaciones ópticas.</a:t>
            </a:r>
            <a:endParaRPr sz="1200">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latin typeface="Roboto"/>
                <a:ea typeface="Roboto"/>
                <a:cs typeface="Roboto"/>
                <a:sym typeface="Roboto"/>
              </a:rPr>
              <a:t>El PDU de la capa 1 no tiene encabezado ni pie de página, ya que se trata de una señal eléctrica o una variación de luz que se transmite directamente a través del medio físico. La información que se transmite a través de la capa 1 se puede dividir en dos tipos de señales: analógicas y digitales.</a:t>
            </a:r>
            <a:endParaRPr sz="1200">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latin typeface="Roboto"/>
                <a:ea typeface="Roboto"/>
                <a:cs typeface="Roboto"/>
                <a:sym typeface="Roboto"/>
              </a:rPr>
              <a:t>En la transmisión de señales analógicas, la señal eléctrica varía continuamente en el tiempo y la amplitud, lo que representa la información que se está transmitiendo. Por otro lado, en la transmisión de señales digitales, la señal eléctrica se representa mediante una serie de pulsos discretos, que pueden ser codificados mediante diferentes técnicas para garantizar la integridad y la detección de errores durante la transmisión.</a:t>
            </a:r>
            <a:endParaRPr sz="1200">
              <a:latin typeface="Roboto"/>
              <a:ea typeface="Roboto"/>
              <a:cs typeface="Roboto"/>
              <a:sym typeface="Roboto"/>
            </a:endParaRPr>
          </a:p>
          <a:p>
            <a:pPr indent="0" lvl="0" marL="0" rtl="0" algn="l">
              <a:lnSpc>
                <a:spcPct val="115000"/>
              </a:lnSpc>
              <a:spcBef>
                <a:spcPts val="1500"/>
              </a:spcBef>
              <a:spcAft>
                <a:spcPts val="0"/>
              </a:spcAft>
              <a:buSzPts val="1400"/>
              <a:buNone/>
            </a:pPr>
            <a:r>
              <a:t/>
            </a:r>
            <a:endParaRPr sz="125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g1de11ca7e4d_1_4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Defensa</a:t>
            </a:r>
            <a:endParaRPr/>
          </a:p>
        </p:txBody>
      </p:sp>
      <p:sp>
        <p:nvSpPr>
          <p:cNvPr id="1474" name="Google Shape;1474;g1de11ca7e4d_1_48"/>
          <p:cNvSpPr txBox="1"/>
          <p:nvPr/>
        </p:nvSpPr>
        <p:spPr>
          <a:xfrm>
            <a:off x="368250" y="1188075"/>
            <a:ext cx="8407500" cy="2262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1000"/>
              </a:spcBef>
              <a:spcAft>
                <a:spcPts val="0"/>
              </a:spcAft>
              <a:buClr>
                <a:schemeClr val="lt1"/>
              </a:buClr>
              <a:buSzPts val="1600"/>
              <a:buFont typeface="Anaheim"/>
              <a:buChar char="●"/>
            </a:pPr>
            <a:r>
              <a:rPr lang="en" sz="1600">
                <a:solidFill>
                  <a:schemeClr val="lt1"/>
                </a:solidFill>
                <a:latin typeface="Anaheim"/>
                <a:ea typeface="Anaheim"/>
                <a:cs typeface="Anaheim"/>
                <a:sym typeface="Anaheim"/>
              </a:rPr>
              <a:t>Uso de cifrado</a:t>
            </a:r>
            <a:endParaRPr sz="1600">
              <a:solidFill>
                <a:schemeClr val="lt1"/>
              </a:solidFill>
              <a:latin typeface="Anaheim"/>
              <a:ea typeface="Anaheim"/>
              <a:cs typeface="Anaheim"/>
              <a:sym typeface="Anaheim"/>
            </a:endParaRPr>
          </a:p>
          <a:p>
            <a:pPr indent="-330200" lvl="0" marL="457200" rtl="0" algn="l">
              <a:lnSpc>
                <a:spcPct val="150000"/>
              </a:lnSpc>
              <a:spcBef>
                <a:spcPts val="0"/>
              </a:spcBef>
              <a:spcAft>
                <a:spcPts val="0"/>
              </a:spcAft>
              <a:buClr>
                <a:schemeClr val="lt1"/>
              </a:buClr>
              <a:buSzPts val="1600"/>
              <a:buFont typeface="Anaheim"/>
              <a:buChar char="●"/>
            </a:pPr>
            <a:r>
              <a:rPr lang="en" sz="1600">
                <a:solidFill>
                  <a:schemeClr val="lt1"/>
                </a:solidFill>
                <a:latin typeface="Anaheim"/>
                <a:ea typeface="Anaheim"/>
                <a:cs typeface="Anaheim"/>
                <a:sym typeface="Anaheim"/>
              </a:rPr>
              <a:t>Filtrado de paquetes</a:t>
            </a:r>
            <a:endParaRPr sz="1600">
              <a:solidFill>
                <a:schemeClr val="lt1"/>
              </a:solidFill>
              <a:latin typeface="Anaheim"/>
              <a:ea typeface="Anaheim"/>
              <a:cs typeface="Anaheim"/>
              <a:sym typeface="Anaheim"/>
            </a:endParaRPr>
          </a:p>
          <a:p>
            <a:pPr indent="-330200" lvl="0" marL="457200" rtl="0" algn="l">
              <a:lnSpc>
                <a:spcPct val="150000"/>
              </a:lnSpc>
              <a:spcBef>
                <a:spcPts val="0"/>
              </a:spcBef>
              <a:spcAft>
                <a:spcPts val="0"/>
              </a:spcAft>
              <a:buClr>
                <a:schemeClr val="lt1"/>
              </a:buClr>
              <a:buSzPts val="1600"/>
              <a:buFont typeface="Anaheim"/>
              <a:buChar char="●"/>
            </a:pPr>
            <a:r>
              <a:rPr lang="en" sz="1600">
                <a:solidFill>
                  <a:schemeClr val="lt1"/>
                </a:solidFill>
                <a:latin typeface="Anaheim"/>
                <a:ea typeface="Anaheim"/>
                <a:cs typeface="Anaheim"/>
                <a:sym typeface="Anaheim"/>
              </a:rPr>
              <a:t>Implementación de VPN</a:t>
            </a:r>
            <a:endParaRPr sz="1600">
              <a:solidFill>
                <a:schemeClr val="lt1"/>
              </a:solidFill>
              <a:latin typeface="Anaheim"/>
              <a:ea typeface="Anaheim"/>
              <a:cs typeface="Anaheim"/>
              <a:sym typeface="Anaheim"/>
            </a:endParaRPr>
          </a:p>
          <a:p>
            <a:pPr indent="-330200" lvl="0" marL="457200" rtl="0" algn="l">
              <a:lnSpc>
                <a:spcPct val="150000"/>
              </a:lnSpc>
              <a:spcBef>
                <a:spcPts val="0"/>
              </a:spcBef>
              <a:spcAft>
                <a:spcPts val="0"/>
              </a:spcAft>
              <a:buClr>
                <a:schemeClr val="lt1"/>
              </a:buClr>
              <a:buSzPts val="1600"/>
              <a:buFont typeface="Anaheim"/>
              <a:buChar char="●"/>
            </a:pPr>
            <a:r>
              <a:rPr lang="en" sz="1600">
                <a:solidFill>
                  <a:schemeClr val="lt1"/>
                </a:solidFill>
                <a:latin typeface="Anaheim"/>
                <a:ea typeface="Anaheim"/>
                <a:cs typeface="Anaheim"/>
                <a:sym typeface="Anaheim"/>
              </a:rPr>
              <a:t>Configuración adecuada de firewalls</a:t>
            </a:r>
            <a:endParaRPr sz="1600">
              <a:solidFill>
                <a:schemeClr val="lt1"/>
              </a:solidFill>
              <a:latin typeface="Anaheim"/>
              <a:ea typeface="Anaheim"/>
              <a:cs typeface="Anaheim"/>
              <a:sym typeface="Anaheim"/>
            </a:endParaRPr>
          </a:p>
          <a:p>
            <a:pPr indent="-330200" lvl="0" marL="457200" rtl="0" algn="l">
              <a:lnSpc>
                <a:spcPct val="150000"/>
              </a:lnSpc>
              <a:spcBef>
                <a:spcPts val="0"/>
              </a:spcBef>
              <a:spcAft>
                <a:spcPts val="0"/>
              </a:spcAft>
              <a:buClr>
                <a:schemeClr val="lt1"/>
              </a:buClr>
              <a:buSzPts val="1600"/>
              <a:buFont typeface="Anaheim"/>
              <a:buChar char="●"/>
            </a:pPr>
            <a:r>
              <a:rPr lang="en" sz="1600">
                <a:solidFill>
                  <a:schemeClr val="lt1"/>
                </a:solidFill>
                <a:latin typeface="Anaheim"/>
                <a:ea typeface="Anaheim"/>
                <a:cs typeface="Anaheim"/>
                <a:sym typeface="Anaheim"/>
              </a:rPr>
              <a:t>Actualización del software</a:t>
            </a:r>
            <a:endParaRPr sz="1600">
              <a:solidFill>
                <a:schemeClr val="lt1"/>
              </a:solidFill>
              <a:latin typeface="Anaheim"/>
              <a:ea typeface="Anaheim"/>
              <a:cs typeface="Anaheim"/>
              <a:sym typeface="Anaheim"/>
            </a:endParaRPr>
          </a:p>
          <a:p>
            <a:pPr indent="0" lvl="0" marL="0" rtl="0" algn="l">
              <a:lnSpc>
                <a:spcPct val="150000"/>
              </a:lnSpc>
              <a:spcBef>
                <a:spcPts val="0"/>
              </a:spcBef>
              <a:spcAft>
                <a:spcPts val="1900"/>
              </a:spcAft>
              <a:buNone/>
            </a:pPr>
            <a:r>
              <a:t/>
            </a:r>
            <a:endParaRPr sz="1500">
              <a:solidFill>
                <a:schemeClr val="lt1"/>
              </a:solidFill>
              <a:latin typeface="Anaheim"/>
              <a:ea typeface="Anaheim"/>
              <a:cs typeface="Anaheim"/>
              <a:sym typeface="Anahei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grpSp>
        <p:nvGrpSpPr>
          <p:cNvPr id="1479" name="Google Shape;1479;g1de0871e94e_0_151"/>
          <p:cNvGrpSpPr/>
          <p:nvPr/>
        </p:nvGrpSpPr>
        <p:grpSpPr>
          <a:xfrm>
            <a:off x="1708175" y="1620900"/>
            <a:ext cx="5727600" cy="1901700"/>
            <a:chOff x="1708175" y="1932750"/>
            <a:chExt cx="5727600" cy="1901700"/>
          </a:xfrm>
        </p:grpSpPr>
        <p:sp>
          <p:nvSpPr>
            <p:cNvPr id="1480" name="Google Shape;1480;g1de0871e94e_0_151"/>
            <p:cNvSpPr/>
            <p:nvPr/>
          </p:nvSpPr>
          <p:spPr>
            <a:xfrm>
              <a:off x="1708175" y="1932750"/>
              <a:ext cx="5727600" cy="19017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1de0871e94e_0_151"/>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1de0871e94e_0_151"/>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1de0871e94e_0_151"/>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1de0871e94e_0_151"/>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5" name="Google Shape;1485;g1de0871e94e_0_151"/>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Sesion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g1de0871e94e_0_21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Protocolos Capa 5</a:t>
            </a:r>
            <a:endParaRPr/>
          </a:p>
        </p:txBody>
      </p:sp>
      <p:sp>
        <p:nvSpPr>
          <p:cNvPr id="1491" name="Google Shape;1491;g1de0871e94e_0_217"/>
          <p:cNvSpPr txBox="1"/>
          <p:nvPr>
            <p:ph idx="4294967295" type="subTitle"/>
          </p:nvPr>
        </p:nvSpPr>
        <p:spPr>
          <a:xfrm>
            <a:off x="720000" y="1389175"/>
            <a:ext cx="7704000" cy="2787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700"/>
              <a:t>ASP (AppleTalk Protocolo de Sesión)</a:t>
            </a:r>
            <a:endParaRPr sz="1700"/>
          </a:p>
          <a:p>
            <a:pPr indent="0" lvl="0" marL="0" rtl="0" algn="just">
              <a:lnSpc>
                <a:spcPct val="150000"/>
              </a:lnSpc>
              <a:spcBef>
                <a:spcPts val="0"/>
              </a:spcBef>
              <a:spcAft>
                <a:spcPts val="0"/>
              </a:spcAft>
              <a:buNone/>
            </a:pPr>
            <a:r>
              <a:rPr lang="en" sz="1700"/>
              <a:t>NFS (Network File Services)</a:t>
            </a:r>
            <a:endParaRPr sz="1700"/>
          </a:p>
          <a:p>
            <a:pPr indent="0" lvl="0" marL="0" rtl="0" algn="just">
              <a:lnSpc>
                <a:spcPct val="150000"/>
              </a:lnSpc>
              <a:spcBef>
                <a:spcPts val="0"/>
              </a:spcBef>
              <a:spcAft>
                <a:spcPts val="0"/>
              </a:spcAft>
              <a:buNone/>
            </a:pPr>
            <a:r>
              <a:rPr lang="en" sz="1700"/>
              <a:t>X Window System y Terminal X</a:t>
            </a:r>
            <a:endParaRPr sz="1700"/>
          </a:p>
          <a:p>
            <a:pPr indent="0" lvl="0" marL="0" rtl="0" algn="just">
              <a:lnSpc>
                <a:spcPct val="150000"/>
              </a:lnSpc>
              <a:spcBef>
                <a:spcPts val="0"/>
              </a:spcBef>
              <a:spcAft>
                <a:spcPts val="0"/>
              </a:spcAft>
              <a:buNone/>
            </a:pPr>
            <a:r>
              <a:rPr lang="en" sz="1700"/>
              <a:t>RPC (Remote Procedure Call)</a:t>
            </a:r>
            <a:endParaRPr sz="1700"/>
          </a:p>
          <a:p>
            <a:pPr indent="0" lvl="0" marL="0" rtl="0" algn="just">
              <a:lnSpc>
                <a:spcPct val="150000"/>
              </a:lnSpc>
              <a:spcBef>
                <a:spcPts val="0"/>
              </a:spcBef>
              <a:spcAft>
                <a:spcPts val="0"/>
              </a:spcAft>
              <a:buNone/>
            </a:pPr>
            <a:r>
              <a:rPr lang="en" sz="1700"/>
              <a:t>SCP (protocolo de comunicaciones serie)</a:t>
            </a:r>
            <a:endParaRPr sz="1700"/>
          </a:p>
          <a:p>
            <a:pPr indent="0" lvl="0" marL="0" rtl="0" algn="just">
              <a:lnSpc>
                <a:spcPct val="150000"/>
              </a:lnSpc>
              <a:spcBef>
                <a:spcPts val="0"/>
              </a:spcBef>
              <a:spcAft>
                <a:spcPts val="0"/>
              </a:spcAft>
              <a:buNone/>
            </a:pPr>
            <a:r>
              <a:rPr lang="en" sz="1700"/>
              <a:t>SQL (Structured Query Language)</a:t>
            </a:r>
            <a:endParaRPr sz="1700"/>
          </a:p>
          <a:p>
            <a:pPr indent="0" lvl="0" marL="0" rtl="0" algn="just">
              <a:lnSpc>
                <a:spcPct val="150000"/>
              </a:lnSpc>
              <a:spcBef>
                <a:spcPts val="0"/>
              </a:spcBef>
              <a:spcAft>
                <a:spcPts val="0"/>
              </a:spcAft>
              <a:buNone/>
            </a:pPr>
            <a:r>
              <a:rPr lang="en" sz="1700"/>
              <a:t>ZIP (Zona AppleTalk Protocolo de información)</a:t>
            </a: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g1de0871e94e_0_22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Capa de sesion (5)</a:t>
            </a:r>
            <a:endParaRPr/>
          </a:p>
        </p:txBody>
      </p:sp>
      <p:sp>
        <p:nvSpPr>
          <p:cNvPr id="1497" name="Google Shape;1497;g1de0871e94e_0_22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50"/>
              <a:t>Las funciones de la capa de Sesión crean y mantienen diálogos entre las aplicaciones de usuario en el origen y el destino.</a:t>
            </a:r>
            <a:endParaRPr sz="1250"/>
          </a:p>
          <a:p>
            <a:pPr indent="0" lvl="0" marL="0" rtl="0" algn="l">
              <a:lnSpc>
                <a:spcPct val="115000"/>
              </a:lnSpc>
              <a:spcBef>
                <a:spcPts val="0"/>
              </a:spcBef>
              <a:spcAft>
                <a:spcPts val="0"/>
              </a:spcAft>
              <a:buSzPts val="1400"/>
              <a:buNone/>
            </a:pPr>
            <a:r>
              <a:rPr lang="en" sz="1250"/>
              <a:t> </a:t>
            </a:r>
            <a:endParaRPr sz="1250"/>
          </a:p>
          <a:p>
            <a:pPr indent="0" lvl="0" marL="0" rtl="0" algn="l">
              <a:lnSpc>
                <a:spcPct val="115000"/>
              </a:lnSpc>
              <a:spcBef>
                <a:spcPts val="0"/>
              </a:spcBef>
              <a:spcAft>
                <a:spcPts val="0"/>
              </a:spcAft>
              <a:buSzPts val="1400"/>
              <a:buNone/>
            </a:pPr>
            <a:r>
              <a:rPr lang="en" sz="1250"/>
              <a:t>La capa 5 del Modelo OSI se encarga de establecer,administrar y finalizar las sesiones entre dos hosts que se </a:t>
            </a:r>
            <a:r>
              <a:rPr lang="en" sz="1250"/>
              <a:t>están</a:t>
            </a:r>
            <a:r>
              <a:rPr lang="en" sz="1250"/>
              <a:t> comunicando.</a:t>
            </a:r>
            <a:endParaRPr sz="1250"/>
          </a:p>
          <a:p>
            <a:pPr indent="0" lvl="0" marL="0" rtl="0" algn="l">
              <a:lnSpc>
                <a:spcPct val="115000"/>
              </a:lnSpc>
              <a:spcBef>
                <a:spcPts val="0"/>
              </a:spcBef>
              <a:spcAft>
                <a:spcPts val="0"/>
              </a:spcAft>
              <a:buSzPts val="1400"/>
              <a:buNone/>
            </a:pPr>
            <a:r>
              <a:t/>
            </a:r>
            <a:endParaRPr sz="1250"/>
          </a:p>
        </p:txBody>
      </p:sp>
      <p:grpSp>
        <p:nvGrpSpPr>
          <p:cNvPr id="1498" name="Google Shape;1498;g1de0871e94e_0_223"/>
          <p:cNvGrpSpPr/>
          <p:nvPr/>
        </p:nvGrpSpPr>
        <p:grpSpPr>
          <a:xfrm>
            <a:off x="6587924" y="3164464"/>
            <a:ext cx="2131713" cy="1812315"/>
            <a:chOff x="5072850" y="1998050"/>
            <a:chExt cx="2813400" cy="2227800"/>
          </a:xfrm>
        </p:grpSpPr>
        <p:sp>
          <p:nvSpPr>
            <p:cNvPr id="1499" name="Google Shape;1499;g1de0871e94e_0_223"/>
            <p:cNvSpPr/>
            <p:nvPr/>
          </p:nvSpPr>
          <p:spPr>
            <a:xfrm>
              <a:off x="5072850" y="2216150"/>
              <a:ext cx="2813400" cy="20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1de0871e94e_0_223"/>
            <p:cNvSpPr/>
            <p:nvPr/>
          </p:nvSpPr>
          <p:spPr>
            <a:xfrm>
              <a:off x="5072850" y="1998050"/>
              <a:ext cx="2813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1" name="Google Shape;1501;g1de0871e94e_0_223"/>
          <p:cNvGrpSpPr/>
          <p:nvPr/>
        </p:nvGrpSpPr>
        <p:grpSpPr>
          <a:xfrm flipH="1" rot="10800000">
            <a:off x="6713395" y="3415184"/>
            <a:ext cx="1880758" cy="112692"/>
            <a:chOff x="1290775" y="1427525"/>
            <a:chExt cx="2813400" cy="218100"/>
          </a:xfrm>
        </p:grpSpPr>
        <p:sp>
          <p:nvSpPr>
            <p:cNvPr id="1502" name="Google Shape;1502;g1de0871e94e_0_223"/>
            <p:cNvSpPr/>
            <p:nvPr/>
          </p:nvSpPr>
          <p:spPr>
            <a:xfrm>
              <a:off x="1290775" y="1427525"/>
              <a:ext cx="2813400" cy="218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1de0871e94e_0_223"/>
            <p:cNvSpPr/>
            <p:nvPr/>
          </p:nvSpPr>
          <p:spPr>
            <a:xfrm>
              <a:off x="14052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1de0871e94e_0_223"/>
            <p:cNvSpPr/>
            <p:nvPr/>
          </p:nvSpPr>
          <p:spPr>
            <a:xfrm>
              <a:off x="158865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1de0871e94e_0_223"/>
            <p:cNvSpPr/>
            <p:nvPr/>
          </p:nvSpPr>
          <p:spPr>
            <a:xfrm>
              <a:off x="17721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506" name="Google Shape;1506;g1de0871e94e_0_223"/>
          <p:cNvPicPr preferRelativeResize="0"/>
          <p:nvPr/>
        </p:nvPicPr>
        <p:blipFill>
          <a:blip r:embed="rId3">
            <a:alphaModFix/>
          </a:blip>
          <a:stretch>
            <a:fillRect/>
          </a:stretch>
        </p:blipFill>
        <p:spPr>
          <a:xfrm>
            <a:off x="2610624" y="2435262"/>
            <a:ext cx="3447324" cy="2072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g1de0871e94e_0_238"/>
          <p:cNvSpPr txBox="1"/>
          <p:nvPr>
            <p:ph type="title"/>
          </p:nvPr>
        </p:nvSpPr>
        <p:spPr>
          <a:xfrm>
            <a:off x="375625" y="53975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Seguridad capa 5</a:t>
            </a:r>
            <a:endParaRPr/>
          </a:p>
        </p:txBody>
      </p:sp>
      <p:sp>
        <p:nvSpPr>
          <p:cNvPr id="1512" name="Google Shape;1512;g1de0871e94e_0_238"/>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D1D5DB"/>
                </a:solidFill>
                <a:highlight>
                  <a:srgbClr val="444654"/>
                </a:highlight>
                <a:latin typeface="Roboto"/>
                <a:ea typeface="Roboto"/>
                <a:cs typeface="Roboto"/>
                <a:sym typeface="Roboto"/>
              </a:rPr>
              <a:t>La capa de sesión en sí misma no proporciona seguridad directa, ya que su principal función es establecer, mantener y finalizar las sesiones de comunicación entre aplicaciones. Sin embargo, la capa de sesión puede contribuir a la seguridad de la comunicación al proporcionar mecanismos para autenticar y autorizar a los usuarios y aplicaciones, y al permitir el cifrado de los datos de la sesión.</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Clr>
                <a:schemeClr val="dk1"/>
              </a:buClr>
              <a:buSzPts val="1100"/>
              <a:buFont typeface="Arial"/>
              <a:buNone/>
            </a:pPr>
            <a:r>
              <a:rPr lang="en" sz="1200">
                <a:solidFill>
                  <a:srgbClr val="D1D5DB"/>
                </a:solidFill>
                <a:highlight>
                  <a:srgbClr val="444654"/>
                </a:highlight>
                <a:latin typeface="Roboto"/>
                <a:ea typeface="Roboto"/>
                <a:cs typeface="Roboto"/>
                <a:sym typeface="Roboto"/>
              </a:rPr>
              <a:t>Por ejemplo, algunos protocolos de la capa de sesión, como SSL/TLS, permiten establecer una conexión segura entre dos aplicaciones mediante el cifrado de los datos transmitidos y la autenticación de los extremos de la comunicación. De esta manera, se puede garantizar la privacidad e integridad de la información que se transmite durante la sesión.</a:t>
            </a:r>
            <a:endParaRPr sz="1200">
              <a:solidFill>
                <a:srgbClr val="D1D5DB"/>
              </a:solidFill>
              <a:highlight>
                <a:srgbClr val="444654"/>
              </a:highlight>
              <a:latin typeface="Roboto"/>
              <a:ea typeface="Roboto"/>
              <a:cs typeface="Roboto"/>
              <a:sym typeface="Roboto"/>
            </a:endParaRPr>
          </a:p>
          <a:p>
            <a:pPr indent="0" lvl="0" marL="0" rtl="0" algn="l">
              <a:lnSpc>
                <a:spcPct val="115000"/>
              </a:lnSpc>
              <a:spcBef>
                <a:spcPts val="1500"/>
              </a:spcBef>
              <a:spcAft>
                <a:spcPts val="0"/>
              </a:spcAft>
              <a:buSzPts val="1400"/>
              <a:buNone/>
            </a:pPr>
            <a:r>
              <a:t/>
            </a:r>
            <a:endParaRPr sz="125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g1de0871e94e_0_244"/>
          <p:cNvSpPr txBox="1"/>
          <p:nvPr>
            <p:ph type="title"/>
          </p:nvPr>
        </p:nvSpPr>
        <p:spPr>
          <a:xfrm>
            <a:off x="720000" y="54000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Tipos de ataque  Capa 5</a:t>
            </a:r>
            <a:endParaRPr/>
          </a:p>
        </p:txBody>
      </p:sp>
      <p:sp>
        <p:nvSpPr>
          <p:cNvPr id="1518" name="Google Shape;1518;g1de0871e94e_0_244"/>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 sz="1250"/>
              <a:t>La capa de sesión puede ser vulnerable a diferentes tipos de ataques, como cualquier otra capa del modelo OSI. Algunas de las vulnerabilidades comunes de la capa 5 incluyen:</a:t>
            </a:r>
            <a:endParaRPr sz="1250"/>
          </a:p>
          <a:p>
            <a:pPr indent="0" lvl="0" marL="0" rtl="0" algn="l">
              <a:spcBef>
                <a:spcPts val="0"/>
              </a:spcBef>
              <a:spcAft>
                <a:spcPts val="0"/>
              </a:spcAft>
              <a:buSzPts val="1400"/>
              <a:buNone/>
            </a:pPr>
            <a:r>
              <a:t/>
            </a:r>
            <a:endParaRPr sz="1250"/>
          </a:p>
          <a:p>
            <a:pPr indent="-307975" lvl="0" marL="457200" rtl="0" algn="l">
              <a:spcBef>
                <a:spcPts val="0"/>
              </a:spcBef>
              <a:spcAft>
                <a:spcPts val="0"/>
              </a:spcAft>
              <a:buSzPts val="1250"/>
              <a:buChar char="●"/>
            </a:pPr>
            <a:r>
              <a:rPr lang="en" sz="1250"/>
              <a:t>Ataques de denegación de servicio (DoS): los ataques DoS pueden interrumpir o saturar las conexiones de sesión, lo que resulta en la incapacidad de establecer nuevas sesiones o en la terminación de las sesiones existentes.</a:t>
            </a:r>
            <a:endParaRPr sz="1250"/>
          </a:p>
          <a:p>
            <a:pPr indent="0" lvl="0" marL="457200" rtl="0" algn="l">
              <a:spcBef>
                <a:spcPts val="0"/>
              </a:spcBef>
              <a:spcAft>
                <a:spcPts val="0"/>
              </a:spcAft>
              <a:buNone/>
            </a:pPr>
            <a:r>
              <a:t/>
            </a:r>
            <a:endParaRPr sz="1250"/>
          </a:p>
          <a:p>
            <a:pPr indent="-307975" lvl="0" marL="457200" rtl="0" algn="l">
              <a:spcBef>
                <a:spcPts val="0"/>
              </a:spcBef>
              <a:spcAft>
                <a:spcPts val="0"/>
              </a:spcAft>
              <a:buSzPts val="1250"/>
              <a:buChar char="●"/>
            </a:pPr>
            <a:r>
              <a:rPr lang="en" sz="1250"/>
              <a:t>Ataques de sesión man-in-the-middle (MitM): los atacantes pueden interceptar las sesiones de comunicación entre dos aplicaciones y modificar los datos de la sesión, lo que puede llevar a la manipulación de la información transmitida o a la suplantación de identidad.</a:t>
            </a:r>
            <a:endParaRPr sz="1250"/>
          </a:p>
          <a:p>
            <a:pPr indent="0" lvl="0" marL="0" rtl="0" algn="l">
              <a:spcBef>
                <a:spcPts val="0"/>
              </a:spcBef>
              <a:spcAft>
                <a:spcPts val="0"/>
              </a:spcAft>
              <a:buNone/>
            </a:pPr>
            <a:r>
              <a:t/>
            </a:r>
            <a:endParaRPr sz="1250"/>
          </a:p>
          <a:p>
            <a:pPr indent="-307975" lvl="0" marL="457200" rtl="0" algn="l">
              <a:spcBef>
                <a:spcPts val="0"/>
              </a:spcBef>
              <a:spcAft>
                <a:spcPts val="0"/>
              </a:spcAft>
              <a:buSzPts val="1250"/>
              <a:buChar char="●"/>
            </a:pPr>
            <a:r>
              <a:rPr lang="en" sz="1250"/>
              <a:t>Ataques de suplantación de identidad: los atacantes pueden intentar hacerse pasar por un usuario legítimo para obtener acceso a recursos protegidos o para robar información.</a:t>
            </a:r>
            <a:endParaRPr sz="1250"/>
          </a:p>
          <a:p>
            <a:pPr indent="0" lvl="0" marL="457200" rtl="0" algn="l">
              <a:spcBef>
                <a:spcPts val="0"/>
              </a:spcBef>
              <a:spcAft>
                <a:spcPts val="0"/>
              </a:spcAft>
              <a:buNone/>
            </a:pPr>
            <a:r>
              <a:t/>
            </a:r>
            <a:endParaRPr sz="1250"/>
          </a:p>
          <a:p>
            <a:pPr indent="-307975" lvl="0" marL="457200" rtl="0" algn="l">
              <a:spcBef>
                <a:spcPts val="0"/>
              </a:spcBef>
              <a:spcAft>
                <a:spcPts val="0"/>
              </a:spcAft>
              <a:buSzPts val="1250"/>
              <a:buChar char="●"/>
            </a:pPr>
            <a:r>
              <a:rPr lang="en" sz="1250"/>
              <a:t>Ataques de inyección de sesión: los atacantes pueden insertar comandos o datos maliciosos en la sesión de comunicación, lo que puede resultar en la ejecución de código malicioso o en la exposición de información confidencial.</a:t>
            </a:r>
            <a:endParaRPr sz="125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g1de0871e94e_0_250"/>
          <p:cNvSpPr txBox="1"/>
          <p:nvPr>
            <p:ph type="title"/>
          </p:nvPr>
        </p:nvSpPr>
        <p:spPr>
          <a:xfrm>
            <a:off x="720000" y="54000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Defensas Capa 5</a:t>
            </a:r>
            <a:endParaRPr/>
          </a:p>
        </p:txBody>
      </p:sp>
      <p:sp>
        <p:nvSpPr>
          <p:cNvPr id="1524" name="Google Shape;1524;g1de0871e94e_0_250"/>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150"/>
              <a:t>Existen varias defensas que se pueden implementar en la capa de sesión para protegerse contra diferentes tipos de ataques y vulnerabilidades. Algunas de estas defensas incluyen:</a:t>
            </a:r>
            <a:endParaRPr sz="1150"/>
          </a:p>
          <a:p>
            <a:pPr indent="0" lvl="0" marL="0" rtl="0" algn="l">
              <a:lnSpc>
                <a:spcPct val="115000"/>
              </a:lnSpc>
              <a:spcBef>
                <a:spcPts val="0"/>
              </a:spcBef>
              <a:spcAft>
                <a:spcPts val="0"/>
              </a:spcAft>
              <a:buSzPts val="1400"/>
              <a:buNone/>
            </a:pPr>
            <a:r>
              <a:t/>
            </a:r>
            <a:endParaRPr sz="1150"/>
          </a:p>
          <a:p>
            <a:pPr indent="-301625" lvl="0" marL="457200" rtl="0" algn="l">
              <a:lnSpc>
                <a:spcPct val="115000"/>
              </a:lnSpc>
              <a:spcBef>
                <a:spcPts val="0"/>
              </a:spcBef>
              <a:spcAft>
                <a:spcPts val="0"/>
              </a:spcAft>
              <a:buSzPts val="1150"/>
              <a:buChar char="●"/>
            </a:pPr>
            <a:r>
              <a:rPr lang="en" sz="1150"/>
              <a:t>Autenticación y autorización: implementar mecanismos de autenticación para verificar la identidad de los usuarios y aplicaciones, y autorizar solo a aquellos que tienen permiso para acceder a los recursos compartidos en la sesión.</a:t>
            </a:r>
            <a:endParaRPr sz="1150"/>
          </a:p>
          <a:p>
            <a:pPr indent="-301625" lvl="0" marL="457200" rtl="0" algn="l">
              <a:lnSpc>
                <a:spcPct val="115000"/>
              </a:lnSpc>
              <a:spcBef>
                <a:spcPts val="0"/>
              </a:spcBef>
              <a:spcAft>
                <a:spcPts val="0"/>
              </a:spcAft>
              <a:buSzPts val="1150"/>
              <a:buChar char="●"/>
            </a:pPr>
            <a:r>
              <a:rPr lang="en" sz="1150"/>
              <a:t>Cifrado de datos de sesión: usar técnicas de cifrado para proteger los datos de la sesión en tránsito y evitar que sean interceptados y leídos por atacantes.</a:t>
            </a:r>
            <a:endParaRPr sz="1150"/>
          </a:p>
          <a:p>
            <a:pPr indent="-301625" lvl="0" marL="457200" rtl="0" algn="l">
              <a:lnSpc>
                <a:spcPct val="115000"/>
              </a:lnSpc>
              <a:spcBef>
                <a:spcPts val="0"/>
              </a:spcBef>
              <a:spcAft>
                <a:spcPts val="0"/>
              </a:spcAft>
              <a:buSzPts val="1150"/>
              <a:buChar char="●"/>
            </a:pPr>
            <a:r>
              <a:rPr lang="en" sz="1150"/>
              <a:t>Control de acceso basado en roles: establecer permisos de acceso y asignar roles a los usuarios y aplicaciones para garantizar que solo tengan acceso a los recursos necesarios en la sesión.</a:t>
            </a:r>
            <a:endParaRPr sz="1150"/>
          </a:p>
          <a:p>
            <a:pPr indent="-301625" lvl="0" marL="457200" rtl="0" algn="l">
              <a:lnSpc>
                <a:spcPct val="115000"/>
              </a:lnSpc>
              <a:spcBef>
                <a:spcPts val="0"/>
              </a:spcBef>
              <a:spcAft>
                <a:spcPts val="0"/>
              </a:spcAft>
              <a:buSzPts val="1150"/>
              <a:buChar char="●"/>
            </a:pPr>
            <a:r>
              <a:rPr lang="en" sz="1150"/>
              <a:t>Detección de intrusiones: implementar soluciones de detección de intrusiones para monitorear la actividad de la sesión y alertar sobre cualquier actividad sospechosa o malintencionada.</a:t>
            </a:r>
            <a:endParaRPr sz="1150"/>
          </a:p>
          <a:p>
            <a:pPr indent="-301625" lvl="0" marL="457200" rtl="0" algn="l">
              <a:lnSpc>
                <a:spcPct val="115000"/>
              </a:lnSpc>
              <a:spcBef>
                <a:spcPts val="0"/>
              </a:spcBef>
              <a:spcAft>
                <a:spcPts val="0"/>
              </a:spcAft>
              <a:buSzPts val="1150"/>
              <a:buChar char="●"/>
            </a:pPr>
            <a:r>
              <a:rPr lang="en" sz="1150"/>
              <a:t>Auditoría y registro de sesiones: mantener registros de actividad de sesión y realizar auditorías periódicas para identificar y remediar posibles vulnerabilidades.</a:t>
            </a:r>
            <a:endParaRPr sz="1150"/>
          </a:p>
          <a:p>
            <a:pPr indent="-301625" lvl="0" marL="457200" rtl="0" algn="l">
              <a:lnSpc>
                <a:spcPct val="115000"/>
              </a:lnSpc>
              <a:spcBef>
                <a:spcPts val="0"/>
              </a:spcBef>
              <a:spcAft>
                <a:spcPts val="0"/>
              </a:spcAft>
              <a:buSzPts val="1150"/>
              <a:buChar char="●"/>
            </a:pPr>
            <a:r>
              <a:rPr lang="en" sz="1150"/>
              <a:t>Es importante destacar que la seguridad de la capa de sesión es solo una parte de una estrategia integral de seguridad, y que se deben implementar medidas de seguridad en todas las capas del modelo OSI para proteger adecuadamente las comunicaciones y los recursos de la red.</a:t>
            </a:r>
            <a:endParaRPr sz="115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8" name="Shape 1528"/>
        <p:cNvGrpSpPr/>
        <p:nvPr/>
      </p:nvGrpSpPr>
      <p:grpSpPr>
        <a:xfrm>
          <a:off x="0" y="0"/>
          <a:ext cx="0" cy="0"/>
          <a:chOff x="0" y="0"/>
          <a:chExt cx="0" cy="0"/>
        </a:xfrm>
      </p:grpSpPr>
      <p:grpSp>
        <p:nvGrpSpPr>
          <p:cNvPr id="1529" name="Google Shape;1529;g1de0871e94e_0_207"/>
          <p:cNvGrpSpPr/>
          <p:nvPr/>
        </p:nvGrpSpPr>
        <p:grpSpPr>
          <a:xfrm>
            <a:off x="1708175" y="1620900"/>
            <a:ext cx="5727600" cy="1901700"/>
            <a:chOff x="1708175" y="1932750"/>
            <a:chExt cx="5727600" cy="1901700"/>
          </a:xfrm>
        </p:grpSpPr>
        <p:sp>
          <p:nvSpPr>
            <p:cNvPr id="1530" name="Google Shape;1530;g1de0871e94e_0_207"/>
            <p:cNvSpPr/>
            <p:nvPr/>
          </p:nvSpPr>
          <p:spPr>
            <a:xfrm>
              <a:off x="1708175" y="1932750"/>
              <a:ext cx="5727600" cy="19017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1de0871e94e_0_207"/>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1de0871e94e_0_207"/>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1de0871e94e_0_207"/>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1de0871e94e_0_207"/>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5" name="Google Shape;1535;g1de0871e94e_0_207"/>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Presentación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6"/>
          <p:cNvSpPr txBox="1"/>
          <p:nvPr>
            <p:ph idx="2" type="subTitle"/>
          </p:nvPr>
        </p:nvSpPr>
        <p:spPr>
          <a:xfrm>
            <a:off x="601675" y="1470925"/>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600"/>
              <a:buNone/>
            </a:pPr>
            <a:r>
              <a:rPr lang="en"/>
              <a:t>Función Principal</a:t>
            </a:r>
            <a:endParaRPr/>
          </a:p>
        </p:txBody>
      </p:sp>
      <p:sp>
        <p:nvSpPr>
          <p:cNvPr id="1541" name="Google Shape;1541;p6"/>
          <p:cNvSpPr txBox="1"/>
          <p:nvPr>
            <p:ph idx="4" type="subTitle"/>
          </p:nvPr>
        </p:nvSpPr>
        <p:spPr>
          <a:xfrm>
            <a:off x="2529150" y="2082650"/>
            <a:ext cx="4085700" cy="1558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Su función principal es la de garantizar que los datos sean presentados en un formato que pueda ser entendido por las aplicaciones que los reciben. </a:t>
            </a:r>
            <a:br>
              <a:rPr lang="en"/>
            </a:br>
            <a:r>
              <a:rPr lang="en"/>
              <a:t>Para ello, esta capa se encarga de la codificación y decodificación de los datos, así como de la compresión y descompresión de los mismos.</a:t>
            </a:r>
            <a:endParaRPr/>
          </a:p>
          <a:p>
            <a:pPr indent="0" lvl="0" marL="0" rtl="0" algn="ctr">
              <a:lnSpc>
                <a:spcPct val="100000"/>
              </a:lnSpc>
              <a:spcBef>
                <a:spcPts val="1600"/>
              </a:spcBef>
              <a:spcAft>
                <a:spcPts val="0"/>
              </a:spcAft>
              <a:buClr>
                <a:schemeClr val="dk1"/>
              </a:buClr>
              <a:buSzPts val="1100"/>
              <a:buFont typeface="Arial"/>
              <a:buNone/>
            </a:pPr>
            <a:r>
              <a:t/>
            </a:r>
            <a:endParaRPr/>
          </a:p>
          <a:p>
            <a:pPr indent="0" lvl="0" marL="0" rtl="0" algn="ctr">
              <a:lnSpc>
                <a:spcPct val="100000"/>
              </a:lnSpc>
              <a:spcBef>
                <a:spcPts val="1600"/>
              </a:spcBef>
              <a:spcAft>
                <a:spcPts val="1600"/>
              </a:spcAft>
              <a:buSzPts val="1400"/>
              <a:buNone/>
            </a:pPr>
            <a:r>
              <a:t/>
            </a:r>
            <a:endParaRPr/>
          </a:p>
        </p:txBody>
      </p:sp>
      <p:sp>
        <p:nvSpPr>
          <p:cNvPr id="1542" name="Google Shape;1542;p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CAPA </a:t>
            </a:r>
            <a:r>
              <a:rPr lang="en"/>
              <a:t>DE PRESENTACIÓN #6 </a:t>
            </a:r>
            <a:endParaRPr/>
          </a:p>
        </p:txBody>
      </p:sp>
      <p:grpSp>
        <p:nvGrpSpPr>
          <p:cNvPr id="1543" name="Google Shape;1543;p6"/>
          <p:cNvGrpSpPr/>
          <p:nvPr/>
        </p:nvGrpSpPr>
        <p:grpSpPr>
          <a:xfrm>
            <a:off x="371250" y="1104300"/>
            <a:ext cx="2907600" cy="218100"/>
            <a:chOff x="1290775" y="3209000"/>
            <a:chExt cx="2907600" cy="218100"/>
          </a:xfrm>
        </p:grpSpPr>
        <p:sp>
          <p:nvSpPr>
            <p:cNvPr id="1544" name="Google Shape;1544;p6"/>
            <p:cNvSpPr/>
            <p:nvPr/>
          </p:nvSpPr>
          <p:spPr>
            <a:xfrm>
              <a:off x="1290775" y="3209000"/>
              <a:ext cx="290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
            <p:cNvSpPr/>
            <p:nvPr/>
          </p:nvSpPr>
          <p:spPr>
            <a:xfrm>
              <a:off x="1405200" y="326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6"/>
            <p:cNvSpPr/>
            <p:nvPr/>
          </p:nvSpPr>
          <p:spPr>
            <a:xfrm>
              <a:off x="1588650" y="326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6"/>
            <p:cNvSpPr/>
            <p:nvPr/>
          </p:nvSpPr>
          <p:spPr>
            <a:xfrm>
              <a:off x="1772100" y="326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8" name="Google Shape;1548;p6"/>
          <p:cNvGrpSpPr/>
          <p:nvPr/>
        </p:nvGrpSpPr>
        <p:grpSpPr>
          <a:xfrm>
            <a:off x="6311626" y="3880607"/>
            <a:ext cx="385297" cy="421910"/>
            <a:chOff x="3451663" y="3618198"/>
            <a:chExt cx="298657" cy="327037"/>
          </a:xfrm>
        </p:grpSpPr>
        <p:sp>
          <p:nvSpPr>
            <p:cNvPr id="1549" name="Google Shape;1549;p6"/>
            <p:cNvSpPr/>
            <p:nvPr/>
          </p:nvSpPr>
          <p:spPr>
            <a:xfrm>
              <a:off x="3451699" y="3624873"/>
              <a:ext cx="234707" cy="320362"/>
            </a:xfrm>
            <a:custGeom>
              <a:rect b="b" l="l" r="r" t="t"/>
              <a:pathLst>
                <a:path extrusionOk="0" h="9023" w="6611">
                  <a:moveTo>
                    <a:pt x="100" y="1"/>
                  </a:moveTo>
                  <a:cubicBezTo>
                    <a:pt x="45" y="1"/>
                    <a:pt x="1" y="45"/>
                    <a:pt x="1" y="100"/>
                  </a:cubicBezTo>
                  <a:lnTo>
                    <a:pt x="1" y="8923"/>
                  </a:lnTo>
                  <a:cubicBezTo>
                    <a:pt x="1" y="8977"/>
                    <a:pt x="45" y="9022"/>
                    <a:pt x="100" y="9022"/>
                  </a:cubicBezTo>
                  <a:lnTo>
                    <a:pt x="6511" y="9022"/>
                  </a:lnTo>
                  <a:cubicBezTo>
                    <a:pt x="6564" y="9022"/>
                    <a:pt x="6607" y="8977"/>
                    <a:pt x="6610" y="8923"/>
                  </a:cubicBezTo>
                  <a:lnTo>
                    <a:pt x="6610" y="100"/>
                  </a:lnTo>
                  <a:cubicBezTo>
                    <a:pt x="6610" y="45"/>
                    <a:pt x="6564" y="1"/>
                    <a:pt x="65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
            <p:cNvSpPr/>
            <p:nvPr/>
          </p:nvSpPr>
          <p:spPr>
            <a:xfrm>
              <a:off x="3669621" y="3656507"/>
              <a:ext cx="16686" cy="288727"/>
            </a:xfrm>
            <a:custGeom>
              <a:rect b="b" l="l" r="r" t="t"/>
              <a:pathLst>
                <a:path extrusionOk="0" h="8132" w="470">
                  <a:moveTo>
                    <a:pt x="0" y="1"/>
                  </a:moveTo>
                  <a:cubicBezTo>
                    <a:pt x="55" y="1"/>
                    <a:pt x="100" y="45"/>
                    <a:pt x="100" y="100"/>
                  </a:cubicBezTo>
                  <a:lnTo>
                    <a:pt x="100" y="8032"/>
                  </a:lnTo>
                  <a:cubicBezTo>
                    <a:pt x="100" y="8086"/>
                    <a:pt x="55" y="8131"/>
                    <a:pt x="0" y="8131"/>
                  </a:cubicBezTo>
                  <a:lnTo>
                    <a:pt x="372" y="8131"/>
                  </a:lnTo>
                  <a:cubicBezTo>
                    <a:pt x="425" y="8131"/>
                    <a:pt x="469" y="8086"/>
                    <a:pt x="469" y="8032"/>
                  </a:cubicBezTo>
                  <a:lnTo>
                    <a:pt x="469" y="100"/>
                  </a:lnTo>
                  <a:cubicBezTo>
                    <a:pt x="469" y="44"/>
                    <a:pt x="426" y="1"/>
                    <a:pt x="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
            <p:cNvSpPr/>
            <p:nvPr/>
          </p:nvSpPr>
          <p:spPr>
            <a:xfrm>
              <a:off x="3451663" y="3618198"/>
              <a:ext cx="234636" cy="42748"/>
            </a:xfrm>
            <a:custGeom>
              <a:rect b="b" l="l" r="r" t="t"/>
              <a:pathLst>
                <a:path extrusionOk="0" h="1204" w="6609">
                  <a:moveTo>
                    <a:pt x="100" y="0"/>
                  </a:moveTo>
                  <a:cubicBezTo>
                    <a:pt x="45" y="0"/>
                    <a:pt x="0" y="45"/>
                    <a:pt x="0" y="100"/>
                  </a:cubicBezTo>
                  <a:lnTo>
                    <a:pt x="0" y="1203"/>
                  </a:lnTo>
                  <a:lnTo>
                    <a:pt x="6608" y="1203"/>
                  </a:lnTo>
                  <a:lnTo>
                    <a:pt x="6608" y="100"/>
                  </a:lnTo>
                  <a:cubicBezTo>
                    <a:pt x="6608" y="43"/>
                    <a:pt x="6565" y="0"/>
                    <a:pt x="651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
            <p:cNvSpPr/>
            <p:nvPr/>
          </p:nvSpPr>
          <p:spPr>
            <a:xfrm>
              <a:off x="3669656" y="3618198"/>
              <a:ext cx="16651" cy="42748"/>
            </a:xfrm>
            <a:custGeom>
              <a:rect b="b" l="l" r="r" t="t"/>
              <a:pathLst>
                <a:path extrusionOk="0" h="1204" w="469">
                  <a:moveTo>
                    <a:pt x="1" y="0"/>
                  </a:moveTo>
                  <a:cubicBezTo>
                    <a:pt x="55" y="0"/>
                    <a:pt x="100" y="45"/>
                    <a:pt x="100" y="100"/>
                  </a:cubicBezTo>
                  <a:lnTo>
                    <a:pt x="100" y="1203"/>
                  </a:lnTo>
                  <a:lnTo>
                    <a:pt x="468" y="1203"/>
                  </a:lnTo>
                  <a:lnTo>
                    <a:pt x="468" y="100"/>
                  </a:lnTo>
                  <a:cubicBezTo>
                    <a:pt x="468" y="43"/>
                    <a:pt x="425" y="0"/>
                    <a:pt x="3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
            <p:cNvSpPr/>
            <p:nvPr/>
          </p:nvSpPr>
          <p:spPr>
            <a:xfrm>
              <a:off x="3532683" y="3688176"/>
              <a:ext cx="72603" cy="72608"/>
            </a:xfrm>
            <a:custGeom>
              <a:rect b="b" l="l" r="r" t="t"/>
              <a:pathLst>
                <a:path extrusionOk="0" h="2045" w="2045">
                  <a:moveTo>
                    <a:pt x="1022" y="1"/>
                  </a:moveTo>
                  <a:cubicBezTo>
                    <a:pt x="458" y="1"/>
                    <a:pt x="1" y="458"/>
                    <a:pt x="1" y="1023"/>
                  </a:cubicBezTo>
                  <a:cubicBezTo>
                    <a:pt x="1" y="1587"/>
                    <a:pt x="458" y="2044"/>
                    <a:pt x="1022" y="2044"/>
                  </a:cubicBezTo>
                  <a:cubicBezTo>
                    <a:pt x="1587" y="2044"/>
                    <a:pt x="2044" y="1587"/>
                    <a:pt x="2044" y="1023"/>
                  </a:cubicBezTo>
                  <a:cubicBezTo>
                    <a:pt x="2044" y="458"/>
                    <a:pt x="1587" y="1"/>
                    <a:pt x="10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
            <p:cNvSpPr/>
            <p:nvPr/>
          </p:nvSpPr>
          <p:spPr>
            <a:xfrm>
              <a:off x="3541665" y="3690945"/>
              <a:ext cx="63656" cy="69838"/>
            </a:xfrm>
            <a:custGeom>
              <a:rect b="b" l="l" r="r" t="t"/>
              <a:pathLst>
                <a:path extrusionOk="0" h="1967" w="1793">
                  <a:moveTo>
                    <a:pt x="1165" y="0"/>
                  </a:moveTo>
                  <a:lnTo>
                    <a:pt x="1165" y="0"/>
                  </a:lnTo>
                  <a:cubicBezTo>
                    <a:pt x="1322" y="180"/>
                    <a:pt x="1417" y="415"/>
                    <a:pt x="1417" y="673"/>
                  </a:cubicBezTo>
                  <a:cubicBezTo>
                    <a:pt x="1417" y="1235"/>
                    <a:pt x="959" y="1694"/>
                    <a:pt x="395" y="1694"/>
                  </a:cubicBezTo>
                  <a:cubicBezTo>
                    <a:pt x="257" y="1694"/>
                    <a:pt x="122" y="1665"/>
                    <a:pt x="1" y="1615"/>
                  </a:cubicBezTo>
                  <a:lnTo>
                    <a:pt x="1" y="1615"/>
                  </a:lnTo>
                  <a:cubicBezTo>
                    <a:pt x="188" y="1831"/>
                    <a:pt x="463" y="1966"/>
                    <a:pt x="771" y="1966"/>
                  </a:cubicBezTo>
                  <a:cubicBezTo>
                    <a:pt x="1335" y="1966"/>
                    <a:pt x="1793" y="1509"/>
                    <a:pt x="1793" y="945"/>
                  </a:cubicBezTo>
                  <a:cubicBezTo>
                    <a:pt x="1793" y="520"/>
                    <a:pt x="1534" y="156"/>
                    <a:pt x="11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
            <p:cNvSpPr/>
            <p:nvPr/>
          </p:nvSpPr>
          <p:spPr>
            <a:xfrm>
              <a:off x="3482871" y="3782652"/>
              <a:ext cx="177122" cy="40405"/>
            </a:xfrm>
            <a:custGeom>
              <a:rect b="b" l="l" r="r" t="t"/>
              <a:pathLst>
                <a:path extrusionOk="0" h="1138" w="4989">
                  <a:moveTo>
                    <a:pt x="159" y="1"/>
                  </a:moveTo>
                  <a:cubicBezTo>
                    <a:pt x="71" y="1"/>
                    <a:pt x="1" y="70"/>
                    <a:pt x="1" y="159"/>
                  </a:cubicBezTo>
                  <a:lnTo>
                    <a:pt x="1" y="979"/>
                  </a:lnTo>
                  <a:cubicBezTo>
                    <a:pt x="1" y="1067"/>
                    <a:pt x="71" y="1137"/>
                    <a:pt x="159" y="1137"/>
                  </a:cubicBezTo>
                  <a:lnTo>
                    <a:pt x="4830" y="1137"/>
                  </a:lnTo>
                  <a:cubicBezTo>
                    <a:pt x="4919" y="1137"/>
                    <a:pt x="4988" y="1067"/>
                    <a:pt x="4988" y="979"/>
                  </a:cubicBezTo>
                  <a:lnTo>
                    <a:pt x="4988" y="159"/>
                  </a:lnTo>
                  <a:cubicBezTo>
                    <a:pt x="4988" y="70"/>
                    <a:pt x="4919" y="1"/>
                    <a:pt x="48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
            <p:cNvSpPr/>
            <p:nvPr/>
          </p:nvSpPr>
          <p:spPr>
            <a:xfrm>
              <a:off x="3641218" y="3782652"/>
              <a:ext cx="18781" cy="40405"/>
            </a:xfrm>
            <a:custGeom>
              <a:rect b="b" l="l" r="r" t="t"/>
              <a:pathLst>
                <a:path extrusionOk="0" h="1138" w="529">
                  <a:moveTo>
                    <a:pt x="0" y="1"/>
                  </a:moveTo>
                  <a:cubicBezTo>
                    <a:pt x="88" y="1"/>
                    <a:pt x="159" y="70"/>
                    <a:pt x="159" y="159"/>
                  </a:cubicBezTo>
                  <a:lnTo>
                    <a:pt x="159" y="979"/>
                  </a:lnTo>
                  <a:cubicBezTo>
                    <a:pt x="159" y="1067"/>
                    <a:pt x="88" y="1137"/>
                    <a:pt x="0" y="1137"/>
                  </a:cubicBezTo>
                  <a:lnTo>
                    <a:pt x="370" y="1137"/>
                  </a:lnTo>
                  <a:cubicBezTo>
                    <a:pt x="459" y="1137"/>
                    <a:pt x="528" y="1067"/>
                    <a:pt x="528" y="979"/>
                  </a:cubicBezTo>
                  <a:lnTo>
                    <a:pt x="528" y="159"/>
                  </a:lnTo>
                  <a:cubicBezTo>
                    <a:pt x="528" y="70"/>
                    <a:pt x="459" y="1"/>
                    <a:pt x="370" y="1"/>
                  </a:cubicBezTo>
                  <a:close/>
                </a:path>
              </a:pathLst>
            </a:custGeom>
            <a:solidFill>
              <a:srgbClr val="9FAC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
            <p:cNvSpPr/>
            <p:nvPr/>
          </p:nvSpPr>
          <p:spPr>
            <a:xfrm>
              <a:off x="3522280" y="3839919"/>
              <a:ext cx="90602" cy="9835"/>
            </a:xfrm>
            <a:custGeom>
              <a:rect b="b" l="l" r="r" t="t"/>
              <a:pathLst>
                <a:path extrusionOk="0" h="277" w="2552">
                  <a:moveTo>
                    <a:pt x="140" y="1"/>
                  </a:moveTo>
                  <a:cubicBezTo>
                    <a:pt x="63" y="1"/>
                    <a:pt x="0" y="64"/>
                    <a:pt x="0" y="139"/>
                  </a:cubicBezTo>
                  <a:cubicBezTo>
                    <a:pt x="0" y="215"/>
                    <a:pt x="62" y="277"/>
                    <a:pt x="140" y="277"/>
                  </a:cubicBezTo>
                  <a:lnTo>
                    <a:pt x="2413" y="277"/>
                  </a:lnTo>
                  <a:cubicBezTo>
                    <a:pt x="2488" y="277"/>
                    <a:pt x="2552" y="215"/>
                    <a:pt x="2552" y="139"/>
                  </a:cubicBezTo>
                  <a:cubicBezTo>
                    <a:pt x="2552" y="64"/>
                    <a:pt x="2490" y="1"/>
                    <a:pt x="24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
            <p:cNvSpPr/>
            <p:nvPr/>
          </p:nvSpPr>
          <p:spPr>
            <a:xfrm>
              <a:off x="3478007" y="3839919"/>
              <a:ext cx="31278" cy="9835"/>
            </a:xfrm>
            <a:custGeom>
              <a:rect b="b" l="l" r="r" t="t"/>
              <a:pathLst>
                <a:path extrusionOk="0" h="277" w="881">
                  <a:moveTo>
                    <a:pt x="139" y="1"/>
                  </a:moveTo>
                  <a:cubicBezTo>
                    <a:pt x="64" y="1"/>
                    <a:pt x="1" y="64"/>
                    <a:pt x="1" y="139"/>
                  </a:cubicBezTo>
                  <a:cubicBezTo>
                    <a:pt x="1" y="215"/>
                    <a:pt x="63" y="277"/>
                    <a:pt x="139" y="277"/>
                  </a:cubicBezTo>
                  <a:lnTo>
                    <a:pt x="742" y="277"/>
                  </a:lnTo>
                  <a:cubicBezTo>
                    <a:pt x="818" y="277"/>
                    <a:pt x="880" y="215"/>
                    <a:pt x="880" y="139"/>
                  </a:cubicBezTo>
                  <a:cubicBezTo>
                    <a:pt x="880" y="64"/>
                    <a:pt x="820" y="1"/>
                    <a:pt x="74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
            <p:cNvSpPr/>
            <p:nvPr/>
          </p:nvSpPr>
          <p:spPr>
            <a:xfrm>
              <a:off x="3478007" y="3864240"/>
              <a:ext cx="134874" cy="9906"/>
            </a:xfrm>
            <a:custGeom>
              <a:rect b="b" l="l" r="r" t="t"/>
              <a:pathLst>
                <a:path extrusionOk="0" h="279" w="3799">
                  <a:moveTo>
                    <a:pt x="139" y="1"/>
                  </a:moveTo>
                  <a:cubicBezTo>
                    <a:pt x="64" y="1"/>
                    <a:pt x="1" y="64"/>
                    <a:pt x="1" y="139"/>
                  </a:cubicBezTo>
                  <a:cubicBezTo>
                    <a:pt x="1" y="215"/>
                    <a:pt x="63" y="278"/>
                    <a:pt x="139" y="278"/>
                  </a:cubicBezTo>
                  <a:lnTo>
                    <a:pt x="3660" y="278"/>
                  </a:lnTo>
                  <a:cubicBezTo>
                    <a:pt x="3735" y="278"/>
                    <a:pt x="3799" y="215"/>
                    <a:pt x="3799" y="139"/>
                  </a:cubicBezTo>
                  <a:cubicBezTo>
                    <a:pt x="3799" y="64"/>
                    <a:pt x="3737" y="1"/>
                    <a:pt x="36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
            <p:cNvSpPr/>
            <p:nvPr/>
          </p:nvSpPr>
          <p:spPr>
            <a:xfrm>
              <a:off x="3566553" y="3888560"/>
              <a:ext cx="46331" cy="9906"/>
            </a:xfrm>
            <a:custGeom>
              <a:rect b="b" l="l" r="r" t="t"/>
              <a:pathLst>
                <a:path extrusionOk="0" h="279" w="1305">
                  <a:moveTo>
                    <a:pt x="139" y="1"/>
                  </a:moveTo>
                  <a:cubicBezTo>
                    <a:pt x="63" y="1"/>
                    <a:pt x="1" y="63"/>
                    <a:pt x="1" y="140"/>
                  </a:cubicBezTo>
                  <a:cubicBezTo>
                    <a:pt x="1" y="215"/>
                    <a:pt x="61" y="278"/>
                    <a:pt x="139" y="278"/>
                  </a:cubicBezTo>
                  <a:lnTo>
                    <a:pt x="1166" y="278"/>
                  </a:lnTo>
                  <a:cubicBezTo>
                    <a:pt x="1241" y="278"/>
                    <a:pt x="1305" y="215"/>
                    <a:pt x="1305" y="140"/>
                  </a:cubicBezTo>
                  <a:cubicBezTo>
                    <a:pt x="1305" y="64"/>
                    <a:pt x="1243" y="1"/>
                    <a:pt x="11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
            <p:cNvSpPr/>
            <p:nvPr/>
          </p:nvSpPr>
          <p:spPr>
            <a:xfrm>
              <a:off x="3478007" y="3888560"/>
              <a:ext cx="75301" cy="9906"/>
            </a:xfrm>
            <a:custGeom>
              <a:rect b="b" l="l" r="r" t="t"/>
              <a:pathLst>
                <a:path extrusionOk="0" h="279" w="2121">
                  <a:moveTo>
                    <a:pt x="139" y="1"/>
                  </a:moveTo>
                  <a:cubicBezTo>
                    <a:pt x="64" y="1"/>
                    <a:pt x="1" y="63"/>
                    <a:pt x="1" y="140"/>
                  </a:cubicBezTo>
                  <a:cubicBezTo>
                    <a:pt x="1" y="215"/>
                    <a:pt x="63" y="278"/>
                    <a:pt x="139" y="278"/>
                  </a:cubicBezTo>
                  <a:lnTo>
                    <a:pt x="1981" y="278"/>
                  </a:lnTo>
                  <a:cubicBezTo>
                    <a:pt x="2057" y="278"/>
                    <a:pt x="2121" y="215"/>
                    <a:pt x="2121" y="140"/>
                  </a:cubicBezTo>
                  <a:cubicBezTo>
                    <a:pt x="2121" y="64"/>
                    <a:pt x="2059" y="1"/>
                    <a:pt x="19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
            <p:cNvSpPr/>
            <p:nvPr/>
          </p:nvSpPr>
          <p:spPr>
            <a:xfrm>
              <a:off x="3478007" y="3912951"/>
              <a:ext cx="134874" cy="9835"/>
            </a:xfrm>
            <a:custGeom>
              <a:rect b="b" l="l" r="r" t="t"/>
              <a:pathLst>
                <a:path extrusionOk="0" h="277" w="3799">
                  <a:moveTo>
                    <a:pt x="139" y="0"/>
                  </a:moveTo>
                  <a:cubicBezTo>
                    <a:pt x="64" y="0"/>
                    <a:pt x="1" y="62"/>
                    <a:pt x="1" y="138"/>
                  </a:cubicBezTo>
                  <a:cubicBezTo>
                    <a:pt x="1" y="213"/>
                    <a:pt x="63" y="276"/>
                    <a:pt x="139" y="276"/>
                  </a:cubicBezTo>
                  <a:lnTo>
                    <a:pt x="3660" y="276"/>
                  </a:lnTo>
                  <a:cubicBezTo>
                    <a:pt x="3735" y="276"/>
                    <a:pt x="3799" y="213"/>
                    <a:pt x="3799" y="138"/>
                  </a:cubicBezTo>
                  <a:cubicBezTo>
                    <a:pt x="3799" y="62"/>
                    <a:pt x="3737" y="0"/>
                    <a:pt x="36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
            <p:cNvSpPr/>
            <p:nvPr/>
          </p:nvSpPr>
          <p:spPr>
            <a:xfrm>
              <a:off x="3639158" y="3759042"/>
              <a:ext cx="111158" cy="186188"/>
            </a:xfrm>
            <a:custGeom>
              <a:rect b="b" l="l" r="r" t="t"/>
              <a:pathLst>
                <a:path extrusionOk="0" h="5244" w="3131">
                  <a:moveTo>
                    <a:pt x="159" y="1"/>
                  </a:moveTo>
                  <a:cubicBezTo>
                    <a:pt x="71" y="1"/>
                    <a:pt x="1" y="73"/>
                    <a:pt x="1" y="159"/>
                  </a:cubicBezTo>
                  <a:lnTo>
                    <a:pt x="1" y="5085"/>
                  </a:lnTo>
                  <a:cubicBezTo>
                    <a:pt x="1" y="5173"/>
                    <a:pt x="73" y="5243"/>
                    <a:pt x="159" y="5243"/>
                  </a:cubicBezTo>
                  <a:lnTo>
                    <a:pt x="2972" y="5243"/>
                  </a:lnTo>
                  <a:cubicBezTo>
                    <a:pt x="3059" y="5243"/>
                    <a:pt x="3131" y="5171"/>
                    <a:pt x="3131" y="5085"/>
                  </a:cubicBezTo>
                  <a:lnTo>
                    <a:pt x="3131" y="159"/>
                  </a:lnTo>
                  <a:cubicBezTo>
                    <a:pt x="3131" y="71"/>
                    <a:pt x="3059" y="1"/>
                    <a:pt x="29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
            <p:cNvSpPr/>
            <p:nvPr/>
          </p:nvSpPr>
          <p:spPr>
            <a:xfrm>
              <a:off x="3731468" y="3759042"/>
              <a:ext cx="18852" cy="186188"/>
            </a:xfrm>
            <a:custGeom>
              <a:rect b="b" l="l" r="r" t="t"/>
              <a:pathLst>
                <a:path extrusionOk="0" h="5244" w="531">
                  <a:moveTo>
                    <a:pt x="1" y="1"/>
                  </a:moveTo>
                  <a:cubicBezTo>
                    <a:pt x="90" y="1"/>
                    <a:pt x="159" y="71"/>
                    <a:pt x="159" y="159"/>
                  </a:cubicBezTo>
                  <a:lnTo>
                    <a:pt x="159" y="5085"/>
                  </a:lnTo>
                  <a:cubicBezTo>
                    <a:pt x="159" y="5173"/>
                    <a:pt x="89" y="5243"/>
                    <a:pt x="1" y="5243"/>
                  </a:cubicBezTo>
                  <a:lnTo>
                    <a:pt x="372" y="5243"/>
                  </a:lnTo>
                  <a:cubicBezTo>
                    <a:pt x="460" y="5243"/>
                    <a:pt x="531" y="5171"/>
                    <a:pt x="531" y="5085"/>
                  </a:cubicBezTo>
                  <a:lnTo>
                    <a:pt x="531" y="159"/>
                  </a:lnTo>
                  <a:cubicBezTo>
                    <a:pt x="531" y="73"/>
                    <a:pt x="459" y="1"/>
                    <a:pt x="3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
            <p:cNvSpPr/>
            <p:nvPr/>
          </p:nvSpPr>
          <p:spPr>
            <a:xfrm>
              <a:off x="3658543" y="3864240"/>
              <a:ext cx="72354" cy="9906"/>
            </a:xfrm>
            <a:custGeom>
              <a:rect b="b" l="l" r="r" t="t"/>
              <a:pathLst>
                <a:path extrusionOk="0" h="279" w="2038">
                  <a:moveTo>
                    <a:pt x="138" y="1"/>
                  </a:moveTo>
                  <a:cubicBezTo>
                    <a:pt x="62" y="1"/>
                    <a:pt x="0" y="64"/>
                    <a:pt x="0" y="139"/>
                  </a:cubicBezTo>
                  <a:cubicBezTo>
                    <a:pt x="0" y="215"/>
                    <a:pt x="60" y="278"/>
                    <a:pt x="138" y="278"/>
                  </a:cubicBezTo>
                  <a:lnTo>
                    <a:pt x="1900" y="278"/>
                  </a:lnTo>
                  <a:cubicBezTo>
                    <a:pt x="1976" y="278"/>
                    <a:pt x="2038" y="215"/>
                    <a:pt x="2038" y="139"/>
                  </a:cubicBezTo>
                  <a:cubicBezTo>
                    <a:pt x="2038" y="64"/>
                    <a:pt x="1976" y="1"/>
                    <a:pt x="190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
            <p:cNvSpPr/>
            <p:nvPr/>
          </p:nvSpPr>
          <p:spPr>
            <a:xfrm>
              <a:off x="3658579" y="3888560"/>
              <a:ext cx="55526" cy="9906"/>
            </a:xfrm>
            <a:custGeom>
              <a:rect b="b" l="l" r="r" t="t"/>
              <a:pathLst>
                <a:path extrusionOk="0" h="279" w="1564">
                  <a:moveTo>
                    <a:pt x="139" y="1"/>
                  </a:moveTo>
                  <a:cubicBezTo>
                    <a:pt x="64" y="1"/>
                    <a:pt x="0" y="63"/>
                    <a:pt x="0" y="140"/>
                  </a:cubicBezTo>
                  <a:cubicBezTo>
                    <a:pt x="0" y="215"/>
                    <a:pt x="61" y="278"/>
                    <a:pt x="139" y="278"/>
                  </a:cubicBezTo>
                  <a:lnTo>
                    <a:pt x="1425" y="278"/>
                  </a:lnTo>
                  <a:cubicBezTo>
                    <a:pt x="1503" y="278"/>
                    <a:pt x="1563" y="215"/>
                    <a:pt x="1563" y="140"/>
                  </a:cubicBezTo>
                  <a:cubicBezTo>
                    <a:pt x="1563" y="64"/>
                    <a:pt x="1503" y="1"/>
                    <a:pt x="14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
            <p:cNvSpPr/>
            <p:nvPr/>
          </p:nvSpPr>
          <p:spPr>
            <a:xfrm>
              <a:off x="3658579" y="3912951"/>
              <a:ext cx="55526" cy="9835"/>
            </a:xfrm>
            <a:custGeom>
              <a:rect b="b" l="l" r="r" t="t"/>
              <a:pathLst>
                <a:path extrusionOk="0" h="277" w="1564">
                  <a:moveTo>
                    <a:pt x="139" y="0"/>
                  </a:moveTo>
                  <a:cubicBezTo>
                    <a:pt x="64" y="0"/>
                    <a:pt x="0" y="62"/>
                    <a:pt x="0" y="138"/>
                  </a:cubicBezTo>
                  <a:cubicBezTo>
                    <a:pt x="0" y="213"/>
                    <a:pt x="61" y="276"/>
                    <a:pt x="139" y="276"/>
                  </a:cubicBezTo>
                  <a:lnTo>
                    <a:pt x="1425" y="276"/>
                  </a:lnTo>
                  <a:cubicBezTo>
                    <a:pt x="1503" y="276"/>
                    <a:pt x="1563" y="213"/>
                    <a:pt x="1563" y="138"/>
                  </a:cubicBezTo>
                  <a:cubicBezTo>
                    <a:pt x="1563" y="62"/>
                    <a:pt x="1503" y="0"/>
                    <a:pt x="14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8" name="Google Shape;1568;p6"/>
          <p:cNvGrpSpPr/>
          <p:nvPr/>
        </p:nvGrpSpPr>
        <p:grpSpPr>
          <a:xfrm>
            <a:off x="7941733" y="611190"/>
            <a:ext cx="609914" cy="421921"/>
            <a:chOff x="4732210" y="3668507"/>
            <a:chExt cx="327049" cy="226231"/>
          </a:xfrm>
        </p:grpSpPr>
        <p:sp>
          <p:nvSpPr>
            <p:cNvPr id="1569" name="Google Shape;1569;p6"/>
            <p:cNvSpPr/>
            <p:nvPr/>
          </p:nvSpPr>
          <p:spPr>
            <a:xfrm>
              <a:off x="4755465" y="3668507"/>
              <a:ext cx="280505" cy="192721"/>
            </a:xfrm>
            <a:custGeom>
              <a:rect b="b" l="l" r="r" t="t"/>
              <a:pathLst>
                <a:path extrusionOk="0" h="5428" w="7901">
                  <a:moveTo>
                    <a:pt x="307" y="1"/>
                  </a:moveTo>
                  <a:cubicBezTo>
                    <a:pt x="137" y="1"/>
                    <a:pt x="0" y="139"/>
                    <a:pt x="0" y="309"/>
                  </a:cubicBezTo>
                  <a:lnTo>
                    <a:pt x="0" y="5119"/>
                  </a:lnTo>
                  <a:cubicBezTo>
                    <a:pt x="0" y="5291"/>
                    <a:pt x="138" y="5427"/>
                    <a:pt x="307" y="5427"/>
                  </a:cubicBezTo>
                  <a:lnTo>
                    <a:pt x="7592" y="5427"/>
                  </a:lnTo>
                  <a:cubicBezTo>
                    <a:pt x="7761" y="5427"/>
                    <a:pt x="7899" y="5289"/>
                    <a:pt x="7900" y="5119"/>
                  </a:cubicBezTo>
                  <a:lnTo>
                    <a:pt x="7900" y="309"/>
                  </a:lnTo>
                  <a:cubicBezTo>
                    <a:pt x="7900" y="137"/>
                    <a:pt x="7761" y="1"/>
                    <a:pt x="75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
            <p:cNvSpPr/>
            <p:nvPr/>
          </p:nvSpPr>
          <p:spPr>
            <a:xfrm>
              <a:off x="5011837" y="3668507"/>
              <a:ext cx="24071" cy="192721"/>
            </a:xfrm>
            <a:custGeom>
              <a:rect b="b" l="l" r="r" t="t"/>
              <a:pathLst>
                <a:path extrusionOk="0" h="5428" w="678">
                  <a:moveTo>
                    <a:pt x="0" y="1"/>
                  </a:moveTo>
                  <a:cubicBezTo>
                    <a:pt x="170" y="1"/>
                    <a:pt x="308" y="139"/>
                    <a:pt x="308" y="309"/>
                  </a:cubicBezTo>
                  <a:lnTo>
                    <a:pt x="308" y="5119"/>
                  </a:lnTo>
                  <a:cubicBezTo>
                    <a:pt x="308" y="5291"/>
                    <a:pt x="170" y="5427"/>
                    <a:pt x="0" y="5427"/>
                  </a:cubicBezTo>
                  <a:lnTo>
                    <a:pt x="371" y="5427"/>
                  </a:lnTo>
                  <a:cubicBezTo>
                    <a:pt x="540" y="5427"/>
                    <a:pt x="678" y="5289"/>
                    <a:pt x="678" y="5119"/>
                  </a:cubicBezTo>
                  <a:lnTo>
                    <a:pt x="678" y="309"/>
                  </a:lnTo>
                  <a:cubicBezTo>
                    <a:pt x="678" y="139"/>
                    <a:pt x="540" y="2"/>
                    <a:pt x="3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
            <p:cNvSpPr/>
            <p:nvPr/>
          </p:nvSpPr>
          <p:spPr>
            <a:xfrm>
              <a:off x="4776803" y="3690235"/>
              <a:ext cx="237796" cy="153098"/>
            </a:xfrm>
            <a:custGeom>
              <a:rect b="b" l="l" r="r" t="t"/>
              <a:pathLst>
                <a:path extrusionOk="0" h="4312" w="6698">
                  <a:moveTo>
                    <a:pt x="288" y="0"/>
                  </a:moveTo>
                  <a:cubicBezTo>
                    <a:pt x="173" y="0"/>
                    <a:pt x="83" y="94"/>
                    <a:pt x="83" y="208"/>
                  </a:cubicBezTo>
                  <a:lnTo>
                    <a:pt x="83" y="3232"/>
                  </a:lnTo>
                  <a:lnTo>
                    <a:pt x="1" y="3360"/>
                  </a:lnTo>
                  <a:lnTo>
                    <a:pt x="1" y="4104"/>
                  </a:lnTo>
                  <a:cubicBezTo>
                    <a:pt x="1" y="4220"/>
                    <a:pt x="94" y="4312"/>
                    <a:pt x="208" y="4312"/>
                  </a:cubicBezTo>
                  <a:lnTo>
                    <a:pt x="6491" y="4312"/>
                  </a:lnTo>
                  <a:cubicBezTo>
                    <a:pt x="6604" y="4312"/>
                    <a:pt x="6696" y="4218"/>
                    <a:pt x="6698" y="4104"/>
                  </a:cubicBezTo>
                  <a:lnTo>
                    <a:pt x="6698" y="3360"/>
                  </a:lnTo>
                  <a:lnTo>
                    <a:pt x="6645" y="3189"/>
                  </a:lnTo>
                  <a:lnTo>
                    <a:pt x="6655" y="208"/>
                  </a:lnTo>
                  <a:cubicBezTo>
                    <a:pt x="6655" y="92"/>
                    <a:pt x="6561" y="0"/>
                    <a:pt x="64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6"/>
            <p:cNvSpPr/>
            <p:nvPr/>
          </p:nvSpPr>
          <p:spPr>
            <a:xfrm>
              <a:off x="4993908" y="3686436"/>
              <a:ext cx="20662" cy="156897"/>
            </a:xfrm>
            <a:custGeom>
              <a:rect b="b" l="l" r="r" t="t"/>
              <a:pathLst>
                <a:path extrusionOk="0" h="4419" w="582">
                  <a:moveTo>
                    <a:pt x="0" y="1"/>
                  </a:moveTo>
                  <a:cubicBezTo>
                    <a:pt x="115" y="1"/>
                    <a:pt x="207" y="94"/>
                    <a:pt x="207" y="208"/>
                  </a:cubicBezTo>
                  <a:lnTo>
                    <a:pt x="207" y="4211"/>
                  </a:lnTo>
                  <a:cubicBezTo>
                    <a:pt x="207" y="4327"/>
                    <a:pt x="114" y="4419"/>
                    <a:pt x="0" y="4419"/>
                  </a:cubicBezTo>
                  <a:lnTo>
                    <a:pt x="374" y="4419"/>
                  </a:lnTo>
                  <a:cubicBezTo>
                    <a:pt x="489" y="4419"/>
                    <a:pt x="581" y="4325"/>
                    <a:pt x="581" y="4211"/>
                  </a:cubicBezTo>
                  <a:lnTo>
                    <a:pt x="581" y="208"/>
                  </a:lnTo>
                  <a:cubicBezTo>
                    <a:pt x="581" y="93"/>
                    <a:pt x="489"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6"/>
            <p:cNvSpPr/>
            <p:nvPr/>
          </p:nvSpPr>
          <p:spPr>
            <a:xfrm>
              <a:off x="4875326" y="3686436"/>
              <a:ext cx="139241" cy="89402"/>
            </a:xfrm>
            <a:custGeom>
              <a:rect b="b" l="l" r="r" t="t"/>
              <a:pathLst>
                <a:path extrusionOk="0" h="2518" w="3922">
                  <a:moveTo>
                    <a:pt x="115" y="1"/>
                  </a:moveTo>
                  <a:cubicBezTo>
                    <a:pt x="0" y="1"/>
                    <a:pt x="33" y="94"/>
                    <a:pt x="33" y="208"/>
                  </a:cubicBezTo>
                  <a:lnTo>
                    <a:pt x="33" y="2518"/>
                  </a:lnTo>
                  <a:lnTo>
                    <a:pt x="3921" y="2518"/>
                  </a:lnTo>
                  <a:lnTo>
                    <a:pt x="3921" y="208"/>
                  </a:lnTo>
                  <a:cubicBezTo>
                    <a:pt x="3921" y="93"/>
                    <a:pt x="3829" y="1"/>
                    <a:pt x="37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6"/>
            <p:cNvSpPr/>
            <p:nvPr/>
          </p:nvSpPr>
          <p:spPr>
            <a:xfrm>
              <a:off x="4993837" y="3686436"/>
              <a:ext cx="20733" cy="89402"/>
            </a:xfrm>
            <a:custGeom>
              <a:rect b="b" l="l" r="r" t="t"/>
              <a:pathLst>
                <a:path extrusionOk="0" h="2518" w="584">
                  <a:moveTo>
                    <a:pt x="1" y="1"/>
                  </a:moveTo>
                  <a:cubicBezTo>
                    <a:pt x="116" y="1"/>
                    <a:pt x="208" y="94"/>
                    <a:pt x="208" y="208"/>
                  </a:cubicBezTo>
                  <a:lnTo>
                    <a:pt x="208" y="2518"/>
                  </a:lnTo>
                  <a:lnTo>
                    <a:pt x="583" y="2518"/>
                  </a:lnTo>
                  <a:lnTo>
                    <a:pt x="583" y="208"/>
                  </a:lnTo>
                  <a:cubicBezTo>
                    <a:pt x="583" y="93"/>
                    <a:pt x="491" y="1"/>
                    <a:pt x="3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
            <p:cNvSpPr/>
            <p:nvPr/>
          </p:nvSpPr>
          <p:spPr>
            <a:xfrm>
              <a:off x="4898261" y="3704082"/>
              <a:ext cx="98200" cy="54145"/>
            </a:xfrm>
            <a:custGeom>
              <a:rect b="b" l="l" r="r" t="t"/>
              <a:pathLst>
                <a:path extrusionOk="0" h="1525" w="2766">
                  <a:moveTo>
                    <a:pt x="167" y="0"/>
                  </a:moveTo>
                  <a:cubicBezTo>
                    <a:pt x="75" y="0"/>
                    <a:pt x="0" y="75"/>
                    <a:pt x="0" y="167"/>
                  </a:cubicBezTo>
                  <a:lnTo>
                    <a:pt x="0" y="1357"/>
                  </a:lnTo>
                  <a:cubicBezTo>
                    <a:pt x="0" y="1448"/>
                    <a:pt x="75" y="1524"/>
                    <a:pt x="167" y="1524"/>
                  </a:cubicBezTo>
                  <a:lnTo>
                    <a:pt x="2599" y="1524"/>
                  </a:lnTo>
                  <a:cubicBezTo>
                    <a:pt x="2693" y="1524"/>
                    <a:pt x="2766" y="1448"/>
                    <a:pt x="2766" y="1357"/>
                  </a:cubicBezTo>
                  <a:lnTo>
                    <a:pt x="2766" y="167"/>
                  </a:lnTo>
                  <a:cubicBezTo>
                    <a:pt x="2766" y="75"/>
                    <a:pt x="2691" y="0"/>
                    <a:pt x="259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
            <p:cNvSpPr/>
            <p:nvPr/>
          </p:nvSpPr>
          <p:spPr>
            <a:xfrm>
              <a:off x="4977328" y="3704082"/>
              <a:ext cx="19136" cy="54145"/>
            </a:xfrm>
            <a:custGeom>
              <a:rect b="b" l="l" r="r" t="t"/>
              <a:pathLst>
                <a:path extrusionOk="0" h="1525" w="539">
                  <a:moveTo>
                    <a:pt x="1" y="0"/>
                  </a:moveTo>
                  <a:cubicBezTo>
                    <a:pt x="93" y="0"/>
                    <a:pt x="169" y="75"/>
                    <a:pt x="169" y="167"/>
                  </a:cubicBezTo>
                  <a:lnTo>
                    <a:pt x="169" y="1357"/>
                  </a:lnTo>
                  <a:cubicBezTo>
                    <a:pt x="169" y="1448"/>
                    <a:pt x="93" y="1524"/>
                    <a:pt x="1" y="1524"/>
                  </a:cubicBezTo>
                  <a:lnTo>
                    <a:pt x="372" y="1524"/>
                  </a:lnTo>
                  <a:cubicBezTo>
                    <a:pt x="463" y="1524"/>
                    <a:pt x="539" y="1448"/>
                    <a:pt x="539" y="1357"/>
                  </a:cubicBezTo>
                  <a:lnTo>
                    <a:pt x="539" y="167"/>
                  </a:lnTo>
                  <a:cubicBezTo>
                    <a:pt x="539" y="74"/>
                    <a:pt x="466" y="0"/>
                    <a:pt x="3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
            <p:cNvSpPr/>
            <p:nvPr/>
          </p:nvSpPr>
          <p:spPr>
            <a:xfrm>
              <a:off x="4776803" y="3775764"/>
              <a:ext cx="237796" cy="33801"/>
            </a:xfrm>
            <a:custGeom>
              <a:rect b="b" l="l" r="r" t="t"/>
              <a:pathLst>
                <a:path extrusionOk="0" h="952" w="6698">
                  <a:moveTo>
                    <a:pt x="1" y="0"/>
                  </a:moveTo>
                  <a:lnTo>
                    <a:pt x="1" y="951"/>
                  </a:lnTo>
                  <a:lnTo>
                    <a:pt x="6698" y="951"/>
                  </a:lnTo>
                  <a:lnTo>
                    <a:pt x="66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
            <p:cNvSpPr/>
            <p:nvPr/>
          </p:nvSpPr>
          <p:spPr>
            <a:xfrm>
              <a:off x="5001186" y="3775764"/>
              <a:ext cx="13384" cy="33801"/>
            </a:xfrm>
            <a:custGeom>
              <a:rect b="b" l="l" r="r" t="t"/>
              <a:pathLst>
                <a:path extrusionOk="0" h="952" w="377">
                  <a:moveTo>
                    <a:pt x="1" y="0"/>
                  </a:moveTo>
                  <a:lnTo>
                    <a:pt x="1" y="951"/>
                  </a:lnTo>
                  <a:lnTo>
                    <a:pt x="376" y="951"/>
                  </a:lnTo>
                  <a:lnTo>
                    <a:pt x="3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
            <p:cNvSpPr/>
            <p:nvPr/>
          </p:nvSpPr>
          <p:spPr>
            <a:xfrm>
              <a:off x="4836272" y="3792664"/>
              <a:ext cx="81017" cy="16900"/>
            </a:xfrm>
            <a:custGeom>
              <a:rect b="b" l="l" r="r" t="t"/>
              <a:pathLst>
                <a:path extrusionOk="0" h="476" w="2282">
                  <a:moveTo>
                    <a:pt x="242" y="1"/>
                  </a:moveTo>
                  <a:cubicBezTo>
                    <a:pt x="109" y="1"/>
                    <a:pt x="1" y="109"/>
                    <a:pt x="1" y="241"/>
                  </a:cubicBezTo>
                  <a:lnTo>
                    <a:pt x="1" y="475"/>
                  </a:lnTo>
                  <a:lnTo>
                    <a:pt x="2281" y="475"/>
                  </a:lnTo>
                  <a:lnTo>
                    <a:pt x="2281" y="241"/>
                  </a:lnTo>
                  <a:cubicBezTo>
                    <a:pt x="2281" y="109"/>
                    <a:pt x="2174" y="1"/>
                    <a:pt x="20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
            <p:cNvSpPr/>
            <p:nvPr/>
          </p:nvSpPr>
          <p:spPr>
            <a:xfrm>
              <a:off x="4917256" y="3792664"/>
              <a:ext cx="81017" cy="16900"/>
            </a:xfrm>
            <a:custGeom>
              <a:rect b="b" l="l" r="r" t="t"/>
              <a:pathLst>
                <a:path extrusionOk="0" h="476" w="2282">
                  <a:moveTo>
                    <a:pt x="242" y="1"/>
                  </a:moveTo>
                  <a:cubicBezTo>
                    <a:pt x="108" y="1"/>
                    <a:pt x="0" y="109"/>
                    <a:pt x="0" y="241"/>
                  </a:cubicBezTo>
                  <a:lnTo>
                    <a:pt x="0" y="475"/>
                  </a:lnTo>
                  <a:lnTo>
                    <a:pt x="2281" y="475"/>
                  </a:lnTo>
                  <a:lnTo>
                    <a:pt x="2281" y="241"/>
                  </a:lnTo>
                  <a:cubicBezTo>
                    <a:pt x="2281" y="109"/>
                    <a:pt x="2173" y="1"/>
                    <a:pt x="20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
            <p:cNvSpPr/>
            <p:nvPr/>
          </p:nvSpPr>
          <p:spPr>
            <a:xfrm>
              <a:off x="4894995" y="3792664"/>
              <a:ext cx="22296" cy="16900"/>
            </a:xfrm>
            <a:custGeom>
              <a:rect b="b" l="l" r="r" t="t"/>
              <a:pathLst>
                <a:path extrusionOk="0" h="476" w="628">
                  <a:moveTo>
                    <a:pt x="0" y="1"/>
                  </a:moveTo>
                  <a:cubicBezTo>
                    <a:pt x="132" y="1"/>
                    <a:pt x="240" y="109"/>
                    <a:pt x="240" y="241"/>
                  </a:cubicBezTo>
                  <a:lnTo>
                    <a:pt x="240" y="475"/>
                  </a:lnTo>
                  <a:lnTo>
                    <a:pt x="627" y="475"/>
                  </a:lnTo>
                  <a:lnTo>
                    <a:pt x="627" y="241"/>
                  </a:lnTo>
                  <a:cubicBezTo>
                    <a:pt x="627" y="109"/>
                    <a:pt x="520" y="1"/>
                    <a:pt x="3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
            <p:cNvSpPr/>
            <p:nvPr/>
          </p:nvSpPr>
          <p:spPr>
            <a:xfrm>
              <a:off x="4975908" y="3792664"/>
              <a:ext cx="22296" cy="16900"/>
            </a:xfrm>
            <a:custGeom>
              <a:rect b="b" l="l" r="r" t="t"/>
              <a:pathLst>
                <a:path extrusionOk="0" h="476" w="628">
                  <a:moveTo>
                    <a:pt x="0" y="1"/>
                  </a:moveTo>
                  <a:cubicBezTo>
                    <a:pt x="133" y="1"/>
                    <a:pt x="241" y="109"/>
                    <a:pt x="241" y="241"/>
                  </a:cubicBezTo>
                  <a:lnTo>
                    <a:pt x="241" y="475"/>
                  </a:lnTo>
                  <a:lnTo>
                    <a:pt x="628" y="475"/>
                  </a:lnTo>
                  <a:lnTo>
                    <a:pt x="628" y="241"/>
                  </a:lnTo>
                  <a:cubicBezTo>
                    <a:pt x="628" y="109"/>
                    <a:pt x="520" y="1"/>
                    <a:pt x="3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
            <p:cNvSpPr/>
            <p:nvPr/>
          </p:nvSpPr>
          <p:spPr>
            <a:xfrm>
              <a:off x="4776803" y="3686401"/>
              <a:ext cx="103454" cy="89402"/>
            </a:xfrm>
            <a:custGeom>
              <a:rect b="b" l="l" r="r" t="t"/>
              <a:pathLst>
                <a:path extrusionOk="0" h="2518" w="2914">
                  <a:moveTo>
                    <a:pt x="208" y="0"/>
                  </a:moveTo>
                  <a:cubicBezTo>
                    <a:pt x="93" y="0"/>
                    <a:pt x="1" y="94"/>
                    <a:pt x="1" y="208"/>
                  </a:cubicBezTo>
                  <a:lnTo>
                    <a:pt x="1" y="2517"/>
                  </a:lnTo>
                  <a:lnTo>
                    <a:pt x="2913" y="2517"/>
                  </a:lnTo>
                  <a:lnTo>
                    <a:pt x="2913" y="2"/>
                  </a:lnTo>
                  <a:lnTo>
                    <a:pt x="29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
            <p:cNvSpPr/>
            <p:nvPr/>
          </p:nvSpPr>
          <p:spPr>
            <a:xfrm>
              <a:off x="4789052" y="3705360"/>
              <a:ext cx="49597" cy="9622"/>
            </a:xfrm>
            <a:custGeom>
              <a:rect b="b" l="l" r="r" t="t"/>
              <a:pathLst>
                <a:path extrusionOk="0" h="271" w="1397">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
            <p:cNvSpPr/>
            <p:nvPr/>
          </p:nvSpPr>
          <p:spPr>
            <a:xfrm>
              <a:off x="4848733" y="3705360"/>
              <a:ext cx="19207" cy="9622"/>
            </a:xfrm>
            <a:custGeom>
              <a:rect b="b" l="l" r="r" t="t"/>
              <a:pathLst>
                <a:path extrusionOk="0" h="271" w="541">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
            <p:cNvSpPr/>
            <p:nvPr/>
          </p:nvSpPr>
          <p:spPr>
            <a:xfrm>
              <a:off x="4789052" y="3726307"/>
              <a:ext cx="49597" cy="9622"/>
            </a:xfrm>
            <a:custGeom>
              <a:rect b="b" l="l" r="r" t="t"/>
              <a:pathLst>
                <a:path extrusionOk="0" h="271" w="1397">
                  <a:moveTo>
                    <a:pt x="136" y="0"/>
                  </a:moveTo>
                  <a:cubicBezTo>
                    <a:pt x="63" y="0"/>
                    <a:pt x="1" y="61"/>
                    <a:pt x="1" y="136"/>
                  </a:cubicBezTo>
                  <a:cubicBezTo>
                    <a:pt x="1" y="209"/>
                    <a:pt x="63" y="271"/>
                    <a:pt x="136" y="271"/>
                  </a:cubicBezTo>
                  <a:lnTo>
                    <a:pt x="1263" y="271"/>
                  </a:lnTo>
                  <a:cubicBezTo>
                    <a:pt x="1336" y="271"/>
                    <a:pt x="1397" y="210"/>
                    <a:pt x="1397" y="136"/>
                  </a:cubicBezTo>
                  <a:cubicBezTo>
                    <a:pt x="1397" y="61"/>
                    <a:pt x="1336" y="0"/>
                    <a:pt x="1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
            <p:cNvSpPr/>
            <p:nvPr/>
          </p:nvSpPr>
          <p:spPr>
            <a:xfrm>
              <a:off x="4848733" y="3726307"/>
              <a:ext cx="19207" cy="9622"/>
            </a:xfrm>
            <a:custGeom>
              <a:rect b="b" l="l" r="r" t="t"/>
              <a:pathLst>
                <a:path extrusionOk="0" h="271" w="541">
                  <a:moveTo>
                    <a:pt x="136" y="0"/>
                  </a:moveTo>
                  <a:cubicBezTo>
                    <a:pt x="61" y="0"/>
                    <a:pt x="1" y="61"/>
                    <a:pt x="1" y="136"/>
                  </a:cubicBezTo>
                  <a:cubicBezTo>
                    <a:pt x="1" y="209"/>
                    <a:pt x="61" y="271"/>
                    <a:pt x="136" y="271"/>
                  </a:cubicBezTo>
                  <a:lnTo>
                    <a:pt x="405" y="271"/>
                  </a:lnTo>
                  <a:cubicBezTo>
                    <a:pt x="481" y="271"/>
                    <a:pt x="540" y="210"/>
                    <a:pt x="540" y="136"/>
                  </a:cubicBezTo>
                  <a:cubicBezTo>
                    <a:pt x="540" y="61"/>
                    <a:pt x="479" y="0"/>
                    <a:pt x="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
            <p:cNvSpPr/>
            <p:nvPr/>
          </p:nvSpPr>
          <p:spPr>
            <a:xfrm>
              <a:off x="4789052" y="3747255"/>
              <a:ext cx="49597" cy="9622"/>
            </a:xfrm>
            <a:custGeom>
              <a:rect b="b" l="l" r="r" t="t"/>
              <a:pathLst>
                <a:path extrusionOk="0" h="271" w="1397">
                  <a:moveTo>
                    <a:pt x="136" y="0"/>
                  </a:moveTo>
                  <a:cubicBezTo>
                    <a:pt x="63" y="0"/>
                    <a:pt x="1" y="62"/>
                    <a:pt x="1" y="136"/>
                  </a:cubicBezTo>
                  <a:cubicBezTo>
                    <a:pt x="1" y="209"/>
                    <a:pt x="63" y="271"/>
                    <a:pt x="136" y="271"/>
                  </a:cubicBezTo>
                  <a:lnTo>
                    <a:pt x="1263" y="271"/>
                  </a:lnTo>
                  <a:cubicBezTo>
                    <a:pt x="1336" y="271"/>
                    <a:pt x="1397" y="209"/>
                    <a:pt x="1397" y="136"/>
                  </a:cubicBezTo>
                  <a:cubicBezTo>
                    <a:pt x="1397" y="62"/>
                    <a:pt x="1336" y="0"/>
                    <a:pt x="1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
            <p:cNvSpPr/>
            <p:nvPr/>
          </p:nvSpPr>
          <p:spPr>
            <a:xfrm>
              <a:off x="4848733" y="3747255"/>
              <a:ext cx="19207" cy="9622"/>
            </a:xfrm>
            <a:custGeom>
              <a:rect b="b" l="l" r="r" t="t"/>
              <a:pathLst>
                <a:path extrusionOk="0" h="271" w="541">
                  <a:moveTo>
                    <a:pt x="136" y="0"/>
                  </a:moveTo>
                  <a:cubicBezTo>
                    <a:pt x="61" y="0"/>
                    <a:pt x="1" y="62"/>
                    <a:pt x="1" y="136"/>
                  </a:cubicBezTo>
                  <a:cubicBezTo>
                    <a:pt x="1" y="209"/>
                    <a:pt x="61" y="271"/>
                    <a:pt x="136" y="271"/>
                  </a:cubicBezTo>
                  <a:lnTo>
                    <a:pt x="405" y="271"/>
                  </a:lnTo>
                  <a:cubicBezTo>
                    <a:pt x="481" y="271"/>
                    <a:pt x="540" y="209"/>
                    <a:pt x="540" y="136"/>
                  </a:cubicBezTo>
                  <a:cubicBezTo>
                    <a:pt x="540" y="62"/>
                    <a:pt x="479" y="0"/>
                    <a:pt x="4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
            <p:cNvSpPr/>
            <p:nvPr/>
          </p:nvSpPr>
          <p:spPr>
            <a:xfrm>
              <a:off x="4732210" y="3859837"/>
              <a:ext cx="327049" cy="34901"/>
            </a:xfrm>
            <a:custGeom>
              <a:rect b="b" l="l" r="r" t="t"/>
              <a:pathLst>
                <a:path extrusionOk="0" h="983" w="9212">
                  <a:moveTo>
                    <a:pt x="249" y="1"/>
                  </a:moveTo>
                  <a:cubicBezTo>
                    <a:pt x="111" y="1"/>
                    <a:pt x="0" y="112"/>
                    <a:pt x="0" y="251"/>
                  </a:cubicBezTo>
                  <a:lnTo>
                    <a:pt x="0" y="585"/>
                  </a:lnTo>
                  <a:cubicBezTo>
                    <a:pt x="0" y="805"/>
                    <a:pt x="177" y="982"/>
                    <a:pt x="397" y="982"/>
                  </a:cubicBezTo>
                  <a:lnTo>
                    <a:pt x="8812" y="982"/>
                  </a:lnTo>
                  <a:cubicBezTo>
                    <a:pt x="9032" y="982"/>
                    <a:pt x="9210" y="805"/>
                    <a:pt x="9212" y="585"/>
                  </a:cubicBezTo>
                  <a:lnTo>
                    <a:pt x="9212" y="251"/>
                  </a:lnTo>
                  <a:cubicBezTo>
                    <a:pt x="9212" y="112"/>
                    <a:pt x="9099" y="1"/>
                    <a:pt x="8961" y="1"/>
                  </a:cubicBezTo>
                  <a:lnTo>
                    <a:pt x="5532" y="1"/>
                  </a:lnTo>
                  <a:lnTo>
                    <a:pt x="4669" y="80"/>
                  </a:lnTo>
                  <a:lnTo>
                    <a:pt x="367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
            <p:cNvSpPr/>
            <p:nvPr/>
          </p:nvSpPr>
          <p:spPr>
            <a:xfrm>
              <a:off x="5031897" y="3859837"/>
              <a:ext cx="27337" cy="34901"/>
            </a:xfrm>
            <a:custGeom>
              <a:rect b="b" l="l" r="r" t="t"/>
              <a:pathLst>
                <a:path extrusionOk="0" h="983" w="770">
                  <a:moveTo>
                    <a:pt x="150" y="1"/>
                  </a:moveTo>
                  <a:cubicBezTo>
                    <a:pt x="287" y="1"/>
                    <a:pt x="398" y="113"/>
                    <a:pt x="398" y="251"/>
                  </a:cubicBezTo>
                  <a:lnTo>
                    <a:pt x="398" y="585"/>
                  </a:lnTo>
                  <a:cubicBezTo>
                    <a:pt x="398" y="805"/>
                    <a:pt x="219" y="982"/>
                    <a:pt x="1" y="982"/>
                  </a:cubicBezTo>
                  <a:lnTo>
                    <a:pt x="371" y="982"/>
                  </a:lnTo>
                  <a:cubicBezTo>
                    <a:pt x="591" y="982"/>
                    <a:pt x="769" y="805"/>
                    <a:pt x="769" y="585"/>
                  </a:cubicBezTo>
                  <a:lnTo>
                    <a:pt x="769" y="251"/>
                  </a:lnTo>
                  <a:cubicBezTo>
                    <a:pt x="769" y="112"/>
                    <a:pt x="65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
            <p:cNvSpPr/>
            <p:nvPr/>
          </p:nvSpPr>
          <p:spPr>
            <a:xfrm>
              <a:off x="4862793" y="3859908"/>
              <a:ext cx="65893" cy="16936"/>
            </a:xfrm>
            <a:custGeom>
              <a:rect b="b" l="l" r="r" t="t"/>
              <a:pathLst>
                <a:path extrusionOk="0" h="477" w="1856">
                  <a:moveTo>
                    <a:pt x="0" y="0"/>
                  </a:moveTo>
                  <a:lnTo>
                    <a:pt x="0" y="141"/>
                  </a:lnTo>
                  <a:cubicBezTo>
                    <a:pt x="0" y="326"/>
                    <a:pt x="152" y="477"/>
                    <a:pt x="337" y="477"/>
                  </a:cubicBezTo>
                  <a:lnTo>
                    <a:pt x="1519" y="477"/>
                  </a:lnTo>
                  <a:cubicBezTo>
                    <a:pt x="1704" y="477"/>
                    <a:pt x="1854" y="326"/>
                    <a:pt x="1855" y="141"/>
                  </a:cubicBezTo>
                  <a:lnTo>
                    <a:pt x="185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
            <p:cNvSpPr/>
            <p:nvPr/>
          </p:nvSpPr>
          <p:spPr>
            <a:xfrm>
              <a:off x="4903516" y="3859837"/>
              <a:ext cx="25100" cy="16971"/>
            </a:xfrm>
            <a:custGeom>
              <a:rect b="b" l="l" r="r" t="t"/>
              <a:pathLst>
                <a:path extrusionOk="0" h="478" w="707">
                  <a:moveTo>
                    <a:pt x="337" y="1"/>
                  </a:moveTo>
                  <a:lnTo>
                    <a:pt x="337" y="141"/>
                  </a:lnTo>
                  <a:cubicBezTo>
                    <a:pt x="337" y="326"/>
                    <a:pt x="186" y="477"/>
                    <a:pt x="0" y="477"/>
                  </a:cubicBezTo>
                  <a:lnTo>
                    <a:pt x="372" y="477"/>
                  </a:lnTo>
                  <a:cubicBezTo>
                    <a:pt x="557" y="477"/>
                    <a:pt x="707" y="326"/>
                    <a:pt x="707" y="141"/>
                  </a:cubicBezTo>
                  <a:lnTo>
                    <a:pt x="7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94" name="Google Shape;1594;p6"/>
          <p:cNvCxnSpPr>
            <a:stCxn id="1541" idx="1"/>
            <a:endCxn id="1540" idx="1"/>
          </p:cNvCxnSpPr>
          <p:nvPr/>
        </p:nvCxnSpPr>
        <p:spPr>
          <a:xfrm rot="10800000">
            <a:off x="601650" y="1702550"/>
            <a:ext cx="1927500" cy="1159200"/>
          </a:xfrm>
          <a:prstGeom prst="bentConnector3">
            <a:avLst>
              <a:gd fmla="val 112353" name="adj1"/>
            </a:avLst>
          </a:prstGeom>
          <a:noFill/>
          <a:ln cap="flat" cmpd="sng" w="9525">
            <a:solidFill>
              <a:schemeClr val="dk2"/>
            </a:solidFill>
            <a:prstDash val="solid"/>
            <a:round/>
            <a:headEnd len="sm" w="sm" type="none"/>
            <a:tailEnd len="sm" w="sm" type="none"/>
          </a:ln>
        </p:spPr>
      </p:cxnSp>
      <p:pic>
        <p:nvPicPr>
          <p:cNvPr id="1595" name="Google Shape;1595;p6"/>
          <p:cNvPicPr preferRelativeResize="0"/>
          <p:nvPr/>
        </p:nvPicPr>
        <p:blipFill>
          <a:blip r:embed="rId3">
            <a:alphaModFix/>
          </a:blip>
          <a:stretch>
            <a:fillRect/>
          </a:stretch>
        </p:blipFill>
        <p:spPr>
          <a:xfrm>
            <a:off x="7146525" y="3331700"/>
            <a:ext cx="795200" cy="795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g1de0871e94e_2_8"/>
          <p:cNvSpPr txBox="1"/>
          <p:nvPr>
            <p:ph idx="1" type="body"/>
          </p:nvPr>
        </p:nvSpPr>
        <p:spPr>
          <a:xfrm>
            <a:off x="720000" y="1237080"/>
            <a:ext cx="7704000" cy="13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650"/>
              <a:t>Los protocolos más comunes en la capa de presentación son JPEG, MPEG, SSL y TLS, entre otros. Estos protocolos permiten que los datos se presenten en un formato adecuado para su uso por parte de las aplicaciones, y también aseguran que los datos sean seguros durante su transmisión.</a:t>
            </a:r>
            <a:endParaRPr sz="1650"/>
          </a:p>
        </p:txBody>
      </p:sp>
      <p:sp>
        <p:nvSpPr>
          <p:cNvPr id="1601" name="Google Shape;1601;g1de0871e94e_2_8"/>
          <p:cNvSpPr txBox="1"/>
          <p:nvPr>
            <p:ph type="title"/>
          </p:nvPr>
        </p:nvSpPr>
        <p:spPr>
          <a:xfrm>
            <a:off x="720000" y="54000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 R O T O C O L O S . . . 💻</a:t>
            </a:r>
            <a:endParaRPr/>
          </a:p>
        </p:txBody>
      </p:sp>
      <p:sp>
        <p:nvSpPr>
          <p:cNvPr id="1602" name="Google Shape;1602;g1de0871e94e_2_8"/>
          <p:cNvSpPr txBox="1"/>
          <p:nvPr>
            <p:ph idx="1" type="body"/>
          </p:nvPr>
        </p:nvSpPr>
        <p:spPr>
          <a:xfrm>
            <a:off x="720000" y="3181255"/>
            <a:ext cx="7704000" cy="13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650"/>
              <a:t>La capa de presentación funciona de la siguiente manera: los datos son recibidos de la capa de sesión y se procesan para asegurar que estén en el formato correcto. Después, los datos se comprimen, si es necesario, para reducir el tamaño y la cantidad de datos que se transmiten. Finalmente, los datos se cifran para garantizar la seguridad durante la transmisión.</a:t>
            </a:r>
            <a:endParaRPr sz="1650"/>
          </a:p>
        </p:txBody>
      </p:sp>
      <p:sp>
        <p:nvSpPr>
          <p:cNvPr id="1603" name="Google Shape;1603;g1de0871e94e_2_8"/>
          <p:cNvSpPr txBox="1"/>
          <p:nvPr>
            <p:ph type="title"/>
          </p:nvPr>
        </p:nvSpPr>
        <p:spPr>
          <a:xfrm>
            <a:off x="720000" y="2484175"/>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¿Como funciona?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g1de0871e94e_3_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 (PDU) Capa 1</a:t>
            </a:r>
            <a:endParaRPr/>
          </a:p>
        </p:txBody>
      </p:sp>
      <p:sp>
        <p:nvSpPr>
          <p:cNvPr id="1281" name="Google Shape;1281;g1de0871e94e_3_13"/>
          <p:cNvSpPr txBox="1"/>
          <p:nvPr>
            <p:ph idx="1" type="body"/>
          </p:nvPr>
        </p:nvSpPr>
        <p:spPr>
          <a:xfrm>
            <a:off x="720000" y="1237074"/>
            <a:ext cx="7704000" cy="37509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SzPts val="1100"/>
              <a:buNone/>
            </a:pPr>
            <a:r>
              <a:rPr lang="en" sz="1200">
                <a:latin typeface="Roboto"/>
                <a:ea typeface="Roboto"/>
                <a:cs typeface="Roboto"/>
                <a:sym typeface="Roboto"/>
              </a:rPr>
              <a:t>En la transmisión de señales analógicas, la señal eléctrica varía continuamente en el tiempo y la amplitud, lo que representa la información que se está transmitiendo. Por otro lado, en la transmisión de señales digitales, la señal eléctrica se representa mediante una serie de pulsos discretos, que pueden ser codificados mediante diferentes técnicas para garantizar la integridad y la detección de errores durante la transmisión.</a:t>
            </a:r>
            <a:endParaRPr sz="1200">
              <a:latin typeface="Roboto"/>
              <a:ea typeface="Roboto"/>
              <a:cs typeface="Roboto"/>
              <a:sym typeface="Roboto"/>
            </a:endParaRPr>
          </a:p>
          <a:p>
            <a:pPr indent="0" lvl="0" marL="0" rtl="0" algn="l">
              <a:lnSpc>
                <a:spcPct val="115000"/>
              </a:lnSpc>
              <a:spcBef>
                <a:spcPts val="1500"/>
              </a:spcBef>
              <a:spcAft>
                <a:spcPts val="0"/>
              </a:spcAft>
              <a:buSzPts val="1400"/>
              <a:buNone/>
            </a:pPr>
            <a:r>
              <a:t/>
            </a:r>
            <a:endParaRPr sz="1250"/>
          </a:p>
        </p:txBody>
      </p:sp>
      <p:pic>
        <p:nvPicPr>
          <p:cNvPr id="1282" name="Google Shape;1282;g1de0871e94e_3_13"/>
          <p:cNvPicPr preferRelativeResize="0"/>
          <p:nvPr/>
        </p:nvPicPr>
        <p:blipFill rotWithShape="1">
          <a:blip r:embed="rId3">
            <a:alphaModFix/>
          </a:blip>
          <a:srcRect b="-4547" l="0" r="-9938" t="0"/>
          <a:stretch/>
        </p:blipFill>
        <p:spPr>
          <a:xfrm>
            <a:off x="1882300" y="2056875"/>
            <a:ext cx="5084061" cy="2931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g1de0871e94e_2_20"/>
          <p:cNvSpPr txBox="1"/>
          <p:nvPr>
            <p:ph idx="1" type="body"/>
          </p:nvPr>
        </p:nvSpPr>
        <p:spPr>
          <a:xfrm>
            <a:off x="720000" y="1237075"/>
            <a:ext cx="7704000" cy="15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650"/>
              <a:t>Las vulnerabilidades en la capa de presentación son menos comunes que en otras capas del modelo OSI. Sin embargo, aún existen vulnerabilidades que pueden ser explotadas por los hackers para acceder a la red. Las vulnerabilidades pueden incluir ataques de inyección de código, así como ataques de fuerza bruta para romper la encriptación.</a:t>
            </a:r>
            <a:endParaRPr sz="1650"/>
          </a:p>
        </p:txBody>
      </p:sp>
      <p:sp>
        <p:nvSpPr>
          <p:cNvPr id="1609" name="Google Shape;1609;g1de0871e94e_2_20"/>
          <p:cNvSpPr txBox="1"/>
          <p:nvPr>
            <p:ph type="title"/>
          </p:nvPr>
        </p:nvSpPr>
        <p:spPr>
          <a:xfrm>
            <a:off x="720000" y="54000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V U L N E R A B I L I D A D E S ☢️</a:t>
            </a:r>
            <a:endParaRPr/>
          </a:p>
        </p:txBody>
      </p:sp>
      <p:pic>
        <p:nvPicPr>
          <p:cNvPr id="1610" name="Google Shape;1610;g1de0871e94e_2_20"/>
          <p:cNvPicPr preferRelativeResize="0"/>
          <p:nvPr/>
        </p:nvPicPr>
        <p:blipFill>
          <a:blip r:embed="rId3">
            <a:alphaModFix/>
          </a:blip>
          <a:stretch>
            <a:fillRect/>
          </a:stretch>
        </p:blipFill>
        <p:spPr>
          <a:xfrm>
            <a:off x="3343513" y="2650150"/>
            <a:ext cx="2942366" cy="2062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g1de0871e94e_2_31"/>
          <p:cNvSpPr txBox="1"/>
          <p:nvPr>
            <p:ph idx="1" type="body"/>
          </p:nvPr>
        </p:nvSpPr>
        <p:spPr>
          <a:xfrm>
            <a:off x="720000" y="1237075"/>
            <a:ext cx="7704000" cy="153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750"/>
              <a:t>Para defenderse de estos ataques, es importante implementar medidas de seguridad, como utilizar protocolos de seguridad como SSL/TLS, y actualizar regularmente los sistemas y aplicaciones. También es importante capacitar a los usuarios para que reconozcan y eviten los ataques de phishing y otros ataques de ingeniería social.</a:t>
            </a:r>
            <a:endParaRPr sz="1750"/>
          </a:p>
        </p:txBody>
      </p:sp>
      <p:sp>
        <p:nvSpPr>
          <p:cNvPr id="1616" name="Google Shape;1616;g1de0871e94e_2_31"/>
          <p:cNvSpPr txBox="1"/>
          <p:nvPr>
            <p:ph type="title"/>
          </p:nvPr>
        </p:nvSpPr>
        <p:spPr>
          <a:xfrm>
            <a:off x="720000" y="54000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 COMO NOS PROTEGEMOS ? 🛡️</a:t>
            </a:r>
            <a:endParaRPr/>
          </a:p>
        </p:txBody>
      </p:sp>
      <p:pic>
        <p:nvPicPr>
          <p:cNvPr id="1617" name="Google Shape;1617;g1de0871e94e_2_31"/>
          <p:cNvPicPr preferRelativeResize="0"/>
          <p:nvPr/>
        </p:nvPicPr>
        <p:blipFill>
          <a:blip r:embed="rId3">
            <a:alphaModFix/>
          </a:blip>
          <a:stretch>
            <a:fillRect/>
          </a:stretch>
        </p:blipFill>
        <p:spPr>
          <a:xfrm>
            <a:off x="2226025" y="3009275"/>
            <a:ext cx="2062926" cy="2062926"/>
          </a:xfrm>
          <a:prstGeom prst="rect">
            <a:avLst/>
          </a:prstGeom>
          <a:noFill/>
          <a:ln>
            <a:noFill/>
          </a:ln>
        </p:spPr>
      </p:pic>
      <p:pic>
        <p:nvPicPr>
          <p:cNvPr id="1618" name="Google Shape;1618;g1de0871e94e_2_31"/>
          <p:cNvPicPr preferRelativeResize="0"/>
          <p:nvPr/>
        </p:nvPicPr>
        <p:blipFill>
          <a:blip r:embed="rId4">
            <a:alphaModFix/>
          </a:blip>
          <a:stretch>
            <a:fillRect/>
          </a:stretch>
        </p:blipFill>
        <p:spPr>
          <a:xfrm>
            <a:off x="4580376" y="2623375"/>
            <a:ext cx="2062926" cy="20629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g1de0871e94e_2_41"/>
          <p:cNvSpPr txBox="1"/>
          <p:nvPr>
            <p:ph idx="1" type="body"/>
          </p:nvPr>
        </p:nvSpPr>
        <p:spPr>
          <a:xfrm>
            <a:off x="720000" y="1237075"/>
            <a:ext cx="7704000" cy="22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750"/>
              <a:t>En conclusión, la capa de presentación en el modelo OSI es esencial para garantizar que los datos se presenten en un formato adecuado y seguro durante su transmisión. Si bien las vulnerabilidades en esta capa son menos comunes que en otras capas del modelo OSI, aún es importante implementar medidas de seguridad adecuadas para proteger los datos durante la transmisión. Con la seguridad adecuada y la capacitación de los usuarios, se puede garantizar una transmisión segura y confiable de los datos a través de la red.</a:t>
            </a:r>
            <a:endParaRPr sz="1750"/>
          </a:p>
        </p:txBody>
      </p:sp>
      <p:sp>
        <p:nvSpPr>
          <p:cNvPr id="1624" name="Google Shape;1624;g1de0871e94e_2_41"/>
          <p:cNvSpPr txBox="1"/>
          <p:nvPr>
            <p:ph type="title"/>
          </p:nvPr>
        </p:nvSpPr>
        <p:spPr>
          <a:xfrm>
            <a:off x="720000" y="54000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C O N C L U S I Ó N</a:t>
            </a:r>
            <a:endParaRPr/>
          </a:p>
        </p:txBody>
      </p:sp>
      <p:pic>
        <p:nvPicPr>
          <p:cNvPr id="1625" name="Google Shape;1625;g1de0871e94e_2_41"/>
          <p:cNvPicPr preferRelativeResize="0"/>
          <p:nvPr/>
        </p:nvPicPr>
        <p:blipFill>
          <a:blip r:embed="rId3">
            <a:alphaModFix/>
          </a:blip>
          <a:stretch>
            <a:fillRect/>
          </a:stretch>
        </p:blipFill>
        <p:spPr>
          <a:xfrm>
            <a:off x="3950813" y="3505375"/>
            <a:ext cx="1242374" cy="124237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grpSp>
        <p:nvGrpSpPr>
          <p:cNvPr id="1630" name="Google Shape;1630;g1de0871e94e_0_161"/>
          <p:cNvGrpSpPr/>
          <p:nvPr/>
        </p:nvGrpSpPr>
        <p:grpSpPr>
          <a:xfrm>
            <a:off x="1708175" y="1620900"/>
            <a:ext cx="5727600" cy="1901700"/>
            <a:chOff x="1708175" y="1932750"/>
            <a:chExt cx="5727600" cy="1901700"/>
          </a:xfrm>
        </p:grpSpPr>
        <p:sp>
          <p:nvSpPr>
            <p:cNvPr id="1631" name="Google Shape;1631;g1de0871e94e_0_161"/>
            <p:cNvSpPr/>
            <p:nvPr/>
          </p:nvSpPr>
          <p:spPr>
            <a:xfrm>
              <a:off x="1708175" y="1932750"/>
              <a:ext cx="5727600" cy="19017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1de0871e94e_0_161"/>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1de0871e94e_0_161"/>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1de0871e94e_0_161"/>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1de0871e94e_0_161"/>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6" name="Google Shape;1636;g1de0871e94e_0_161"/>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Aplicacion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g1de0871e94e_0_17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Protocolos capa 7</a:t>
            </a:r>
            <a:endParaRPr/>
          </a:p>
        </p:txBody>
      </p:sp>
      <p:sp>
        <p:nvSpPr>
          <p:cNvPr id="1642" name="Google Shape;1642;g1de0871e94e_0_171"/>
          <p:cNvSpPr txBox="1"/>
          <p:nvPr>
            <p:ph idx="1" type="body"/>
          </p:nvPr>
        </p:nvSpPr>
        <p:spPr>
          <a:xfrm>
            <a:off x="720000" y="1237074"/>
            <a:ext cx="7704000" cy="37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50"/>
              <a:t>La capa de aplicación utiliza protocolos tales como el FTP, HTTP, POP3 Y SMTP</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FTP: Las siglas de FTP significa File Transfer Protocol, que se traduce como Protocolo de Transferencia de Archivos. Como su nombre indica, se trata de un protocolo que permite transferir archivos directamente de un dispositivo a otro.</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HTTP: De sus siglas en inglés: "Hypertext Transfer Protocol", es el nombre de un protocolo el cual nos permite realizar una petición de datos y recursos, como pueden ser documentos HTML. Es la base de cualquier intercambio de datos en la Web, y un protocolo de estructura cliente-servidor, esto quiere decir que una petición de datos es iniciada por el elemento que recibirá los datos (el cliente), normalmente un navegador Web.</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POP3: El protocolo POP3 (Post Office Protocol) o también conocido como «Protocolo de Oficina de correo», es uno de los protocolos fundamentales para la gestión del correo electrónico o email. Este protocolo se utiliza por los clientes locales de email para obtener los mensajes de email de un servidor remoto de correo electrónico, este servidor se le llama comúnmente servidor de correo o servidor POP3.</a:t>
            </a:r>
            <a:endParaRPr sz="125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g1de0871e94e_0_17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Capa de aplicación (7)</a:t>
            </a:r>
            <a:endParaRPr/>
          </a:p>
        </p:txBody>
      </p:sp>
      <p:sp>
        <p:nvSpPr>
          <p:cNvPr id="1648" name="Google Shape;1648;g1de0871e94e_0_176"/>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50"/>
              <a:t>Unidad de datos de protocolo: Data</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Aunque a la capa 7 se la conoce como capa de aplicación, no es la interfaz de usuario de las propias aplicaciones. Más bien, la capa 7 proporciona funcionalidades y servicios que las aplicaciones de software orientadas al usuario utilizan para presentar los datos. Si una aplicación es como una casa, la capa 7 es como los cimientos, no la casa en sí.</a:t>
            </a:r>
            <a:endParaRPr sz="1250"/>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sz="1250"/>
              <a:t>En esta capa, los datos se presentan de una forma que las aplicaciones orientadas al usuario pueden utilizar. Los ataques DDoS suelen tener lugar en la capa 7.</a:t>
            </a:r>
            <a:endParaRPr sz="1250"/>
          </a:p>
        </p:txBody>
      </p:sp>
      <p:grpSp>
        <p:nvGrpSpPr>
          <p:cNvPr id="1649" name="Google Shape;1649;g1de0871e94e_0_176"/>
          <p:cNvGrpSpPr/>
          <p:nvPr/>
        </p:nvGrpSpPr>
        <p:grpSpPr>
          <a:xfrm>
            <a:off x="6587924" y="3164464"/>
            <a:ext cx="2131713" cy="1812315"/>
            <a:chOff x="5072850" y="1998050"/>
            <a:chExt cx="2813400" cy="2227800"/>
          </a:xfrm>
        </p:grpSpPr>
        <p:sp>
          <p:nvSpPr>
            <p:cNvPr id="1650" name="Google Shape;1650;g1de0871e94e_0_176"/>
            <p:cNvSpPr/>
            <p:nvPr/>
          </p:nvSpPr>
          <p:spPr>
            <a:xfrm>
              <a:off x="5072850" y="2216150"/>
              <a:ext cx="2813400" cy="20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1de0871e94e_0_176"/>
            <p:cNvSpPr/>
            <p:nvPr/>
          </p:nvSpPr>
          <p:spPr>
            <a:xfrm>
              <a:off x="5072850" y="1998050"/>
              <a:ext cx="2813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52" name="Google Shape;1652;g1de0871e94e_0_176"/>
          <p:cNvPicPr preferRelativeResize="0"/>
          <p:nvPr/>
        </p:nvPicPr>
        <p:blipFill rotWithShape="1">
          <a:blip r:embed="rId3">
            <a:alphaModFix/>
          </a:blip>
          <a:srcRect b="0" l="0" r="0" t="0"/>
          <a:stretch/>
        </p:blipFill>
        <p:spPr>
          <a:xfrm>
            <a:off x="6707250" y="3527875"/>
            <a:ext cx="1880749" cy="1311126"/>
          </a:xfrm>
          <a:prstGeom prst="rect">
            <a:avLst/>
          </a:prstGeom>
          <a:noFill/>
          <a:ln>
            <a:noFill/>
          </a:ln>
        </p:spPr>
      </p:pic>
      <p:grpSp>
        <p:nvGrpSpPr>
          <p:cNvPr id="1653" name="Google Shape;1653;g1de0871e94e_0_176"/>
          <p:cNvGrpSpPr/>
          <p:nvPr/>
        </p:nvGrpSpPr>
        <p:grpSpPr>
          <a:xfrm flipH="1" rot="10800000">
            <a:off x="6713395" y="3415184"/>
            <a:ext cx="1880758" cy="112692"/>
            <a:chOff x="1290775" y="1427525"/>
            <a:chExt cx="2813400" cy="218100"/>
          </a:xfrm>
        </p:grpSpPr>
        <p:sp>
          <p:nvSpPr>
            <p:cNvPr id="1654" name="Google Shape;1654;g1de0871e94e_0_176"/>
            <p:cNvSpPr/>
            <p:nvPr/>
          </p:nvSpPr>
          <p:spPr>
            <a:xfrm>
              <a:off x="1290775" y="1427525"/>
              <a:ext cx="2813400" cy="218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1de0871e94e_0_176"/>
            <p:cNvSpPr/>
            <p:nvPr/>
          </p:nvSpPr>
          <p:spPr>
            <a:xfrm>
              <a:off x="14052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1de0871e94e_0_176"/>
            <p:cNvSpPr/>
            <p:nvPr/>
          </p:nvSpPr>
          <p:spPr>
            <a:xfrm>
              <a:off x="158865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1de0871e94e_0_176"/>
            <p:cNvSpPr/>
            <p:nvPr/>
          </p:nvSpPr>
          <p:spPr>
            <a:xfrm>
              <a:off x="17721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g1de0871e94e_0_190"/>
          <p:cNvSpPr txBox="1"/>
          <p:nvPr>
            <p:ph type="title"/>
          </p:nvPr>
        </p:nvSpPr>
        <p:spPr>
          <a:xfrm>
            <a:off x="375625" y="53975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Seguridad capa 7 y vulnerabilidades</a:t>
            </a:r>
            <a:endParaRPr/>
          </a:p>
        </p:txBody>
      </p:sp>
      <p:sp>
        <p:nvSpPr>
          <p:cNvPr id="1663" name="Google Shape;1663;g1de0871e94e_0_190"/>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50"/>
              <a:t>Los ataques volumétricos suelen tener como objetivo las capas de red o transporte (3 o 4) en el modelo OSI. Por otro lado, los ataques a la capa de aplicación se orientan a elementos específicos de una aplicación o servicio como, por ejemplo, un servidor que ejecuta WordPress.</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Los ataques DDoS de capa 7 suelen ser “lentos y de bajo nivel” en comparación con los ataques de capa de red, pero pueden ser igualmente devastadores.</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En los ataques de capa 7, los atacantes apuntan a los procesos de la capa de aplicación con la intención de abrumar esas funciones o características.</a:t>
            </a:r>
            <a:endParaRPr sz="1250"/>
          </a:p>
        </p:txBody>
      </p:sp>
      <p:pic>
        <p:nvPicPr>
          <p:cNvPr id="1664" name="Google Shape;1664;g1de0871e94e_0_190"/>
          <p:cNvPicPr preferRelativeResize="0"/>
          <p:nvPr/>
        </p:nvPicPr>
        <p:blipFill>
          <a:blip r:embed="rId3">
            <a:alphaModFix/>
          </a:blip>
          <a:stretch>
            <a:fillRect/>
          </a:stretch>
        </p:blipFill>
        <p:spPr>
          <a:xfrm>
            <a:off x="5450025" y="3132802"/>
            <a:ext cx="3398576" cy="1932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g1de0871e94e_0_196"/>
          <p:cNvSpPr txBox="1"/>
          <p:nvPr>
            <p:ph type="title"/>
          </p:nvPr>
        </p:nvSpPr>
        <p:spPr>
          <a:xfrm>
            <a:off x="720000" y="54000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Tipos de ataque  Capa 7</a:t>
            </a:r>
            <a:endParaRPr/>
          </a:p>
        </p:txBody>
      </p:sp>
      <p:sp>
        <p:nvSpPr>
          <p:cNvPr id="1670" name="Google Shape;1670;g1de0871e94e_0_196"/>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50"/>
              <a:t>El tipo más común de ataque de capa 7 son las llamadas “inundaciones HTTP” o HTTP floods, que envían solicitudes aparentemente legítimas en cantidades ingentes.</a:t>
            </a:r>
            <a:endParaRPr sz="1250"/>
          </a:p>
          <a:p>
            <a:pPr indent="0" lvl="0" marL="0" rtl="0" algn="l">
              <a:lnSpc>
                <a:spcPct val="115000"/>
              </a:lnSpc>
              <a:spcBef>
                <a:spcPts val="0"/>
              </a:spcBef>
              <a:spcAft>
                <a:spcPts val="0"/>
              </a:spcAft>
              <a:buSzPts val="1400"/>
              <a:buNone/>
            </a:pPr>
            <a:r>
              <a:t/>
            </a:r>
            <a:endParaRPr sz="1250"/>
          </a:p>
          <a:p>
            <a:pPr indent="0" lvl="0" marL="0" rtl="0" algn="l">
              <a:lnSpc>
                <a:spcPct val="115000"/>
              </a:lnSpc>
              <a:spcBef>
                <a:spcPts val="0"/>
              </a:spcBef>
              <a:spcAft>
                <a:spcPts val="0"/>
              </a:spcAft>
              <a:buSzPts val="1400"/>
              <a:buNone/>
            </a:pPr>
            <a:r>
              <a:rPr lang="en" sz="1250"/>
              <a:t>Dichos ataques son particularmente efectivos cuando se dirigen a elementos de la aplicación web que consumen muchos recursos, como descargas de archivos grandes o envíos de formularios. </a:t>
            </a:r>
            <a:endParaRPr sz="1250"/>
          </a:p>
        </p:txBody>
      </p:sp>
      <p:pic>
        <p:nvPicPr>
          <p:cNvPr id="1671" name="Google Shape;1671;g1de0871e94e_0_196"/>
          <p:cNvPicPr preferRelativeResize="0"/>
          <p:nvPr/>
        </p:nvPicPr>
        <p:blipFill>
          <a:blip r:embed="rId3">
            <a:alphaModFix/>
          </a:blip>
          <a:stretch>
            <a:fillRect/>
          </a:stretch>
        </p:blipFill>
        <p:spPr>
          <a:xfrm>
            <a:off x="3073863" y="2514375"/>
            <a:ext cx="3481674" cy="2089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g1de0871e94e_0_202"/>
          <p:cNvSpPr txBox="1"/>
          <p:nvPr>
            <p:ph type="title"/>
          </p:nvPr>
        </p:nvSpPr>
        <p:spPr>
          <a:xfrm>
            <a:off x="720000" y="540000"/>
            <a:ext cx="8189400" cy="69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Defensas Capa 7</a:t>
            </a:r>
            <a:endParaRPr/>
          </a:p>
        </p:txBody>
      </p:sp>
      <p:sp>
        <p:nvSpPr>
          <p:cNvPr id="1677" name="Google Shape;1677;g1de0871e94e_0_202"/>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50"/>
              <a:t>Para protegerse, la mayoría de los sitios web recurren al test Captcha, el cual solo puede superar un usuario humano. De esta manera, es posible averiguar si la petición procede de una botnet y consiguientemente bloquear las direcciones IP correspondientes. También hay firewalls para aplicaciones y sitios web que comprueban y analizan el tráfico. Estos sistemas pueden ralentizar un poco la página, pero garantizan su protección y estabilidad. Si la propia página requiere procesar una gran cantidad de datos, conviene que se muestre una página de carga mientras la página principal se carga en segundo plano.</a:t>
            </a:r>
            <a:endParaRPr sz="12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g1de0871e94e_3_2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DESCRIPCIÓN</a:t>
            </a:r>
            <a:r>
              <a:rPr lang="en">
                <a:solidFill>
                  <a:schemeClr val="lt2"/>
                </a:solidFill>
              </a:rPr>
              <a:t> DE CAPA 1</a:t>
            </a:r>
            <a:endParaRPr/>
          </a:p>
        </p:txBody>
      </p:sp>
      <p:sp>
        <p:nvSpPr>
          <p:cNvPr id="1288" name="Google Shape;1288;g1de0871e94e_3_20"/>
          <p:cNvSpPr txBox="1"/>
          <p:nvPr>
            <p:ph idx="1" type="body"/>
          </p:nvPr>
        </p:nvSpPr>
        <p:spPr>
          <a:xfrm>
            <a:off x="720000" y="1104300"/>
            <a:ext cx="3830100" cy="375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latin typeface="Roboto"/>
                <a:ea typeface="Roboto"/>
                <a:cs typeface="Roboto"/>
                <a:sym typeface="Roboto"/>
              </a:rPr>
              <a:t>La capa 1 del modelo OSI </a:t>
            </a:r>
            <a:r>
              <a:rPr lang="en" sz="1200">
                <a:latin typeface="Roboto"/>
                <a:ea typeface="Roboto"/>
                <a:cs typeface="Roboto"/>
                <a:sym typeface="Roboto"/>
              </a:rPr>
              <a:t>se conoce como la capa física y se encarga de la transmisión de bits entre dispositivos en la red. Esta capa se ocupa de los aspectos físicos de la comunicación, como la conexión física entre los dispositivos, los medios físicos de transmisión y las características eléctricas, ópticas o mecánicas del medio de transmisión.</a:t>
            </a:r>
            <a:endParaRPr sz="1200">
              <a:latin typeface="Roboto"/>
              <a:ea typeface="Roboto"/>
              <a:cs typeface="Roboto"/>
              <a:sym typeface="Roboto"/>
            </a:endParaRPr>
          </a:p>
          <a:p>
            <a:pPr indent="0" lvl="0" marL="0" rtl="0" algn="l">
              <a:lnSpc>
                <a:spcPct val="100000"/>
              </a:lnSpc>
              <a:spcBef>
                <a:spcPts val="1500"/>
              </a:spcBef>
              <a:spcAft>
                <a:spcPts val="0"/>
              </a:spcAft>
              <a:buClr>
                <a:schemeClr val="dk1"/>
              </a:buClr>
              <a:buSzPts val="1100"/>
              <a:buFont typeface="Arial"/>
              <a:buNone/>
            </a:pPr>
            <a:r>
              <a:rPr lang="en" sz="1200">
                <a:latin typeface="Roboto"/>
                <a:ea typeface="Roboto"/>
                <a:cs typeface="Roboto"/>
                <a:sym typeface="Roboto"/>
              </a:rPr>
              <a:t>Las principales funciones de la capa 1 son:</a:t>
            </a:r>
            <a:endParaRPr sz="1200">
              <a:latin typeface="Roboto"/>
              <a:ea typeface="Roboto"/>
              <a:cs typeface="Roboto"/>
              <a:sym typeface="Roboto"/>
            </a:endParaRPr>
          </a:p>
          <a:p>
            <a:pPr indent="-304800" lvl="0" marL="457200" rtl="0" algn="l">
              <a:lnSpc>
                <a:spcPct val="100000"/>
              </a:lnSpc>
              <a:spcBef>
                <a:spcPts val="2900"/>
              </a:spcBef>
              <a:spcAft>
                <a:spcPts val="0"/>
              </a:spcAft>
              <a:buClr>
                <a:schemeClr val="lt1"/>
              </a:buClr>
              <a:buSzPts val="1200"/>
              <a:buFont typeface="Roboto"/>
              <a:buAutoNum type="arabicPeriod"/>
            </a:pPr>
            <a:r>
              <a:rPr lang="en" sz="1200">
                <a:latin typeface="Roboto"/>
                <a:ea typeface="Roboto"/>
                <a:cs typeface="Roboto"/>
                <a:sym typeface="Roboto"/>
              </a:rPr>
              <a:t>Codificación: se encarga de codificar los bits para transmitirlos por el medio físico de la red. Esto incluye la transformación de los bits en una forma adecuada para su transmisión, como la modulación y la demodulación.</a:t>
            </a:r>
            <a:endParaRPr sz="1200">
              <a:latin typeface="Roboto"/>
              <a:ea typeface="Roboto"/>
              <a:cs typeface="Roboto"/>
              <a:sym typeface="Roboto"/>
            </a:endParaRPr>
          </a:p>
          <a:p>
            <a:pPr indent="0" lvl="0" marL="457200" rtl="0" algn="l">
              <a:lnSpc>
                <a:spcPct val="100000"/>
              </a:lnSpc>
              <a:spcBef>
                <a:spcPts val="2900"/>
              </a:spcBef>
              <a:spcAft>
                <a:spcPts val="0"/>
              </a:spcAft>
              <a:buNone/>
            </a:pPr>
            <a:r>
              <a:t/>
            </a:r>
            <a:endParaRPr sz="1100">
              <a:latin typeface="Roboto"/>
              <a:ea typeface="Roboto"/>
              <a:cs typeface="Roboto"/>
              <a:sym typeface="Roboto"/>
            </a:endParaRPr>
          </a:p>
          <a:p>
            <a:pPr indent="0" lvl="0" marL="457200" rtl="0" algn="l">
              <a:spcBef>
                <a:spcPts val="2900"/>
              </a:spcBef>
              <a:spcAft>
                <a:spcPts val="0"/>
              </a:spcAft>
              <a:buNone/>
            </a:pPr>
            <a:r>
              <a:t/>
            </a:r>
            <a:endParaRPr sz="1100">
              <a:latin typeface="Roboto"/>
              <a:ea typeface="Roboto"/>
              <a:cs typeface="Roboto"/>
              <a:sym typeface="Roboto"/>
            </a:endParaRPr>
          </a:p>
          <a:p>
            <a:pPr indent="0" lvl="0" marL="0" rtl="0" algn="l">
              <a:lnSpc>
                <a:spcPct val="115000"/>
              </a:lnSpc>
              <a:spcBef>
                <a:spcPts val="2900"/>
              </a:spcBef>
              <a:spcAft>
                <a:spcPts val="0"/>
              </a:spcAft>
              <a:buSzPts val="1400"/>
              <a:buNone/>
            </a:pPr>
            <a:r>
              <a:t/>
            </a:r>
            <a:endParaRPr sz="1150"/>
          </a:p>
        </p:txBody>
      </p:sp>
      <p:pic>
        <p:nvPicPr>
          <p:cNvPr id="1289" name="Google Shape;1289;g1de0871e94e_3_20"/>
          <p:cNvPicPr preferRelativeResize="0"/>
          <p:nvPr/>
        </p:nvPicPr>
        <p:blipFill>
          <a:blip r:embed="rId3">
            <a:alphaModFix/>
          </a:blip>
          <a:stretch>
            <a:fillRect/>
          </a:stretch>
        </p:blipFill>
        <p:spPr>
          <a:xfrm>
            <a:off x="4550100" y="807550"/>
            <a:ext cx="4205800" cy="2722600"/>
          </a:xfrm>
          <a:prstGeom prst="rect">
            <a:avLst/>
          </a:prstGeom>
          <a:noFill/>
          <a:ln>
            <a:noFill/>
          </a:ln>
        </p:spPr>
      </p:pic>
      <p:sp>
        <p:nvSpPr>
          <p:cNvPr id="1290" name="Google Shape;1290;g1de0871e94e_3_20"/>
          <p:cNvSpPr txBox="1"/>
          <p:nvPr/>
        </p:nvSpPr>
        <p:spPr>
          <a:xfrm>
            <a:off x="4691425" y="3530150"/>
            <a:ext cx="3990900" cy="908100"/>
          </a:xfrm>
          <a:prstGeom prst="rect">
            <a:avLst/>
          </a:prstGeom>
          <a:noFill/>
          <a:ln>
            <a:noFill/>
          </a:ln>
        </p:spPr>
        <p:txBody>
          <a:bodyPr anchorCtr="0" anchor="t" bIns="91425" lIns="91425" spcFirstLastPara="1" rIns="91425" wrap="square" tIns="91425">
            <a:spAutoFit/>
          </a:bodyPr>
          <a:lstStyle/>
          <a:p>
            <a:pPr indent="0" lvl="0" marL="0" rtl="0" algn="l">
              <a:spcBef>
                <a:spcPts val="2900"/>
              </a:spcBef>
              <a:spcAft>
                <a:spcPts val="2900"/>
              </a:spcAft>
              <a:buNone/>
            </a:pPr>
            <a:r>
              <a:rPr lang="en" sz="1200">
                <a:solidFill>
                  <a:schemeClr val="lt1"/>
                </a:solidFill>
                <a:latin typeface="Roboto"/>
                <a:ea typeface="Roboto"/>
                <a:cs typeface="Roboto"/>
                <a:sym typeface="Roboto"/>
              </a:rPr>
              <a:t>2.   </a:t>
            </a:r>
            <a:r>
              <a:rPr lang="en" sz="1200">
                <a:solidFill>
                  <a:schemeClr val="lt1"/>
                </a:solidFill>
                <a:latin typeface="Roboto"/>
                <a:ea typeface="Roboto"/>
                <a:cs typeface="Roboto"/>
                <a:sym typeface="Roboto"/>
              </a:rPr>
              <a:t>Señalización: se encarga de la señalización de los bits para su transmisión a través del medio físico. Esta señalizac</a:t>
            </a:r>
            <a:r>
              <a:rPr lang="en" sz="1100">
                <a:solidFill>
                  <a:schemeClr val="lt1"/>
                </a:solidFill>
                <a:latin typeface="Roboto"/>
                <a:ea typeface="Roboto"/>
                <a:cs typeface="Roboto"/>
                <a:sym typeface="Roboto"/>
              </a:rPr>
              <a:t>ión puede ser analógica o digital, dependiendo del medio de transmisión y del tipo de señal requerida.</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g1de0871e94e_3_2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DESCRIPCIÓN DE CAPA 1</a:t>
            </a:r>
            <a:endParaRPr/>
          </a:p>
        </p:txBody>
      </p:sp>
      <p:sp>
        <p:nvSpPr>
          <p:cNvPr id="1296" name="Google Shape;1296;g1de0871e94e_3_28"/>
          <p:cNvSpPr txBox="1"/>
          <p:nvPr>
            <p:ph idx="1" type="body"/>
          </p:nvPr>
        </p:nvSpPr>
        <p:spPr>
          <a:xfrm>
            <a:off x="720000" y="1104299"/>
            <a:ext cx="7704000" cy="3750900"/>
          </a:xfrm>
          <a:prstGeom prst="rect">
            <a:avLst/>
          </a:prstGeom>
          <a:noFill/>
          <a:ln>
            <a:noFill/>
          </a:ln>
        </p:spPr>
        <p:txBody>
          <a:bodyPr anchorCtr="0" anchor="t" bIns="91425" lIns="91425" spcFirstLastPara="1" rIns="91425" wrap="square" tIns="91425">
            <a:noAutofit/>
          </a:bodyPr>
          <a:lstStyle/>
          <a:p>
            <a:pPr indent="0" lvl="0" marL="457200" rtl="0" algn="l">
              <a:spcBef>
                <a:spcPts val="2900"/>
              </a:spcBef>
              <a:spcAft>
                <a:spcPts val="0"/>
              </a:spcAft>
              <a:buNone/>
            </a:pPr>
            <a:r>
              <a:t/>
            </a:r>
            <a:endParaRPr sz="1100">
              <a:latin typeface="Roboto"/>
              <a:ea typeface="Roboto"/>
              <a:cs typeface="Roboto"/>
              <a:sym typeface="Roboto"/>
            </a:endParaRPr>
          </a:p>
          <a:p>
            <a:pPr indent="0" lvl="0" marL="0" rtl="0" algn="l">
              <a:spcBef>
                <a:spcPts val="2900"/>
              </a:spcBef>
              <a:spcAft>
                <a:spcPts val="0"/>
              </a:spcAft>
              <a:buNone/>
            </a:pPr>
            <a:r>
              <a:rPr lang="en" sz="1200">
                <a:latin typeface="Roboto"/>
                <a:ea typeface="Roboto"/>
                <a:cs typeface="Roboto"/>
                <a:sym typeface="Roboto"/>
              </a:rPr>
              <a:t>3. Especificación del medio físico: especifica los requisitos del medio físico de la red, incluyendo la longitud del cable, la impedancia, la velocidad de transmisión, la atenuación y la interferencia, entre otros.</a:t>
            </a:r>
            <a:endParaRPr sz="1200">
              <a:latin typeface="Roboto"/>
              <a:ea typeface="Roboto"/>
              <a:cs typeface="Roboto"/>
              <a:sym typeface="Roboto"/>
            </a:endParaRPr>
          </a:p>
          <a:p>
            <a:pPr indent="0" lvl="0" marL="0" rtl="0" algn="l">
              <a:spcBef>
                <a:spcPts val="2900"/>
              </a:spcBef>
              <a:spcAft>
                <a:spcPts val="0"/>
              </a:spcAft>
              <a:buNone/>
            </a:pPr>
            <a:r>
              <a:rPr lang="en" sz="1200">
                <a:latin typeface="Roboto"/>
                <a:ea typeface="Roboto"/>
                <a:cs typeface="Roboto"/>
                <a:sym typeface="Roboto"/>
              </a:rPr>
              <a:t>4. Conectorización: la capa física se encarga de la especificación y diseño de los conectores que se utilizan para conectar los dispositivos a la red, como los conectores RJ45 o los conectores de fibra óptica.</a:t>
            </a:r>
            <a:endParaRPr sz="1200">
              <a:latin typeface="Roboto"/>
              <a:ea typeface="Roboto"/>
              <a:cs typeface="Roboto"/>
              <a:sym typeface="Roboto"/>
            </a:endParaRPr>
          </a:p>
          <a:p>
            <a:pPr indent="0" lvl="0" marL="0" rtl="0" algn="l">
              <a:lnSpc>
                <a:spcPct val="115000"/>
              </a:lnSpc>
              <a:spcBef>
                <a:spcPts val="2900"/>
              </a:spcBef>
              <a:spcAft>
                <a:spcPts val="0"/>
              </a:spcAft>
              <a:buSzPts val="1400"/>
              <a:buNone/>
            </a:pPr>
            <a:r>
              <a:t/>
            </a:r>
            <a:endParaRPr sz="1150"/>
          </a:p>
        </p:txBody>
      </p:sp>
      <p:pic>
        <p:nvPicPr>
          <p:cNvPr id="1297" name="Google Shape;1297;g1de0871e94e_3_28"/>
          <p:cNvPicPr preferRelativeResize="0"/>
          <p:nvPr/>
        </p:nvPicPr>
        <p:blipFill>
          <a:blip r:embed="rId3">
            <a:alphaModFix/>
          </a:blip>
          <a:stretch>
            <a:fillRect/>
          </a:stretch>
        </p:blipFill>
        <p:spPr>
          <a:xfrm>
            <a:off x="5110038" y="3007350"/>
            <a:ext cx="2466975" cy="184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g1de0871e94e_3_3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Protocolo capa 1</a:t>
            </a:r>
            <a:endParaRPr/>
          </a:p>
        </p:txBody>
      </p:sp>
      <p:sp>
        <p:nvSpPr>
          <p:cNvPr id="1303" name="Google Shape;1303;g1de0871e94e_3_37"/>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No existe un protocolo específico ya que esta capa se ocupa de la transmisión física de los datos a través de la red y se encarga de los aspectos eléctricos, ópticos o mecánicos del medio de transmisión.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En la capa física se establecen algunas especificaciones y estándares para el medio de transmisión utilizado, como la longitud del cable, la impedancia, la velocidad de transmisión, la atenuación y la interferencia, entre otros. También se establecen especificaciones para los conectores que se utilizan para conectar los dispositivos a la red, como los conectores RJ45 o los conectores de fibra óptica.</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g1de0871e94e_3_45"/>
          <p:cNvSpPr txBox="1"/>
          <p:nvPr>
            <p:ph type="title"/>
          </p:nvPr>
        </p:nvSpPr>
        <p:spPr>
          <a:xfrm>
            <a:off x="720000" y="673525"/>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Protocolo capa 1</a:t>
            </a:r>
            <a:endParaRPr/>
          </a:p>
          <a:p>
            <a:pPr indent="0" lvl="0" marL="0" rtl="0" algn="l">
              <a:spcBef>
                <a:spcPts val="0"/>
              </a:spcBef>
              <a:spcAft>
                <a:spcPts val="0"/>
              </a:spcAft>
              <a:buNone/>
            </a:pPr>
            <a:r>
              <a:t/>
            </a:r>
            <a:endParaRPr>
              <a:solidFill>
                <a:schemeClr val="lt1"/>
              </a:solidFill>
            </a:endParaRPr>
          </a:p>
        </p:txBody>
      </p:sp>
      <p:sp>
        <p:nvSpPr>
          <p:cNvPr id="1309" name="Google Shape;1309;g1de0871e94e_3_45"/>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El protocolo 100BASE-T utiliza la técnica de modulación y demodulación de señales conocida como 4B5B (cuatro bits a cinco bits) para la transmisión de datos, lo que permite una mayor velocidad de transmisión que la utilizada en el estándar de red anterior, el 10BASE-T, que operaba a 10 Mbps. Además, el protocolo 100BASE-T utiliza la técnica de cancelación de eco para minimizar la interferencia y mejorar la calidad de la señal.</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el protocolo 100BASE-T es un estándar (IEEE 802.3u.) de red de la capa física que permite una velocidad de transmisión de datos de hasta 100 Mbps sobre un medio de transmisión de cobre, utilizando la técnica de modulación y demodulación 4B5B y la técnica de cancelación de eco para mejorar la calidad de la señal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g1de0871e94e_3_53"/>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Ataques potenciales a la </a:t>
            </a:r>
            <a:r>
              <a:rPr lang="en"/>
              <a:t>capa 1</a:t>
            </a:r>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
        <p:nvSpPr>
          <p:cNvPr id="1315" name="Google Shape;1315;g1de0871e94e_3_53"/>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Roboto"/>
                <a:ea typeface="Roboto"/>
                <a:cs typeface="Roboto"/>
                <a:sym typeface="Roboto"/>
              </a:rPr>
              <a:t>Los ataques a la capa 1 del modelo OSI pueden tener un impacto significativo en la red y en los dispositivos conectados a ella. Algunos de los posibles impactos de los ataques a la capa 1 son los siguientes:</a:t>
            </a:r>
            <a:endParaRPr sz="1200">
              <a:latin typeface="Roboto"/>
              <a:ea typeface="Roboto"/>
              <a:cs typeface="Roboto"/>
              <a:sym typeface="Roboto"/>
            </a:endParaRPr>
          </a:p>
          <a:p>
            <a:pPr indent="-304800" lvl="0" marL="457200" rtl="0" algn="l">
              <a:spcBef>
                <a:spcPts val="2900"/>
              </a:spcBef>
              <a:spcAft>
                <a:spcPts val="0"/>
              </a:spcAft>
              <a:buClr>
                <a:schemeClr val="lt1"/>
              </a:buClr>
              <a:buSzPts val="1200"/>
              <a:buFont typeface="Roboto"/>
              <a:buAutoNum type="arabicPeriod"/>
            </a:pPr>
            <a:r>
              <a:rPr lang="en" sz="1200">
                <a:latin typeface="Roboto"/>
                <a:ea typeface="Roboto"/>
                <a:cs typeface="Roboto"/>
                <a:sym typeface="Roboto"/>
              </a:rPr>
              <a:t>Interrupción de la conectividad: Si se ataca la capa 1, se puede interrumpir la conectividad en la red al cortar los cables de red, desconectar los dispositivos, dañar los conectores, entre otros. Esto puede provocar la pérdida de la conectividad de los dispositivos y la inaccesibilidad de los recursos de la red.</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latin typeface="Roboto"/>
                <a:ea typeface="Roboto"/>
                <a:cs typeface="Roboto"/>
                <a:sym typeface="Roboto"/>
              </a:rPr>
              <a:t>Degradación del rendimiento: Los ataques a la capa 1 pueden causar una degradación del rendimiento de la red, como una disminución de la velocidad de transferencia de datos o una pérdida de paquetes. Por ejemplo, los atacantes pueden emitir señales de ruido o interferencia en los cables de red, lo que puede afectar la calidad de la señal y provocar una disminución de la velocidad de transmisión.</a:t>
            </a:r>
            <a:endParaRPr sz="1200">
              <a:latin typeface="Roboto"/>
              <a:ea typeface="Roboto"/>
              <a:cs typeface="Roboto"/>
              <a:sym typeface="Roboto"/>
            </a:endParaRPr>
          </a:p>
          <a:p>
            <a:pPr indent="0" lvl="0" marL="0" rtl="0" algn="l">
              <a:spcBef>
                <a:spcPts val="29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