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C2FE5-3360-EA89-1A24-D299B2BA1412}" v="1012" dt="2024-09-19T13:43:30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E66A0-A4C1-47D9-9242-42B94796AAA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EB146E4-28DB-4485-B488-4D12BFAE4B23}">
      <dgm:prSet/>
      <dgm:spPr/>
      <dgm:t>
        <a:bodyPr/>
        <a:lstStyle/>
        <a:p>
          <a:pPr>
            <a:defRPr cap="all"/>
          </a:pPr>
          <a:r>
            <a:rPr lang="en-US"/>
            <a:t>Purpose Statement (What is the purpose of this slide?)</a:t>
          </a:r>
        </a:p>
      </dgm:t>
    </dgm:pt>
    <dgm:pt modelId="{DEC89D14-5127-4F4A-B1BE-E020EFF7D1BF}" type="parTrans" cxnId="{F4784093-1F3A-40A0-9C00-0184B33885E7}">
      <dgm:prSet/>
      <dgm:spPr/>
      <dgm:t>
        <a:bodyPr/>
        <a:lstStyle/>
        <a:p>
          <a:endParaRPr lang="en-US"/>
        </a:p>
      </dgm:t>
    </dgm:pt>
    <dgm:pt modelId="{A52F1023-0CA1-4AF5-B5AA-E83A8B9587A6}" type="sibTrans" cxnId="{F4784093-1F3A-40A0-9C00-0184B33885E7}">
      <dgm:prSet/>
      <dgm:spPr/>
      <dgm:t>
        <a:bodyPr/>
        <a:lstStyle/>
        <a:p>
          <a:endParaRPr lang="en-US"/>
        </a:p>
      </dgm:t>
    </dgm:pt>
    <dgm:pt modelId="{F416302D-524D-42EE-AA6E-36F13F69BBF9}">
      <dgm:prSet/>
      <dgm:spPr/>
      <dgm:t>
        <a:bodyPr/>
        <a:lstStyle/>
        <a:p>
          <a:pPr>
            <a:defRPr cap="all"/>
          </a:pPr>
          <a:r>
            <a:rPr lang="en-US"/>
            <a:t>Description of All Data Sources Used</a:t>
          </a:r>
        </a:p>
      </dgm:t>
    </dgm:pt>
    <dgm:pt modelId="{7A0013DC-35D3-44F8-A569-B554F3602769}" type="parTrans" cxnId="{ADB6224B-E572-452C-813F-C3CD3EF62538}">
      <dgm:prSet/>
      <dgm:spPr/>
      <dgm:t>
        <a:bodyPr/>
        <a:lstStyle/>
        <a:p>
          <a:endParaRPr lang="en-US"/>
        </a:p>
      </dgm:t>
    </dgm:pt>
    <dgm:pt modelId="{B06DCE6F-09F0-41E4-B282-8FFFDCB47E57}" type="sibTrans" cxnId="{ADB6224B-E572-452C-813F-C3CD3EF62538}">
      <dgm:prSet/>
      <dgm:spPr/>
      <dgm:t>
        <a:bodyPr/>
        <a:lstStyle/>
        <a:p>
          <a:endParaRPr lang="en-US"/>
        </a:p>
      </dgm:t>
    </dgm:pt>
    <dgm:pt modelId="{08F839FB-8301-4B1C-9DFC-8CFFCD5B02CF}">
      <dgm:prSet/>
      <dgm:spPr/>
      <dgm:t>
        <a:bodyPr/>
        <a:lstStyle/>
        <a:p>
          <a:pPr>
            <a:defRPr cap="all"/>
          </a:pPr>
          <a:r>
            <a:rPr lang="en-US"/>
            <a:t>Process of Data</a:t>
          </a:r>
        </a:p>
      </dgm:t>
    </dgm:pt>
    <dgm:pt modelId="{EFB19044-E8FF-4944-A209-6627133F9213}" type="parTrans" cxnId="{37906EFE-C269-45F6-B939-4995225CF70C}">
      <dgm:prSet/>
      <dgm:spPr/>
      <dgm:t>
        <a:bodyPr/>
        <a:lstStyle/>
        <a:p>
          <a:endParaRPr lang="en-US"/>
        </a:p>
      </dgm:t>
    </dgm:pt>
    <dgm:pt modelId="{084BDBCD-C6C2-446E-93D8-C5EE120BF961}" type="sibTrans" cxnId="{37906EFE-C269-45F6-B939-4995225CF70C}">
      <dgm:prSet/>
      <dgm:spPr/>
      <dgm:t>
        <a:bodyPr/>
        <a:lstStyle/>
        <a:p>
          <a:endParaRPr lang="en-US"/>
        </a:p>
      </dgm:t>
    </dgm:pt>
    <dgm:pt modelId="{6D47CEEC-3E88-4D29-A1A7-5B86F5FDB686}">
      <dgm:prSet/>
      <dgm:spPr/>
      <dgm:t>
        <a:bodyPr/>
        <a:lstStyle/>
        <a:p>
          <a:pPr>
            <a:defRPr cap="all"/>
          </a:pPr>
          <a:r>
            <a:rPr lang="en-US"/>
            <a:t>Story (Analysis of Data)</a:t>
          </a:r>
        </a:p>
      </dgm:t>
    </dgm:pt>
    <dgm:pt modelId="{4D096CDA-8203-4C53-AC27-BFA0C35C9520}" type="parTrans" cxnId="{09B2D462-CC24-4B1F-B650-F596667EB754}">
      <dgm:prSet/>
      <dgm:spPr/>
      <dgm:t>
        <a:bodyPr/>
        <a:lstStyle/>
        <a:p>
          <a:endParaRPr lang="en-US"/>
        </a:p>
      </dgm:t>
    </dgm:pt>
    <dgm:pt modelId="{8EFB266A-0A3E-4E8F-A3B3-E4C5E8F9175C}" type="sibTrans" cxnId="{09B2D462-CC24-4B1F-B650-F596667EB754}">
      <dgm:prSet/>
      <dgm:spPr/>
      <dgm:t>
        <a:bodyPr/>
        <a:lstStyle/>
        <a:p>
          <a:endParaRPr lang="en-US"/>
        </a:p>
      </dgm:t>
    </dgm:pt>
    <dgm:pt modelId="{82C56CA7-2C4B-47D3-B48F-6388A76AED42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BFEBE69D-5127-4907-B891-9335C4B1E8AF}" type="parTrans" cxnId="{3441C226-855A-4773-95CB-D6B546589EC6}">
      <dgm:prSet/>
      <dgm:spPr/>
      <dgm:t>
        <a:bodyPr/>
        <a:lstStyle/>
        <a:p>
          <a:endParaRPr lang="en-US"/>
        </a:p>
      </dgm:t>
    </dgm:pt>
    <dgm:pt modelId="{C886AD97-2A9A-43FF-ABC9-5A06410C6757}" type="sibTrans" cxnId="{3441C226-855A-4773-95CB-D6B546589EC6}">
      <dgm:prSet/>
      <dgm:spPr/>
      <dgm:t>
        <a:bodyPr/>
        <a:lstStyle/>
        <a:p>
          <a:endParaRPr lang="en-US"/>
        </a:p>
      </dgm:t>
    </dgm:pt>
    <dgm:pt modelId="{BD3E339E-703F-45DC-90FE-9860F5FAB4DB}" type="pres">
      <dgm:prSet presAssocID="{CADE66A0-A4C1-47D9-9242-42B94796AAAA}" presName="root" presStyleCnt="0">
        <dgm:presLayoutVars>
          <dgm:dir/>
          <dgm:resizeHandles val="exact"/>
        </dgm:presLayoutVars>
      </dgm:prSet>
      <dgm:spPr/>
    </dgm:pt>
    <dgm:pt modelId="{740773D1-7BBF-477E-B834-BBD5BB4AC4CF}" type="pres">
      <dgm:prSet presAssocID="{AEB146E4-28DB-4485-B488-4D12BFAE4B23}" presName="compNode" presStyleCnt="0"/>
      <dgm:spPr/>
    </dgm:pt>
    <dgm:pt modelId="{037877A5-A6DE-4B7E-A650-7B1441815724}" type="pres">
      <dgm:prSet presAssocID="{AEB146E4-28DB-4485-B488-4D12BFAE4B2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1AFA3A2-E846-4833-B64A-24F1DDC18678}" type="pres">
      <dgm:prSet presAssocID="{AEB146E4-28DB-4485-B488-4D12BFAE4B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10079641-3B11-4E89-9F15-CE827B8B8566}" type="pres">
      <dgm:prSet presAssocID="{AEB146E4-28DB-4485-B488-4D12BFAE4B23}" presName="spaceRect" presStyleCnt="0"/>
      <dgm:spPr/>
    </dgm:pt>
    <dgm:pt modelId="{68FA46AC-8A35-4A2E-929E-366599C20929}" type="pres">
      <dgm:prSet presAssocID="{AEB146E4-28DB-4485-B488-4D12BFAE4B23}" presName="textRect" presStyleLbl="revTx" presStyleIdx="0" presStyleCnt="5">
        <dgm:presLayoutVars>
          <dgm:chMax val="1"/>
          <dgm:chPref val="1"/>
        </dgm:presLayoutVars>
      </dgm:prSet>
      <dgm:spPr/>
    </dgm:pt>
    <dgm:pt modelId="{D311CFD3-FA55-4F7C-93BD-C47DEC2FC776}" type="pres">
      <dgm:prSet presAssocID="{A52F1023-0CA1-4AF5-B5AA-E83A8B9587A6}" presName="sibTrans" presStyleCnt="0"/>
      <dgm:spPr/>
    </dgm:pt>
    <dgm:pt modelId="{D658FC42-C38F-4544-B254-3DF55D5A6B8E}" type="pres">
      <dgm:prSet presAssocID="{F416302D-524D-42EE-AA6E-36F13F69BBF9}" presName="compNode" presStyleCnt="0"/>
      <dgm:spPr/>
    </dgm:pt>
    <dgm:pt modelId="{FAB97463-4C75-47D7-BA59-9AC79DF8397F}" type="pres">
      <dgm:prSet presAssocID="{F416302D-524D-42EE-AA6E-36F13F69BBF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D48F9F0-9602-4FB3-8324-99AD54540BDD}" type="pres">
      <dgm:prSet presAssocID="{F416302D-524D-42EE-AA6E-36F13F69BBF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B9500B-3FD7-4503-9BCD-1C50A83C47AA}" type="pres">
      <dgm:prSet presAssocID="{F416302D-524D-42EE-AA6E-36F13F69BBF9}" presName="spaceRect" presStyleCnt="0"/>
      <dgm:spPr/>
    </dgm:pt>
    <dgm:pt modelId="{7BAD3DC0-C0E0-4E07-BF44-76F2D5788150}" type="pres">
      <dgm:prSet presAssocID="{F416302D-524D-42EE-AA6E-36F13F69BBF9}" presName="textRect" presStyleLbl="revTx" presStyleIdx="1" presStyleCnt="5">
        <dgm:presLayoutVars>
          <dgm:chMax val="1"/>
          <dgm:chPref val="1"/>
        </dgm:presLayoutVars>
      </dgm:prSet>
      <dgm:spPr/>
    </dgm:pt>
    <dgm:pt modelId="{25DC2214-B208-4F5E-B264-B4DE9AEF4E53}" type="pres">
      <dgm:prSet presAssocID="{B06DCE6F-09F0-41E4-B282-8FFFDCB47E57}" presName="sibTrans" presStyleCnt="0"/>
      <dgm:spPr/>
    </dgm:pt>
    <dgm:pt modelId="{F7277957-FFEC-4F24-AAA6-469D32732DE3}" type="pres">
      <dgm:prSet presAssocID="{08F839FB-8301-4B1C-9DFC-8CFFCD5B02CF}" presName="compNode" presStyleCnt="0"/>
      <dgm:spPr/>
    </dgm:pt>
    <dgm:pt modelId="{129C62DC-6F35-47E7-99C3-9065F0BA7650}" type="pres">
      <dgm:prSet presAssocID="{08F839FB-8301-4B1C-9DFC-8CFFCD5B02C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D09C267-10B6-4BBE-9D9B-274ACCFFC8A1}" type="pres">
      <dgm:prSet presAssocID="{08F839FB-8301-4B1C-9DFC-8CFFCD5B02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1CC6DC6-3091-4669-B230-72504090205C}" type="pres">
      <dgm:prSet presAssocID="{08F839FB-8301-4B1C-9DFC-8CFFCD5B02CF}" presName="spaceRect" presStyleCnt="0"/>
      <dgm:spPr/>
    </dgm:pt>
    <dgm:pt modelId="{DB3EB61C-2035-455C-A5FE-6354215DDFC8}" type="pres">
      <dgm:prSet presAssocID="{08F839FB-8301-4B1C-9DFC-8CFFCD5B02CF}" presName="textRect" presStyleLbl="revTx" presStyleIdx="2" presStyleCnt="5">
        <dgm:presLayoutVars>
          <dgm:chMax val="1"/>
          <dgm:chPref val="1"/>
        </dgm:presLayoutVars>
      </dgm:prSet>
      <dgm:spPr/>
    </dgm:pt>
    <dgm:pt modelId="{085C296B-46C2-49C7-8F55-A151F3C2D2D2}" type="pres">
      <dgm:prSet presAssocID="{084BDBCD-C6C2-446E-93D8-C5EE120BF961}" presName="sibTrans" presStyleCnt="0"/>
      <dgm:spPr/>
    </dgm:pt>
    <dgm:pt modelId="{FD3F6AFB-5F94-4EE8-B7BD-F25BE070CE2B}" type="pres">
      <dgm:prSet presAssocID="{6D47CEEC-3E88-4D29-A1A7-5B86F5FDB686}" presName="compNode" presStyleCnt="0"/>
      <dgm:spPr/>
    </dgm:pt>
    <dgm:pt modelId="{62896E79-6C9F-477E-AA98-5E3C59B4D3C3}" type="pres">
      <dgm:prSet presAssocID="{6D47CEEC-3E88-4D29-A1A7-5B86F5FDB68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AE3074E-0F6B-4B8B-957A-9C7087E7D19A}" type="pres">
      <dgm:prSet presAssocID="{6D47CEEC-3E88-4D29-A1A7-5B86F5FDB6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142DD1DC-B04D-424F-B67C-A93302D651B2}" type="pres">
      <dgm:prSet presAssocID="{6D47CEEC-3E88-4D29-A1A7-5B86F5FDB686}" presName="spaceRect" presStyleCnt="0"/>
      <dgm:spPr/>
    </dgm:pt>
    <dgm:pt modelId="{CF9C93C1-9E20-497D-930F-F16F73454FE2}" type="pres">
      <dgm:prSet presAssocID="{6D47CEEC-3E88-4D29-A1A7-5B86F5FDB686}" presName="textRect" presStyleLbl="revTx" presStyleIdx="3" presStyleCnt="5">
        <dgm:presLayoutVars>
          <dgm:chMax val="1"/>
          <dgm:chPref val="1"/>
        </dgm:presLayoutVars>
      </dgm:prSet>
      <dgm:spPr/>
    </dgm:pt>
    <dgm:pt modelId="{C649A80B-0477-4F49-9A17-78D996B2DD45}" type="pres">
      <dgm:prSet presAssocID="{8EFB266A-0A3E-4E8F-A3B3-E4C5E8F9175C}" presName="sibTrans" presStyleCnt="0"/>
      <dgm:spPr/>
    </dgm:pt>
    <dgm:pt modelId="{EA808B00-4F73-46D5-86EF-6F56AC05604A}" type="pres">
      <dgm:prSet presAssocID="{82C56CA7-2C4B-47D3-B48F-6388A76AED42}" presName="compNode" presStyleCnt="0"/>
      <dgm:spPr/>
    </dgm:pt>
    <dgm:pt modelId="{9BF893C9-A2F3-480B-AE73-7F22E947FCC7}" type="pres">
      <dgm:prSet presAssocID="{82C56CA7-2C4B-47D3-B48F-6388A76AED4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C9EE1C7-831E-454F-8AFE-7BAC9DBCE6D4}" type="pres">
      <dgm:prSet presAssocID="{82C56CA7-2C4B-47D3-B48F-6388A76AED4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DA45AE9-A5A6-4E46-B40B-79BB34EB3662}" type="pres">
      <dgm:prSet presAssocID="{82C56CA7-2C4B-47D3-B48F-6388A76AED42}" presName="spaceRect" presStyleCnt="0"/>
      <dgm:spPr/>
    </dgm:pt>
    <dgm:pt modelId="{35D7D316-9599-4BF2-9473-32F94A9A4196}" type="pres">
      <dgm:prSet presAssocID="{82C56CA7-2C4B-47D3-B48F-6388A76AED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0312F1C-D87E-4ABC-9BD9-9F834F93CC4B}" type="presOf" srcId="{F416302D-524D-42EE-AA6E-36F13F69BBF9}" destId="{7BAD3DC0-C0E0-4E07-BF44-76F2D5788150}" srcOrd="0" destOrd="0" presId="urn:microsoft.com/office/officeart/2018/5/layout/IconLeafLabelList"/>
    <dgm:cxn modelId="{8E987526-85D8-4728-8CEA-7BD95147F84C}" type="presOf" srcId="{6D47CEEC-3E88-4D29-A1A7-5B86F5FDB686}" destId="{CF9C93C1-9E20-497D-930F-F16F73454FE2}" srcOrd="0" destOrd="0" presId="urn:microsoft.com/office/officeart/2018/5/layout/IconLeafLabelList"/>
    <dgm:cxn modelId="{3441C226-855A-4773-95CB-D6B546589EC6}" srcId="{CADE66A0-A4C1-47D9-9242-42B94796AAAA}" destId="{82C56CA7-2C4B-47D3-B48F-6388A76AED42}" srcOrd="4" destOrd="0" parTransId="{BFEBE69D-5127-4907-B891-9335C4B1E8AF}" sibTransId="{C886AD97-2A9A-43FF-ABC9-5A06410C6757}"/>
    <dgm:cxn modelId="{CC21A12A-A23E-4E5C-8880-4D9C1688C9B2}" type="presOf" srcId="{AEB146E4-28DB-4485-B488-4D12BFAE4B23}" destId="{68FA46AC-8A35-4A2E-929E-366599C20929}" srcOrd="0" destOrd="0" presId="urn:microsoft.com/office/officeart/2018/5/layout/IconLeafLabelList"/>
    <dgm:cxn modelId="{04031933-F616-4D76-8036-A1E19B051127}" type="presOf" srcId="{82C56CA7-2C4B-47D3-B48F-6388A76AED42}" destId="{35D7D316-9599-4BF2-9473-32F94A9A4196}" srcOrd="0" destOrd="0" presId="urn:microsoft.com/office/officeart/2018/5/layout/IconLeafLabelList"/>
    <dgm:cxn modelId="{09B2D462-CC24-4B1F-B650-F596667EB754}" srcId="{CADE66A0-A4C1-47D9-9242-42B94796AAAA}" destId="{6D47CEEC-3E88-4D29-A1A7-5B86F5FDB686}" srcOrd="3" destOrd="0" parTransId="{4D096CDA-8203-4C53-AC27-BFA0C35C9520}" sibTransId="{8EFB266A-0A3E-4E8F-A3B3-E4C5E8F9175C}"/>
    <dgm:cxn modelId="{ADB6224B-E572-452C-813F-C3CD3EF62538}" srcId="{CADE66A0-A4C1-47D9-9242-42B94796AAAA}" destId="{F416302D-524D-42EE-AA6E-36F13F69BBF9}" srcOrd="1" destOrd="0" parTransId="{7A0013DC-35D3-44F8-A569-B554F3602769}" sibTransId="{B06DCE6F-09F0-41E4-B282-8FFFDCB47E57}"/>
    <dgm:cxn modelId="{147BE182-FEFB-4674-B137-5FC14305F076}" type="presOf" srcId="{08F839FB-8301-4B1C-9DFC-8CFFCD5B02CF}" destId="{DB3EB61C-2035-455C-A5FE-6354215DDFC8}" srcOrd="0" destOrd="0" presId="urn:microsoft.com/office/officeart/2018/5/layout/IconLeafLabelList"/>
    <dgm:cxn modelId="{F4784093-1F3A-40A0-9C00-0184B33885E7}" srcId="{CADE66A0-A4C1-47D9-9242-42B94796AAAA}" destId="{AEB146E4-28DB-4485-B488-4D12BFAE4B23}" srcOrd="0" destOrd="0" parTransId="{DEC89D14-5127-4F4A-B1BE-E020EFF7D1BF}" sibTransId="{A52F1023-0CA1-4AF5-B5AA-E83A8B9587A6}"/>
    <dgm:cxn modelId="{FD35BEE7-0E13-46EA-B4F3-B12C69EFC41D}" type="presOf" srcId="{CADE66A0-A4C1-47D9-9242-42B94796AAAA}" destId="{BD3E339E-703F-45DC-90FE-9860F5FAB4DB}" srcOrd="0" destOrd="0" presId="urn:microsoft.com/office/officeart/2018/5/layout/IconLeafLabelList"/>
    <dgm:cxn modelId="{37906EFE-C269-45F6-B939-4995225CF70C}" srcId="{CADE66A0-A4C1-47D9-9242-42B94796AAAA}" destId="{08F839FB-8301-4B1C-9DFC-8CFFCD5B02CF}" srcOrd="2" destOrd="0" parTransId="{EFB19044-E8FF-4944-A209-6627133F9213}" sibTransId="{084BDBCD-C6C2-446E-93D8-C5EE120BF961}"/>
    <dgm:cxn modelId="{3722DB8E-8981-427F-9429-83566BD33595}" type="presParOf" srcId="{BD3E339E-703F-45DC-90FE-9860F5FAB4DB}" destId="{740773D1-7BBF-477E-B834-BBD5BB4AC4CF}" srcOrd="0" destOrd="0" presId="urn:microsoft.com/office/officeart/2018/5/layout/IconLeafLabelList"/>
    <dgm:cxn modelId="{CF68EBE4-C45D-434F-AE76-571EBD19FF11}" type="presParOf" srcId="{740773D1-7BBF-477E-B834-BBD5BB4AC4CF}" destId="{037877A5-A6DE-4B7E-A650-7B1441815724}" srcOrd="0" destOrd="0" presId="urn:microsoft.com/office/officeart/2018/5/layout/IconLeafLabelList"/>
    <dgm:cxn modelId="{442D14A9-EF75-4693-B12F-AE4B9D5B0260}" type="presParOf" srcId="{740773D1-7BBF-477E-B834-BBD5BB4AC4CF}" destId="{41AFA3A2-E846-4833-B64A-24F1DDC18678}" srcOrd="1" destOrd="0" presId="urn:microsoft.com/office/officeart/2018/5/layout/IconLeafLabelList"/>
    <dgm:cxn modelId="{0BF74625-D27A-4536-BCB2-A4897CD60B3D}" type="presParOf" srcId="{740773D1-7BBF-477E-B834-BBD5BB4AC4CF}" destId="{10079641-3B11-4E89-9F15-CE827B8B8566}" srcOrd="2" destOrd="0" presId="urn:microsoft.com/office/officeart/2018/5/layout/IconLeafLabelList"/>
    <dgm:cxn modelId="{31D098F2-C8A3-4A04-B383-7500FB48F05F}" type="presParOf" srcId="{740773D1-7BBF-477E-B834-BBD5BB4AC4CF}" destId="{68FA46AC-8A35-4A2E-929E-366599C20929}" srcOrd="3" destOrd="0" presId="urn:microsoft.com/office/officeart/2018/5/layout/IconLeafLabelList"/>
    <dgm:cxn modelId="{87B6497B-DCC3-4549-A33E-5F3C9796D500}" type="presParOf" srcId="{BD3E339E-703F-45DC-90FE-9860F5FAB4DB}" destId="{D311CFD3-FA55-4F7C-93BD-C47DEC2FC776}" srcOrd="1" destOrd="0" presId="urn:microsoft.com/office/officeart/2018/5/layout/IconLeafLabelList"/>
    <dgm:cxn modelId="{650BD099-1039-421C-91E5-7AAF5D9550C5}" type="presParOf" srcId="{BD3E339E-703F-45DC-90FE-9860F5FAB4DB}" destId="{D658FC42-C38F-4544-B254-3DF55D5A6B8E}" srcOrd="2" destOrd="0" presId="urn:microsoft.com/office/officeart/2018/5/layout/IconLeafLabelList"/>
    <dgm:cxn modelId="{B84C1F93-B572-4DB9-B561-8BAC158374C1}" type="presParOf" srcId="{D658FC42-C38F-4544-B254-3DF55D5A6B8E}" destId="{FAB97463-4C75-47D7-BA59-9AC79DF8397F}" srcOrd="0" destOrd="0" presId="urn:microsoft.com/office/officeart/2018/5/layout/IconLeafLabelList"/>
    <dgm:cxn modelId="{04D58026-9A25-4DA2-85B5-28180CCF4E48}" type="presParOf" srcId="{D658FC42-C38F-4544-B254-3DF55D5A6B8E}" destId="{8D48F9F0-9602-4FB3-8324-99AD54540BDD}" srcOrd="1" destOrd="0" presId="urn:microsoft.com/office/officeart/2018/5/layout/IconLeafLabelList"/>
    <dgm:cxn modelId="{3DD856C2-C618-47E3-AE1A-A7B45348AB09}" type="presParOf" srcId="{D658FC42-C38F-4544-B254-3DF55D5A6B8E}" destId="{2EB9500B-3FD7-4503-9BCD-1C50A83C47AA}" srcOrd="2" destOrd="0" presId="urn:microsoft.com/office/officeart/2018/5/layout/IconLeafLabelList"/>
    <dgm:cxn modelId="{FFD90078-FACC-4965-8268-3CC9F5902122}" type="presParOf" srcId="{D658FC42-C38F-4544-B254-3DF55D5A6B8E}" destId="{7BAD3DC0-C0E0-4E07-BF44-76F2D5788150}" srcOrd="3" destOrd="0" presId="urn:microsoft.com/office/officeart/2018/5/layout/IconLeafLabelList"/>
    <dgm:cxn modelId="{A09C9A19-2EB4-45D4-B19C-14785B11D080}" type="presParOf" srcId="{BD3E339E-703F-45DC-90FE-9860F5FAB4DB}" destId="{25DC2214-B208-4F5E-B264-B4DE9AEF4E53}" srcOrd="3" destOrd="0" presId="urn:microsoft.com/office/officeart/2018/5/layout/IconLeafLabelList"/>
    <dgm:cxn modelId="{5E023703-3FA7-4EE3-AE89-C1715FDD2DC2}" type="presParOf" srcId="{BD3E339E-703F-45DC-90FE-9860F5FAB4DB}" destId="{F7277957-FFEC-4F24-AAA6-469D32732DE3}" srcOrd="4" destOrd="0" presId="urn:microsoft.com/office/officeart/2018/5/layout/IconLeafLabelList"/>
    <dgm:cxn modelId="{28F1718F-9546-4CAC-913D-29A017B20A4B}" type="presParOf" srcId="{F7277957-FFEC-4F24-AAA6-469D32732DE3}" destId="{129C62DC-6F35-47E7-99C3-9065F0BA7650}" srcOrd="0" destOrd="0" presId="urn:microsoft.com/office/officeart/2018/5/layout/IconLeafLabelList"/>
    <dgm:cxn modelId="{B832EC5B-FDD9-4458-BB19-4F42AEB94EAB}" type="presParOf" srcId="{F7277957-FFEC-4F24-AAA6-469D32732DE3}" destId="{BD09C267-10B6-4BBE-9D9B-274ACCFFC8A1}" srcOrd="1" destOrd="0" presId="urn:microsoft.com/office/officeart/2018/5/layout/IconLeafLabelList"/>
    <dgm:cxn modelId="{AE174B71-9C0B-4C87-BBE3-FF1CEA5A4658}" type="presParOf" srcId="{F7277957-FFEC-4F24-AAA6-469D32732DE3}" destId="{21CC6DC6-3091-4669-B230-72504090205C}" srcOrd="2" destOrd="0" presId="urn:microsoft.com/office/officeart/2018/5/layout/IconLeafLabelList"/>
    <dgm:cxn modelId="{972B4D34-867D-4B66-B6CD-64CD57B26E5F}" type="presParOf" srcId="{F7277957-FFEC-4F24-AAA6-469D32732DE3}" destId="{DB3EB61C-2035-455C-A5FE-6354215DDFC8}" srcOrd="3" destOrd="0" presId="urn:microsoft.com/office/officeart/2018/5/layout/IconLeafLabelList"/>
    <dgm:cxn modelId="{8C00C5A9-720A-47A9-BFCA-5151AB96DB80}" type="presParOf" srcId="{BD3E339E-703F-45DC-90FE-9860F5FAB4DB}" destId="{085C296B-46C2-49C7-8F55-A151F3C2D2D2}" srcOrd="5" destOrd="0" presId="urn:microsoft.com/office/officeart/2018/5/layout/IconLeafLabelList"/>
    <dgm:cxn modelId="{59E44360-A62C-44A3-9DB9-1F8903B3DBF4}" type="presParOf" srcId="{BD3E339E-703F-45DC-90FE-9860F5FAB4DB}" destId="{FD3F6AFB-5F94-4EE8-B7BD-F25BE070CE2B}" srcOrd="6" destOrd="0" presId="urn:microsoft.com/office/officeart/2018/5/layout/IconLeafLabelList"/>
    <dgm:cxn modelId="{2061872E-E4E1-4635-B53A-201D62B19726}" type="presParOf" srcId="{FD3F6AFB-5F94-4EE8-B7BD-F25BE070CE2B}" destId="{62896E79-6C9F-477E-AA98-5E3C59B4D3C3}" srcOrd="0" destOrd="0" presId="urn:microsoft.com/office/officeart/2018/5/layout/IconLeafLabelList"/>
    <dgm:cxn modelId="{C8090EF7-521E-40EC-BF19-CA49550CB228}" type="presParOf" srcId="{FD3F6AFB-5F94-4EE8-B7BD-F25BE070CE2B}" destId="{6AE3074E-0F6B-4B8B-957A-9C7087E7D19A}" srcOrd="1" destOrd="0" presId="urn:microsoft.com/office/officeart/2018/5/layout/IconLeafLabelList"/>
    <dgm:cxn modelId="{833BF09C-564A-4B5F-985D-2E4E9D118124}" type="presParOf" srcId="{FD3F6AFB-5F94-4EE8-B7BD-F25BE070CE2B}" destId="{142DD1DC-B04D-424F-B67C-A93302D651B2}" srcOrd="2" destOrd="0" presId="urn:microsoft.com/office/officeart/2018/5/layout/IconLeafLabelList"/>
    <dgm:cxn modelId="{96DB3532-1C4E-4D25-94F2-142E53BB4037}" type="presParOf" srcId="{FD3F6AFB-5F94-4EE8-B7BD-F25BE070CE2B}" destId="{CF9C93C1-9E20-497D-930F-F16F73454FE2}" srcOrd="3" destOrd="0" presId="urn:microsoft.com/office/officeart/2018/5/layout/IconLeafLabelList"/>
    <dgm:cxn modelId="{28A6E0C3-30DB-4A2F-9C99-87DF5065B757}" type="presParOf" srcId="{BD3E339E-703F-45DC-90FE-9860F5FAB4DB}" destId="{C649A80B-0477-4F49-9A17-78D996B2DD45}" srcOrd="7" destOrd="0" presId="urn:microsoft.com/office/officeart/2018/5/layout/IconLeafLabelList"/>
    <dgm:cxn modelId="{B97CE43A-B115-4CA2-90FF-DB4A507F06EF}" type="presParOf" srcId="{BD3E339E-703F-45DC-90FE-9860F5FAB4DB}" destId="{EA808B00-4F73-46D5-86EF-6F56AC05604A}" srcOrd="8" destOrd="0" presId="urn:microsoft.com/office/officeart/2018/5/layout/IconLeafLabelList"/>
    <dgm:cxn modelId="{ADB6A995-0FFF-443A-8258-21B02A5479DE}" type="presParOf" srcId="{EA808B00-4F73-46D5-86EF-6F56AC05604A}" destId="{9BF893C9-A2F3-480B-AE73-7F22E947FCC7}" srcOrd="0" destOrd="0" presId="urn:microsoft.com/office/officeart/2018/5/layout/IconLeafLabelList"/>
    <dgm:cxn modelId="{66512709-5D56-4176-B248-2EEAC53DF0D1}" type="presParOf" srcId="{EA808B00-4F73-46D5-86EF-6F56AC05604A}" destId="{EC9EE1C7-831E-454F-8AFE-7BAC9DBCE6D4}" srcOrd="1" destOrd="0" presId="urn:microsoft.com/office/officeart/2018/5/layout/IconLeafLabelList"/>
    <dgm:cxn modelId="{447348DA-5433-43D0-B77B-7A2D01A2AF64}" type="presParOf" srcId="{EA808B00-4F73-46D5-86EF-6F56AC05604A}" destId="{3DA45AE9-A5A6-4E46-B40B-79BB34EB3662}" srcOrd="2" destOrd="0" presId="urn:microsoft.com/office/officeart/2018/5/layout/IconLeafLabelList"/>
    <dgm:cxn modelId="{9FBFD206-3D8A-4804-AE45-383636084DBE}" type="presParOf" srcId="{EA808B00-4F73-46D5-86EF-6F56AC05604A}" destId="{35D7D316-9599-4BF2-9473-32F94A9A419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A7744-3893-4181-B586-5B708D3635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1706D04-618F-4CF4-B8E1-F13C2F11D63C}">
      <dgm:prSet/>
      <dgm:spPr/>
      <dgm:t>
        <a:bodyPr/>
        <a:lstStyle/>
        <a:p>
          <a:r>
            <a:rPr lang="en-US"/>
            <a:t>I used FitBit Fitness Tracker Data for analysis. It includes information about daily activity, steps, heart rate, etc.</a:t>
          </a:r>
        </a:p>
      </dgm:t>
    </dgm:pt>
    <dgm:pt modelId="{DB523663-346A-4413-A576-2159C9ED3281}" type="parTrans" cxnId="{580F347F-7E58-47BC-9103-9887C4216575}">
      <dgm:prSet/>
      <dgm:spPr/>
      <dgm:t>
        <a:bodyPr/>
        <a:lstStyle/>
        <a:p>
          <a:endParaRPr lang="en-US"/>
        </a:p>
      </dgm:t>
    </dgm:pt>
    <dgm:pt modelId="{C66953CA-3A70-4BC9-810F-50582DA0C6DC}" type="sibTrans" cxnId="{580F347F-7E58-47BC-9103-9887C4216575}">
      <dgm:prSet/>
      <dgm:spPr/>
      <dgm:t>
        <a:bodyPr/>
        <a:lstStyle/>
        <a:p>
          <a:endParaRPr lang="en-US"/>
        </a:p>
      </dgm:t>
    </dgm:pt>
    <dgm:pt modelId="{A920CA52-E3B0-44D0-A57E-2F4B6B4B76A3}">
      <dgm:prSet/>
      <dgm:spPr/>
      <dgm:t>
        <a:bodyPr/>
        <a:lstStyle/>
        <a:p>
          <a:r>
            <a:rPr lang="en-US"/>
            <a:t>I analysed five of them that can be used to explore users' habits.</a:t>
          </a:r>
        </a:p>
      </dgm:t>
    </dgm:pt>
    <dgm:pt modelId="{9E78AA2E-461A-47B3-A20B-81707B216100}" type="parTrans" cxnId="{829B6F74-7C43-4CAE-8FC6-87DE509BD241}">
      <dgm:prSet/>
      <dgm:spPr/>
      <dgm:t>
        <a:bodyPr/>
        <a:lstStyle/>
        <a:p>
          <a:endParaRPr lang="en-US"/>
        </a:p>
      </dgm:t>
    </dgm:pt>
    <dgm:pt modelId="{2D2E4245-132C-4BC6-A7E2-3D6A78F25958}" type="sibTrans" cxnId="{829B6F74-7C43-4CAE-8FC6-87DE509BD241}">
      <dgm:prSet/>
      <dgm:spPr/>
      <dgm:t>
        <a:bodyPr/>
        <a:lstStyle/>
        <a:p>
          <a:endParaRPr lang="en-US"/>
        </a:p>
      </dgm:t>
    </dgm:pt>
    <dgm:pt modelId="{2D9F8D58-8A3B-4C2F-8BF2-B238802C63ED}" type="pres">
      <dgm:prSet presAssocID="{792A7744-3893-4181-B586-5B708D363590}" presName="root" presStyleCnt="0">
        <dgm:presLayoutVars>
          <dgm:dir/>
          <dgm:resizeHandles val="exact"/>
        </dgm:presLayoutVars>
      </dgm:prSet>
      <dgm:spPr/>
    </dgm:pt>
    <dgm:pt modelId="{7085D993-C28D-4F94-8D1C-89C32C646327}" type="pres">
      <dgm:prSet presAssocID="{51706D04-618F-4CF4-B8E1-F13C2F11D63C}" presName="compNode" presStyleCnt="0"/>
      <dgm:spPr/>
    </dgm:pt>
    <dgm:pt modelId="{0B735E1D-D820-433D-9F5D-9DFE2BB3F98E}" type="pres">
      <dgm:prSet presAssocID="{51706D04-618F-4CF4-B8E1-F13C2F11D63C}" presName="bgRect" presStyleLbl="bgShp" presStyleIdx="0" presStyleCnt="2"/>
      <dgm:spPr/>
    </dgm:pt>
    <dgm:pt modelId="{C55B8463-2BC1-4823-84E4-B0C2C4003F41}" type="pres">
      <dgm:prSet presAssocID="{51706D04-618F-4CF4-B8E1-F13C2F11D6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376F34CC-7CFA-43BB-953E-75108A0A9F87}" type="pres">
      <dgm:prSet presAssocID="{51706D04-618F-4CF4-B8E1-F13C2F11D63C}" presName="spaceRect" presStyleCnt="0"/>
      <dgm:spPr/>
    </dgm:pt>
    <dgm:pt modelId="{6329113F-157B-456C-A309-6BD10F4D3965}" type="pres">
      <dgm:prSet presAssocID="{51706D04-618F-4CF4-B8E1-F13C2F11D63C}" presName="parTx" presStyleLbl="revTx" presStyleIdx="0" presStyleCnt="2">
        <dgm:presLayoutVars>
          <dgm:chMax val="0"/>
          <dgm:chPref val="0"/>
        </dgm:presLayoutVars>
      </dgm:prSet>
      <dgm:spPr/>
    </dgm:pt>
    <dgm:pt modelId="{D51E3DC5-02C8-4418-99B3-959CC475EADE}" type="pres">
      <dgm:prSet presAssocID="{C66953CA-3A70-4BC9-810F-50582DA0C6DC}" presName="sibTrans" presStyleCnt="0"/>
      <dgm:spPr/>
    </dgm:pt>
    <dgm:pt modelId="{46642818-4CB3-4548-934C-84B27A1059DD}" type="pres">
      <dgm:prSet presAssocID="{A920CA52-E3B0-44D0-A57E-2F4B6B4B76A3}" presName="compNode" presStyleCnt="0"/>
      <dgm:spPr/>
    </dgm:pt>
    <dgm:pt modelId="{0C20D392-0B74-4A8C-A0B5-4DEB1C944A2C}" type="pres">
      <dgm:prSet presAssocID="{A920CA52-E3B0-44D0-A57E-2F4B6B4B76A3}" presName="bgRect" presStyleLbl="bgShp" presStyleIdx="1" presStyleCnt="2"/>
      <dgm:spPr/>
    </dgm:pt>
    <dgm:pt modelId="{856688D7-2849-4729-A828-2E84A430F4CD}" type="pres">
      <dgm:prSet presAssocID="{A920CA52-E3B0-44D0-A57E-2F4B6B4B76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7C55D20-9A61-44E5-AA1C-F800D84D1406}" type="pres">
      <dgm:prSet presAssocID="{A920CA52-E3B0-44D0-A57E-2F4B6B4B76A3}" presName="spaceRect" presStyleCnt="0"/>
      <dgm:spPr/>
    </dgm:pt>
    <dgm:pt modelId="{B346AE65-79F7-462D-9D29-E49EB3094239}" type="pres">
      <dgm:prSet presAssocID="{A920CA52-E3B0-44D0-A57E-2F4B6B4B76A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29B6F74-7C43-4CAE-8FC6-87DE509BD241}" srcId="{792A7744-3893-4181-B586-5B708D363590}" destId="{A920CA52-E3B0-44D0-A57E-2F4B6B4B76A3}" srcOrd="1" destOrd="0" parTransId="{9E78AA2E-461A-47B3-A20B-81707B216100}" sibTransId="{2D2E4245-132C-4BC6-A7E2-3D6A78F25958}"/>
    <dgm:cxn modelId="{51DE4056-BDC6-499D-B21A-8E60D2117946}" type="presOf" srcId="{792A7744-3893-4181-B586-5B708D363590}" destId="{2D9F8D58-8A3B-4C2F-8BF2-B238802C63ED}" srcOrd="0" destOrd="0" presId="urn:microsoft.com/office/officeart/2018/2/layout/IconVerticalSolidList"/>
    <dgm:cxn modelId="{580F347F-7E58-47BC-9103-9887C4216575}" srcId="{792A7744-3893-4181-B586-5B708D363590}" destId="{51706D04-618F-4CF4-B8E1-F13C2F11D63C}" srcOrd="0" destOrd="0" parTransId="{DB523663-346A-4413-A576-2159C9ED3281}" sibTransId="{C66953CA-3A70-4BC9-810F-50582DA0C6DC}"/>
    <dgm:cxn modelId="{FB719CEE-06C5-4FB0-8C1E-1D5225A982D0}" type="presOf" srcId="{A920CA52-E3B0-44D0-A57E-2F4B6B4B76A3}" destId="{B346AE65-79F7-462D-9D29-E49EB3094239}" srcOrd="0" destOrd="0" presId="urn:microsoft.com/office/officeart/2018/2/layout/IconVerticalSolidList"/>
    <dgm:cxn modelId="{D8A541FC-837E-4F9A-8144-4853A69AF969}" type="presOf" srcId="{51706D04-618F-4CF4-B8E1-F13C2F11D63C}" destId="{6329113F-157B-456C-A309-6BD10F4D3965}" srcOrd="0" destOrd="0" presId="urn:microsoft.com/office/officeart/2018/2/layout/IconVerticalSolidList"/>
    <dgm:cxn modelId="{37CD7C7D-FB18-46FE-B072-097F4D328FAA}" type="presParOf" srcId="{2D9F8D58-8A3B-4C2F-8BF2-B238802C63ED}" destId="{7085D993-C28D-4F94-8D1C-89C32C646327}" srcOrd="0" destOrd="0" presId="urn:microsoft.com/office/officeart/2018/2/layout/IconVerticalSolidList"/>
    <dgm:cxn modelId="{1E6BD617-FEE9-45B0-B475-3E6082732C1A}" type="presParOf" srcId="{7085D993-C28D-4F94-8D1C-89C32C646327}" destId="{0B735E1D-D820-433D-9F5D-9DFE2BB3F98E}" srcOrd="0" destOrd="0" presId="urn:microsoft.com/office/officeart/2018/2/layout/IconVerticalSolidList"/>
    <dgm:cxn modelId="{01F2C855-B741-47EE-8D07-EABCABA313DF}" type="presParOf" srcId="{7085D993-C28D-4F94-8D1C-89C32C646327}" destId="{C55B8463-2BC1-4823-84E4-B0C2C4003F41}" srcOrd="1" destOrd="0" presId="urn:microsoft.com/office/officeart/2018/2/layout/IconVerticalSolidList"/>
    <dgm:cxn modelId="{C0B473EE-3F38-4490-97B1-1ABBFA73E142}" type="presParOf" srcId="{7085D993-C28D-4F94-8D1C-89C32C646327}" destId="{376F34CC-7CFA-43BB-953E-75108A0A9F87}" srcOrd="2" destOrd="0" presId="urn:microsoft.com/office/officeart/2018/2/layout/IconVerticalSolidList"/>
    <dgm:cxn modelId="{7A6F23C5-4942-4979-AA12-C8EF23DEC41B}" type="presParOf" srcId="{7085D993-C28D-4F94-8D1C-89C32C646327}" destId="{6329113F-157B-456C-A309-6BD10F4D3965}" srcOrd="3" destOrd="0" presId="urn:microsoft.com/office/officeart/2018/2/layout/IconVerticalSolidList"/>
    <dgm:cxn modelId="{FFA96D20-D24F-400F-8792-1DF7C067F98C}" type="presParOf" srcId="{2D9F8D58-8A3B-4C2F-8BF2-B238802C63ED}" destId="{D51E3DC5-02C8-4418-99B3-959CC475EADE}" srcOrd="1" destOrd="0" presId="urn:microsoft.com/office/officeart/2018/2/layout/IconVerticalSolidList"/>
    <dgm:cxn modelId="{960A2408-63A4-495C-83AB-B7CA78381E54}" type="presParOf" srcId="{2D9F8D58-8A3B-4C2F-8BF2-B238802C63ED}" destId="{46642818-4CB3-4548-934C-84B27A1059DD}" srcOrd="2" destOrd="0" presId="urn:microsoft.com/office/officeart/2018/2/layout/IconVerticalSolidList"/>
    <dgm:cxn modelId="{BD052CBA-251A-46E3-9CEC-73D0AE553C55}" type="presParOf" srcId="{46642818-4CB3-4548-934C-84B27A1059DD}" destId="{0C20D392-0B74-4A8C-A0B5-4DEB1C944A2C}" srcOrd="0" destOrd="0" presId="urn:microsoft.com/office/officeart/2018/2/layout/IconVerticalSolidList"/>
    <dgm:cxn modelId="{40488079-5FF9-4FFB-B4AE-99F5DB30D473}" type="presParOf" srcId="{46642818-4CB3-4548-934C-84B27A1059DD}" destId="{856688D7-2849-4729-A828-2E84A430F4CD}" srcOrd="1" destOrd="0" presId="urn:microsoft.com/office/officeart/2018/2/layout/IconVerticalSolidList"/>
    <dgm:cxn modelId="{BFA9DE6A-66C2-4037-BFA3-0B58199D3C86}" type="presParOf" srcId="{46642818-4CB3-4548-934C-84B27A1059DD}" destId="{27C55D20-9A61-44E5-AA1C-F800D84D1406}" srcOrd="2" destOrd="0" presId="urn:microsoft.com/office/officeart/2018/2/layout/IconVerticalSolidList"/>
    <dgm:cxn modelId="{D4FA5398-7926-4AB7-B92B-BAFAB9397BA1}" type="presParOf" srcId="{46642818-4CB3-4548-934C-84B27A1059DD}" destId="{B346AE65-79F7-462D-9D29-E49EB30942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877A5-A6DE-4B7E-A650-7B1441815724}">
      <dsp:nvSpPr>
        <dsp:cNvPr id="0" name=""/>
        <dsp:cNvSpPr/>
      </dsp:nvSpPr>
      <dsp:spPr>
        <a:xfrm>
          <a:off x="384000" y="27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FA3A2-E846-4833-B64A-24F1DDC18678}">
      <dsp:nvSpPr>
        <dsp:cNvPr id="0" name=""/>
        <dsp:cNvSpPr/>
      </dsp:nvSpPr>
      <dsp:spPr>
        <a:xfrm>
          <a:off x="618000" y="51364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A46AC-8A35-4A2E-929E-366599C20929}">
      <dsp:nvSpPr>
        <dsp:cNvPr id="0" name=""/>
        <dsp:cNvSpPr/>
      </dsp:nvSpPr>
      <dsp:spPr>
        <a:xfrm>
          <a:off x="33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Purpose Statement (What is the purpose of this slide?)</a:t>
          </a:r>
        </a:p>
      </dsp:txBody>
      <dsp:txXfrm>
        <a:off x="33000" y="1719640"/>
        <a:ext cx="1800000" cy="720000"/>
      </dsp:txXfrm>
    </dsp:sp>
    <dsp:sp modelId="{FAB97463-4C75-47D7-BA59-9AC79DF8397F}">
      <dsp:nvSpPr>
        <dsp:cNvPr id="0" name=""/>
        <dsp:cNvSpPr/>
      </dsp:nvSpPr>
      <dsp:spPr>
        <a:xfrm>
          <a:off x="2499000" y="27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8F9F0-9602-4FB3-8324-99AD54540BDD}">
      <dsp:nvSpPr>
        <dsp:cNvPr id="0" name=""/>
        <dsp:cNvSpPr/>
      </dsp:nvSpPr>
      <dsp:spPr>
        <a:xfrm>
          <a:off x="2733000" y="51364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D3DC0-C0E0-4E07-BF44-76F2D5788150}">
      <dsp:nvSpPr>
        <dsp:cNvPr id="0" name=""/>
        <dsp:cNvSpPr/>
      </dsp:nvSpPr>
      <dsp:spPr>
        <a:xfrm>
          <a:off x="2148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Description of All Data Sources Used</a:t>
          </a:r>
        </a:p>
      </dsp:txBody>
      <dsp:txXfrm>
        <a:off x="2148000" y="1719640"/>
        <a:ext cx="1800000" cy="720000"/>
      </dsp:txXfrm>
    </dsp:sp>
    <dsp:sp modelId="{129C62DC-6F35-47E7-99C3-9065F0BA7650}">
      <dsp:nvSpPr>
        <dsp:cNvPr id="0" name=""/>
        <dsp:cNvSpPr/>
      </dsp:nvSpPr>
      <dsp:spPr>
        <a:xfrm>
          <a:off x="4614000" y="27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9C267-10B6-4BBE-9D9B-274ACCFFC8A1}">
      <dsp:nvSpPr>
        <dsp:cNvPr id="0" name=""/>
        <dsp:cNvSpPr/>
      </dsp:nvSpPr>
      <dsp:spPr>
        <a:xfrm>
          <a:off x="4848000" y="51364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EB61C-2035-455C-A5FE-6354215DDFC8}">
      <dsp:nvSpPr>
        <dsp:cNvPr id="0" name=""/>
        <dsp:cNvSpPr/>
      </dsp:nvSpPr>
      <dsp:spPr>
        <a:xfrm>
          <a:off x="4263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Process of Data</a:t>
          </a:r>
        </a:p>
      </dsp:txBody>
      <dsp:txXfrm>
        <a:off x="4263000" y="1719640"/>
        <a:ext cx="1800000" cy="720000"/>
      </dsp:txXfrm>
    </dsp:sp>
    <dsp:sp modelId="{62896E79-6C9F-477E-AA98-5E3C59B4D3C3}">
      <dsp:nvSpPr>
        <dsp:cNvPr id="0" name=""/>
        <dsp:cNvSpPr/>
      </dsp:nvSpPr>
      <dsp:spPr>
        <a:xfrm>
          <a:off x="1441500" y="288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3074E-0F6B-4B8B-957A-9C7087E7D19A}">
      <dsp:nvSpPr>
        <dsp:cNvPr id="0" name=""/>
        <dsp:cNvSpPr/>
      </dsp:nvSpPr>
      <dsp:spPr>
        <a:xfrm>
          <a:off x="1675500" y="312364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C93C1-9E20-497D-930F-F16F73454FE2}">
      <dsp:nvSpPr>
        <dsp:cNvPr id="0" name=""/>
        <dsp:cNvSpPr/>
      </dsp:nvSpPr>
      <dsp:spPr>
        <a:xfrm>
          <a:off x="1090500" y="432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Story (Analysis of Data)</a:t>
          </a:r>
        </a:p>
      </dsp:txBody>
      <dsp:txXfrm>
        <a:off x="1090500" y="4329640"/>
        <a:ext cx="1800000" cy="720000"/>
      </dsp:txXfrm>
    </dsp:sp>
    <dsp:sp modelId="{9BF893C9-A2F3-480B-AE73-7F22E947FCC7}">
      <dsp:nvSpPr>
        <dsp:cNvPr id="0" name=""/>
        <dsp:cNvSpPr/>
      </dsp:nvSpPr>
      <dsp:spPr>
        <a:xfrm>
          <a:off x="3556500" y="288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EE1C7-831E-454F-8AFE-7BAC9DBCE6D4}">
      <dsp:nvSpPr>
        <dsp:cNvPr id="0" name=""/>
        <dsp:cNvSpPr/>
      </dsp:nvSpPr>
      <dsp:spPr>
        <a:xfrm>
          <a:off x="3790500" y="312364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7D316-9599-4BF2-9473-32F94A9A4196}">
      <dsp:nvSpPr>
        <dsp:cNvPr id="0" name=""/>
        <dsp:cNvSpPr/>
      </dsp:nvSpPr>
      <dsp:spPr>
        <a:xfrm>
          <a:off x="3205500" y="432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Conclusion</a:t>
          </a:r>
        </a:p>
      </dsp:txBody>
      <dsp:txXfrm>
        <a:off x="3205500" y="432964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35E1D-D820-433D-9F5D-9DFE2BB3F98E}">
      <dsp:nvSpPr>
        <dsp:cNvPr id="0" name=""/>
        <dsp:cNvSpPr/>
      </dsp:nvSpPr>
      <dsp:spPr>
        <a:xfrm>
          <a:off x="0" y="868322"/>
          <a:ext cx="6858000" cy="16030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B8463-2BC1-4823-84E4-B0C2C4003F41}">
      <dsp:nvSpPr>
        <dsp:cNvPr id="0" name=""/>
        <dsp:cNvSpPr/>
      </dsp:nvSpPr>
      <dsp:spPr>
        <a:xfrm>
          <a:off x="484924" y="1229010"/>
          <a:ext cx="881681" cy="881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9113F-157B-456C-A309-6BD10F4D3965}">
      <dsp:nvSpPr>
        <dsp:cNvPr id="0" name=""/>
        <dsp:cNvSpPr/>
      </dsp:nvSpPr>
      <dsp:spPr>
        <a:xfrm>
          <a:off x="1851531" y="868322"/>
          <a:ext cx="5006468" cy="1603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57" tIns="169657" rIns="169657" bIns="169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used FitBit Fitness Tracker Data for analysis. It includes information about daily activity, steps, heart rate, etc.</a:t>
          </a:r>
        </a:p>
      </dsp:txBody>
      <dsp:txXfrm>
        <a:off x="1851531" y="868322"/>
        <a:ext cx="5006468" cy="1603057"/>
      </dsp:txXfrm>
    </dsp:sp>
    <dsp:sp modelId="{0C20D392-0B74-4A8C-A0B5-4DEB1C944A2C}">
      <dsp:nvSpPr>
        <dsp:cNvPr id="0" name=""/>
        <dsp:cNvSpPr/>
      </dsp:nvSpPr>
      <dsp:spPr>
        <a:xfrm>
          <a:off x="0" y="2872145"/>
          <a:ext cx="6858000" cy="16030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688D7-2849-4729-A828-2E84A430F4CD}">
      <dsp:nvSpPr>
        <dsp:cNvPr id="0" name=""/>
        <dsp:cNvSpPr/>
      </dsp:nvSpPr>
      <dsp:spPr>
        <a:xfrm>
          <a:off x="484924" y="3232833"/>
          <a:ext cx="881681" cy="881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6AE65-79F7-462D-9D29-E49EB3094239}">
      <dsp:nvSpPr>
        <dsp:cNvPr id="0" name=""/>
        <dsp:cNvSpPr/>
      </dsp:nvSpPr>
      <dsp:spPr>
        <a:xfrm>
          <a:off x="1851531" y="2872145"/>
          <a:ext cx="5006468" cy="1603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57" tIns="169657" rIns="169657" bIns="169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analysed five of them that can be used to explore users' habits.</a:t>
          </a:r>
        </a:p>
      </dsp:txBody>
      <dsp:txXfrm>
        <a:off x="1851531" y="2872145"/>
        <a:ext cx="5006468" cy="1603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1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0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8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8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5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6F7BA5A-33D9-DAC1-C95B-E9D5D7568D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9039" r="-2" b="3503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6800"/>
              <a:t>Smart Device Usage of Customers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Customers using non-Bellabeat Smart Devices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1E8-6ACE-931A-DCF7-478B5346A7ED}"/>
              </a:ext>
            </a:extLst>
          </p:cNvPr>
          <p:cNvSpPr txBox="1"/>
          <p:nvPr/>
        </p:nvSpPr>
        <p:spPr>
          <a:xfrm>
            <a:off x="762000" y="6137672"/>
            <a:ext cx="31194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Presented By:</a:t>
            </a:r>
            <a:r>
              <a:rPr lang="en-US" sz="1200" dirty="0"/>
              <a:t> Yunus Selim Aytekin</a:t>
            </a:r>
          </a:p>
          <a:p>
            <a:r>
              <a:rPr lang="en-US" sz="1200" b="1" dirty="0"/>
              <a:t>Last Updated:</a:t>
            </a:r>
            <a:r>
              <a:rPr lang="en-US" sz="1200" dirty="0"/>
              <a:t> September 9th,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C427-DBBC-6504-A16F-9B369B92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AB73-9C99-C165-01B0-D299D380A8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To increase the </a:t>
            </a:r>
            <a:r>
              <a:rPr lang="en-US" dirty="0">
                <a:solidFill>
                  <a:schemeClr val="accent1"/>
                </a:solidFill>
              </a:rPr>
              <a:t>MET value</a:t>
            </a:r>
            <a:r>
              <a:rPr lang="en-US" dirty="0"/>
              <a:t>, just walking or running isn't enough.</a:t>
            </a:r>
          </a:p>
          <a:p>
            <a:r>
              <a:rPr lang="en-US" dirty="0"/>
              <a:t>We need to increase the </a:t>
            </a:r>
            <a:r>
              <a:rPr lang="en-US" dirty="0">
                <a:solidFill>
                  <a:srgbClr val="00B050"/>
                </a:solidFill>
              </a:rPr>
              <a:t>sleep duration and quality</a:t>
            </a:r>
            <a:r>
              <a:rPr lang="en-US" dirty="0"/>
              <a:t> of our customers.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37EC7-6710-4CE7-169F-309793880C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We should update our app to be sensitive to </a:t>
            </a:r>
            <a:r>
              <a:rPr lang="en-US" dirty="0">
                <a:solidFill>
                  <a:srgbClr val="00B050"/>
                </a:solidFill>
              </a:rPr>
              <a:t>sleep duration and quality</a:t>
            </a:r>
            <a:r>
              <a:rPr lang="en-US" dirty="0"/>
              <a:t>.</a:t>
            </a:r>
          </a:p>
          <a:p>
            <a:r>
              <a:rPr lang="en-US" dirty="0"/>
              <a:t>Decisions that the app makes should distinguish between </a:t>
            </a:r>
            <a:r>
              <a:rPr lang="en-US" dirty="0">
                <a:solidFill>
                  <a:srgbClr val="0070C0"/>
                </a:solidFill>
              </a:rPr>
              <a:t>active hours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sleeping hours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57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B2C26-579F-236E-9FA9-B5FD8C19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1"/>
            <a:ext cx="5334000" cy="27479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>
                <a:solidFill>
                  <a:srgbClr val="00B0F0"/>
                </a:solidFill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316E666-D410-E4AB-71F1-85CA875F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83BC6-119B-2F33-1A73-8B91D82B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Smart Device Usage of Customers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D0F3C5F-883A-DDE5-ED38-2C3E3A40E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99342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71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4D035-1807-917E-8F33-E047E89D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560319"/>
            <a:ext cx="3937220" cy="3331597"/>
          </a:xfrm>
        </p:spPr>
        <p:txBody>
          <a:bodyPr anchor="b">
            <a:normAutofit/>
          </a:bodyPr>
          <a:lstStyle/>
          <a:p>
            <a:r>
              <a:rPr lang="en-US" dirty="0"/>
              <a:t>Purpose Statement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D4CE6-9C5B-452B-80C8-3F0CEFB4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803B34-1FE8-4362-ADC8-A96D059A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A44D-6B29-4A27-D517-89389EFF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0" y="1296063"/>
            <a:ext cx="5394960" cy="4492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am going to </a:t>
            </a:r>
            <a:r>
              <a:rPr lang="en-US" dirty="0" err="1"/>
              <a:t>analyse</a:t>
            </a:r>
            <a:r>
              <a:rPr lang="en-US" dirty="0"/>
              <a:t> consumers' data who use non-Bellabeat devices to understand why they chose other devices.</a:t>
            </a:r>
          </a:p>
          <a:p>
            <a:r>
              <a:rPr lang="en-US" dirty="0"/>
              <a:t>Understanding those consumers' interests and their use of devices can help us attract them to our devices.</a:t>
            </a:r>
          </a:p>
        </p:txBody>
      </p:sp>
    </p:spTree>
    <p:extLst>
      <p:ext uri="{BB962C8B-B14F-4D97-AF65-F5344CB8AC3E}">
        <p14:creationId xmlns:p14="http://schemas.microsoft.com/office/powerpoint/2010/main" val="375595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CD359-7561-DFA5-2B56-435899AC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Description of All Data Sources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9E9306-1707-5690-E893-58E209DC8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88631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74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8EDAA-EC2D-6963-CCE4-FE9168C5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Process of Data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35AC7EBE-C15D-0FE0-82E4-763BFB30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53" r="19849" b="4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408B-0F62-CFBA-2CB5-BD2BC4F7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/>
              <a:t>I imported </a:t>
            </a:r>
            <a:r>
              <a:rPr lang="en-US" sz="1500" b="1"/>
              <a:t>pandas</a:t>
            </a:r>
            <a:r>
              <a:rPr lang="en-US" sz="1500"/>
              <a:t> and </a:t>
            </a:r>
            <a:r>
              <a:rPr lang="en-US" sz="1500" b="1"/>
              <a:t>sqlite3</a:t>
            </a:r>
            <a:r>
              <a:rPr lang="en-US" sz="1500"/>
              <a:t> libraries for data cleaning and manipulation.</a:t>
            </a:r>
          </a:p>
          <a:p>
            <a:r>
              <a:rPr lang="en-US" sz="1500"/>
              <a:t>I also used </a:t>
            </a:r>
            <a:r>
              <a:rPr lang="en-US" sz="1500" b="1"/>
              <a:t>Matplotlib</a:t>
            </a:r>
            <a:r>
              <a:rPr lang="en-US" sz="1500"/>
              <a:t> and </a:t>
            </a:r>
            <a:r>
              <a:rPr lang="en-US" sz="1500" b="1"/>
              <a:t>Seaborn</a:t>
            </a:r>
            <a:r>
              <a:rPr lang="en-US" sz="1500"/>
              <a:t> libraries for data </a:t>
            </a:r>
            <a:r>
              <a:rPr lang="en-US" sz="1500" err="1"/>
              <a:t>visualisation</a:t>
            </a:r>
          </a:p>
          <a:p>
            <a:r>
              <a:rPr lang="en-US" sz="1500"/>
              <a:t>I turned date columns to Timestamp format with pandas to manipulate the data with SQL</a:t>
            </a:r>
          </a:p>
          <a:p>
            <a:r>
              <a:rPr lang="en-US" sz="1500"/>
              <a:t>I used different date functions to turn them into the format I can use.</a:t>
            </a:r>
          </a:p>
          <a:p>
            <a:r>
              <a:rPr lang="en-US" sz="1500"/>
              <a:t>And I did all of the processes above for five tables.</a:t>
            </a:r>
          </a:p>
          <a:p>
            <a:r>
              <a:rPr lang="en-US" sz="1500"/>
              <a:t>Lastly, I used the </a:t>
            </a:r>
            <a:r>
              <a:rPr lang="en-US" sz="1500" b="1"/>
              <a:t>Pearson correlation coefficient</a:t>
            </a:r>
            <a:r>
              <a:rPr lang="en-US" sz="1500"/>
              <a:t> to find the correlation between variables.</a:t>
            </a:r>
          </a:p>
        </p:txBody>
      </p:sp>
    </p:spTree>
    <p:extLst>
      <p:ext uri="{BB962C8B-B14F-4D97-AF65-F5344CB8AC3E}">
        <p14:creationId xmlns:p14="http://schemas.microsoft.com/office/powerpoint/2010/main" val="52396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76595-06CF-0A52-54CC-6FC5814F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Story</a:t>
            </a:r>
            <a:br>
              <a:rPr lang="en-US" sz="2800" kern="1200">
                <a:solidFill>
                  <a:schemeClr val="tx1"/>
                </a:solidFill>
              </a:rPr>
            </a:br>
            <a:br>
              <a:rPr lang="en-US" sz="2800" kern="1200">
                <a:solidFill>
                  <a:schemeClr val="tx1"/>
                </a:solidFill>
              </a:rPr>
            </a:br>
            <a:r>
              <a:rPr lang="en-US" sz="2800" kern="1200" dirty="0">
                <a:latin typeface="+mj-lt"/>
                <a:ea typeface="+mj-ea"/>
                <a:cs typeface="+mj-cs"/>
              </a:rPr>
              <a:t>Step-Time Relation</a:t>
            </a:r>
            <a:br>
              <a:rPr lang="en-US" sz="2800" kern="1200">
                <a:solidFill>
                  <a:schemeClr val="tx1"/>
                </a:solidFill>
              </a:rPr>
            </a:br>
            <a:br>
              <a:rPr lang="en-US" sz="2800" kern="1200">
                <a:solidFill>
                  <a:schemeClr val="tx1"/>
                </a:solidFill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7549C-ED2E-9BC8-BC25-771212C0A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1112520"/>
            <a:ext cx="6703218" cy="3870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81ABD-425D-D517-CBEA-45FAF0142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7999"/>
            <a:ext cx="3810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number of steps varies widely over time.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number of steps increases during active hours (8:00 to 19:00).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35F6113E-1852-012C-07EC-0BF7FE0E7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003" b="-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A7B28A-56E6-40AC-BFEB-4CC5F2F1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2038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0036D-7BCB-D78F-09B4-A77EDB02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62037"/>
            <a:ext cx="6096000" cy="244792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Step-Weekday Relation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EC4A1-A068-2748-A2A7-60B165CCF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809999"/>
            <a:ext cx="6096000" cy="19859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Little to no correlation between the number of steps and days.</a:t>
            </a:r>
          </a:p>
        </p:txBody>
      </p:sp>
    </p:spTree>
    <p:extLst>
      <p:ext uri="{BB962C8B-B14F-4D97-AF65-F5344CB8AC3E}">
        <p14:creationId xmlns:p14="http://schemas.microsoft.com/office/powerpoint/2010/main" val="123710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7C7A7-F360-7224-E968-4D55BD22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Hours of Sleep 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6D7A5-C4FE-059D-90BE-260690F02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4" y="95251"/>
            <a:ext cx="6476998" cy="6655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E6F97-2BD6-48CB-A9BF-8EF6B07F7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9524" y="3047999"/>
            <a:ext cx="3810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Positive correlation between MET(metabolic equivalent of task) and average number of steps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Average hours of sleep affect MET value (too low and high hours of sleep reduce MET value).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AE26D-2BCD-FCB9-6822-07899540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75977"/>
            <a:ext cx="10668000" cy="231843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Conclusion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BF902DF-A3FF-4803-9779-F222B2A8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9637211" cy="1649863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E4B737-02C7-4E4A-B46C-1EC18F5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5664" cy="1709180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2D19ED-1A05-473D-A7EB-F9E31AAF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16762B-6EB0-4F1D-904A-0BBC2122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F5A924-2A9B-4949-8F1F-DB06FF5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30024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TornVTI</vt:lpstr>
      <vt:lpstr>Smart Device Usage of Customers</vt:lpstr>
      <vt:lpstr>Smart Device Usage of Customers</vt:lpstr>
      <vt:lpstr>Purpose Statement</vt:lpstr>
      <vt:lpstr>Description of All Data Sources Used</vt:lpstr>
      <vt:lpstr>Process of Data</vt:lpstr>
      <vt:lpstr>Story  Step-Time Relation  </vt:lpstr>
      <vt:lpstr>Step-Weekday Relation</vt:lpstr>
      <vt:lpstr>Hours of Sleep Relation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253</cp:revision>
  <dcterms:created xsi:type="dcterms:W3CDTF">2024-09-19T12:34:04Z</dcterms:created>
  <dcterms:modified xsi:type="dcterms:W3CDTF">2024-09-19T13:43:52Z</dcterms:modified>
</cp:coreProperties>
</file>