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" initials="П" lastIdx="1" clrIdx="0">
    <p:extLst>
      <p:ext uri="{19B8F6BF-5375-455C-9EA6-DF929625EA0E}">
        <p15:presenceInfo xmlns:p15="http://schemas.microsoft.com/office/powerpoint/2012/main" userId="76d5253599b153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6" autoAdjust="0"/>
  </p:normalViewPr>
  <p:slideViewPr>
    <p:cSldViewPr snapToGrid="0">
      <p:cViewPr varScale="1">
        <p:scale>
          <a:sx n="73" d="100"/>
          <a:sy n="73" d="100"/>
        </p:scale>
        <p:origin x="67" y="11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08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24T12:35:24.428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55827-D046-46A6-A8A5-536F7F28BB07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F22DA-6813-441D-8B7A-469E01210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25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F22DA-6813-441D-8B7A-469E012100B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27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B7E1C-77A8-4A61-BB8B-B07260B20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E231EA-73D9-47EC-A540-4CB54DF5B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248641-509F-451F-A66E-5F200662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E8EB-3F7C-4126-BE9A-61EDD47E4B7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B337BF-1065-42DA-810A-C752A905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A69068-41BC-45ED-B36F-34B152AE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A3AB-CAB3-45B6-B54E-E474C5951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03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4E766-D32F-4710-A4DF-32849C3D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A78533-7EEB-4F90-A72E-DDD0F57BA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C00B04-FA15-45B1-A1E0-45C0D31E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E8EB-3F7C-4126-BE9A-61EDD47E4B7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B579CD-A42B-4E07-A0D6-99D6D392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89D03-CD8B-4227-895A-A9D29C8F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A3AB-CAB3-45B6-B54E-E474C5951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45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75891C-BAD7-4109-8D09-20A9066FA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20546F-4621-4EF1-9910-5B8DBE41B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A66501-E7E5-4AFD-B2FD-48DA2633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E8EB-3F7C-4126-BE9A-61EDD47E4B7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CF0C02-322E-4B15-B6A5-1F245F6B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9D450-C4B5-4771-9347-E7048BAE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A3AB-CAB3-45B6-B54E-E474C5951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71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452D5-456F-4F96-8292-6F11F524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0E9EAE-E193-44F9-A54C-183BD3121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334775-D7F5-42B8-919D-2696D831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E8EB-3F7C-4126-BE9A-61EDD47E4B7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E109D5-8457-49B4-A425-781FFD53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99B39D-5915-4340-A6F5-F60E1B9B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A3AB-CAB3-45B6-B54E-E474C5951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84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10CD8-5EEA-4DFA-A882-ABD32007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311317-B64E-4228-93DC-2C99C6349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D1D682-40BF-44A3-B033-92990090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E8EB-3F7C-4126-BE9A-61EDD47E4B7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0E61D3-B2C0-4D5D-954F-844E011F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A9EFC2-72D0-4392-AA9E-C6658349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A3AB-CAB3-45B6-B54E-E474C5951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48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AF0B7-0D55-4CB7-B9A5-77B4D1B0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8548D3-64DA-4912-887C-2BC7E06FB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9E6722-11AB-4CAA-B8E2-3B03D66BB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909274-048B-41CD-8A96-78DC7F4F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E8EB-3F7C-4126-BE9A-61EDD47E4B7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CA4FBD-7FB8-4E98-A308-86819C29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407BEF-D0C9-4235-8156-BC841E63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A3AB-CAB3-45B6-B54E-E474C5951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64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5F820-7033-424A-AB7C-D4D1D6D9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E6D710-C65E-4669-AED2-667BF10AA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713152-D3A6-4EA3-94F1-DC6EA7A35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0C3250-824E-4105-8966-E4A93FAB6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D6BEB8-F73B-4188-9140-3580C18CD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4C6989-AFF8-4714-9E96-3A20EBC1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E8EB-3F7C-4126-BE9A-61EDD47E4B7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2D9E880-ACB1-4821-B443-D04EDBA5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3AF613-9128-4F24-8A1E-B2132C8C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A3AB-CAB3-45B6-B54E-E474C5951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43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1F0EB-5B2D-4348-ABE4-795E01AE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D70143-5382-4D52-97AA-DE1C9998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E8EB-3F7C-4126-BE9A-61EDD47E4B7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6B8524-74C9-4FCF-BB44-C85AFAED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01D8B5-2CE5-4549-8572-1CCFE982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A3AB-CAB3-45B6-B54E-E474C5951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55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EE2097-6A8C-4433-95C5-372C3BB5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E8EB-3F7C-4126-BE9A-61EDD47E4B7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46A6BB8-2498-4DCF-866D-838659F6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4E216F-F251-46DF-ABFB-F03D69C4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A3AB-CAB3-45B6-B54E-E474C5951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32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DA862-D63C-4085-B5B7-D55A03DE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9B4D6B-8BEF-4D69-BB82-BDC6C268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7BB9E7-2A6E-4632-9ABF-01BB2C053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E275C5-FCD5-4581-A7C6-520EF2E5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E8EB-3F7C-4126-BE9A-61EDD47E4B7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75A638-9761-45F9-919C-B0D45089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A07682-9ED2-45A8-B068-8DCEF022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A3AB-CAB3-45B6-B54E-E474C5951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80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EBA31-6DED-4A4E-9409-B68BA0E8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D85ECB-101F-45F0-9B2E-0A5E7BBED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3F6431-F1AD-4872-93FB-6BE351759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9E1F82-A130-423D-A54E-38E3CFED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E8EB-3F7C-4126-BE9A-61EDD47E4B7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0E18FB-80EF-495F-AA27-71AC28EA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E680CA-F0D9-4AEB-AE24-13D86075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A3AB-CAB3-45B6-B54E-E474C5951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88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BFAD7-DE0F-43E4-83A0-7803A2AB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AE93D3-1242-4139-977C-B80143A45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B2B504-67F5-40FE-A2E2-B062E3CDA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BE8EB-3F7C-4126-BE9A-61EDD47E4B7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06D008-1E9A-49FD-9874-861FAAB5C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528071-F3FA-495E-A5FB-47624F0CB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A3AB-CAB3-45B6-B54E-E474C5951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47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1">
                <a:lumMod val="95000"/>
                <a:lumOff val="5000"/>
              </a:schemeClr>
            </a:gs>
            <a:gs pos="95000">
              <a:srgbClr val="FF0000"/>
            </a:gs>
            <a:gs pos="53000">
              <a:srgbClr val="0070C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F9D1E-540D-42B5-96DD-C882EE99611F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1747520" y="-157797"/>
            <a:ext cx="9215120" cy="1529397"/>
          </a:xfrm>
        </p:spPr>
        <p:txBody>
          <a:bodyPr>
            <a:normAutofit/>
          </a:bodyPr>
          <a:lstStyle/>
          <a:p>
            <a:r>
              <a:rPr lang="ru-RU" sz="7200" dirty="0"/>
              <a:t>Мой любимый фильм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E274EC-C224-493B-9EBE-FD6D90E6585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7553739" y="5223316"/>
            <a:ext cx="4021590" cy="980122"/>
          </a:xfrm>
        </p:spPr>
        <p:txBody>
          <a:bodyPr>
            <a:normAutofit/>
          </a:bodyPr>
          <a:lstStyle/>
          <a:p>
            <a:r>
              <a:rPr lang="ru-RU" sz="4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Базарбаев</a:t>
            </a:r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Юнус</a:t>
            </a:r>
          </a:p>
        </p:txBody>
      </p:sp>
      <p:pic>
        <p:nvPicPr>
          <p:cNvPr id="1026" name="Picture 2" descr="Перевозчик: Наследие — Википедия">
            <a:extLst>
              <a:ext uri="{FF2B5EF4-FFF2-40B4-BE49-F238E27FC236}">
                <a16:creationId xmlns:a16="http://schemas.microsoft.com/office/drawing/2014/main" id="{6BDD0029-B598-445B-94E0-C2524C5F4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557" y="1203435"/>
            <a:ext cx="8507895" cy="388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085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395A2-6BE9-4619-BA8E-17398CCF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Кратка о фильма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650C1A-E859-4CCE-B1B2-19ADCF11D213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-111760" y="0"/>
            <a:ext cx="12303760" cy="6858000"/>
          </a:xfrm>
          <a:gradFill>
            <a:gsLst>
              <a:gs pos="3000">
                <a:schemeClr val="tx1">
                  <a:lumMod val="85000"/>
                  <a:lumOff val="15000"/>
                </a:schemeClr>
              </a:gs>
              <a:gs pos="95000">
                <a:srgbClr val="FF0000"/>
              </a:gs>
              <a:gs pos="53000">
                <a:srgbClr val="0070C0"/>
              </a:gs>
            </a:gsLst>
            <a:lin ang="16200000" scaled="1"/>
          </a:gradFill>
        </p:spPr>
        <p:txBody>
          <a:bodyPr/>
          <a:lstStyle/>
          <a:p>
            <a:endParaRPr lang="ru-RU" b="1" i="0" dirty="0"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4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В этом фильме</a:t>
            </a:r>
          </a:p>
          <a:p>
            <a:endParaRPr lang="ru-RU" b="1" i="0" dirty="0"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ru-RU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Бывший десантник Фрэнк Мартин имеет неплохой бизнес — перевозит любые грузы по французскому Средиземноморью и делает свою работу быстро и качественно. Недостатка в клиентах нет, ведь, он всегда неукоснительно соблюдает три правила: не меняет условий сделки, не спрашивает никаких имен и никогда не заглядывает в багаж.</a:t>
            </a:r>
            <a:endParaRPr lang="ru-RU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1232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FF0000"/>
            </a:gs>
            <a:gs pos="44000">
              <a:srgbClr val="0070C0"/>
            </a:gs>
            <a:gs pos="68928">
              <a:srgbClr val="00A2E5"/>
            </a:gs>
            <a:gs pos="93000">
              <a:schemeClr val="tx1">
                <a:lumMod val="95000"/>
                <a:lumOff val="5000"/>
              </a:schemeClr>
            </a:gs>
            <a:gs pos="75000">
              <a:srgbClr val="00B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B8E47-38CA-4FAB-93F5-74CE62A54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957" y="288235"/>
            <a:ext cx="9925878" cy="1089231"/>
          </a:xfrm>
        </p:spPr>
        <p:txBody>
          <a:bodyPr>
            <a:normAutofit/>
          </a:bodyPr>
          <a:lstStyle/>
          <a:p>
            <a:r>
              <a:rPr lang="ru-RU" sz="7200" b="1" dirty="0"/>
              <a:t>   Главные Актеры</a:t>
            </a:r>
          </a:p>
        </p:txBody>
      </p:sp>
      <p:sp>
        <p:nvSpPr>
          <p:cNvPr id="22" name="Подзаголовок 21">
            <a:extLst>
              <a:ext uri="{FF2B5EF4-FFF2-40B4-BE49-F238E27FC236}">
                <a16:creationId xmlns:a16="http://schemas.microsoft.com/office/drawing/2014/main" id="{2BEE982C-401B-4238-9C26-F8B9BBF0B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6522" y="2202414"/>
            <a:ext cx="6725478" cy="4496560"/>
          </a:xfrm>
        </p:spPr>
        <p:txBody>
          <a:bodyPr/>
          <a:lstStyle/>
          <a:p>
            <a:pPr algn="l"/>
            <a:r>
              <a:rPr lang="ru-RU" dirty="0"/>
              <a:t>-Джейсон </a:t>
            </a:r>
            <a:r>
              <a:rPr lang="ru-RU" dirty="0" err="1"/>
              <a:t>Стейтем</a:t>
            </a:r>
            <a:endParaRPr lang="ru-RU" dirty="0"/>
          </a:p>
          <a:p>
            <a:pPr algn="l"/>
            <a:r>
              <a:rPr lang="ru-RU" dirty="0"/>
              <a:t>-Шу </a:t>
            </a:r>
            <a:r>
              <a:rPr lang="ru-RU" dirty="0" err="1"/>
              <a:t>Ци</a:t>
            </a:r>
            <a:endParaRPr lang="ru-RU" dirty="0"/>
          </a:p>
          <a:p>
            <a:pPr algn="l"/>
            <a:r>
              <a:rPr lang="ru-RU" dirty="0"/>
              <a:t>-Мэтт Шульц</a:t>
            </a:r>
          </a:p>
          <a:p>
            <a:pPr algn="l"/>
            <a:r>
              <a:rPr lang="ru-RU" dirty="0"/>
              <a:t>-Франсуа </a:t>
            </a:r>
            <a:r>
              <a:rPr lang="ru-RU" dirty="0" err="1"/>
              <a:t>Берлеан</a:t>
            </a:r>
            <a:endParaRPr lang="ru-RU" dirty="0"/>
          </a:p>
          <a:p>
            <a:pPr algn="l"/>
            <a:r>
              <a:rPr lang="ru-RU" dirty="0"/>
              <a:t>-Рик Янг</a:t>
            </a:r>
          </a:p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E451A1-24AE-43A3-A8E8-CEA9560A90F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2414"/>
            <a:ext cx="5324475" cy="4655586"/>
          </a:xfrm>
        </p:spPr>
      </p:pic>
    </p:spTree>
    <p:extLst>
      <p:ext uri="{BB962C8B-B14F-4D97-AF65-F5344CB8AC3E}">
        <p14:creationId xmlns:p14="http://schemas.microsoft.com/office/powerpoint/2010/main" val="279010338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FF0000"/>
            </a:gs>
            <a:gs pos="44000">
              <a:srgbClr val="0070C0"/>
            </a:gs>
            <a:gs pos="68928">
              <a:srgbClr val="00A2E5"/>
            </a:gs>
            <a:gs pos="93000">
              <a:schemeClr val="tx1">
                <a:lumMod val="95000"/>
                <a:lumOff val="5000"/>
              </a:schemeClr>
            </a:gs>
            <a:gs pos="75000">
              <a:srgbClr val="00B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BFDF54F-FC92-4DD7-8B88-B6503820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98783"/>
            <a:ext cx="3932237" cy="1311965"/>
          </a:xfrm>
        </p:spPr>
        <p:txBody>
          <a:bodyPr>
            <a:normAutofit/>
          </a:bodyPr>
          <a:lstStyle/>
          <a:p>
            <a:r>
              <a:rPr lang="ru-RU" dirty="0"/>
              <a:t>      </a:t>
            </a:r>
            <a:r>
              <a:rPr lang="ru-RU" sz="4000" b="1" dirty="0"/>
              <a:t>ЛЮБИМЫЙ         </a:t>
            </a:r>
            <a:br>
              <a:rPr lang="ru-RU" sz="4000" b="1" dirty="0"/>
            </a:br>
            <a:r>
              <a:rPr lang="ru-RU" sz="4000" b="1" dirty="0"/>
              <a:t>ПЕРСОНАЖ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B3A60971-AC64-4122-91B9-173C0DFAE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3" y="457200"/>
            <a:ext cx="6172200" cy="5411788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F9EDFAAF-DE54-4E0A-B3FA-2E8656E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Джейсон </a:t>
            </a:r>
            <a:r>
              <a:rPr lang="ru-RU" dirty="0" err="1"/>
              <a:t>Стейтем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64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928E52D-B8E8-4F31-B324-7C8F89D1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gradFill>
            <a:gsLst>
              <a:gs pos="2000">
                <a:srgbClr val="FF0000"/>
              </a:gs>
              <a:gs pos="44000">
                <a:srgbClr val="0070C0"/>
              </a:gs>
              <a:gs pos="68928">
                <a:srgbClr val="00A2E5"/>
              </a:gs>
              <a:gs pos="93000">
                <a:schemeClr val="tx1">
                  <a:lumMod val="95000"/>
                  <a:lumOff val="5000"/>
                </a:schemeClr>
              </a:gs>
              <a:gs pos="75000">
                <a:srgbClr val="00B0F0"/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7200" i="1" dirty="0"/>
              <a:t>    </a:t>
            </a:r>
            <a:r>
              <a:rPr lang="ru-RU" sz="7200" i="1" dirty="0"/>
              <a:t>Спасибо за внимание </a:t>
            </a:r>
            <a:r>
              <a:rPr lang="en-US" sz="7200" i="1" dirty="0">
                <a:sym typeface="Wingdings" panose="05000000000000000000" pitchFamily="2" charset="2"/>
              </a:rPr>
              <a:t></a:t>
            </a:r>
            <a:endParaRPr lang="ru-RU" sz="7200" i="1" dirty="0"/>
          </a:p>
        </p:txBody>
      </p:sp>
    </p:spTree>
    <p:extLst>
      <p:ext uri="{BB962C8B-B14F-4D97-AF65-F5344CB8AC3E}">
        <p14:creationId xmlns:p14="http://schemas.microsoft.com/office/powerpoint/2010/main" val="1831978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</TotalTime>
  <Words>93</Words>
  <Application>Microsoft Office PowerPoint</Application>
  <PresentationFormat>Широкоэкранный</PresentationFormat>
  <Paragraphs>18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Мой любимый фильм</vt:lpstr>
      <vt:lpstr>Кратка о фильма</vt:lpstr>
      <vt:lpstr>   Главные Актеры</vt:lpstr>
      <vt:lpstr>      ЛЮБИМЫЙ          ПЕРСОНАЖ</vt:lpstr>
      <vt:lpstr>    Спасибо за внимание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любимый фильм</dc:title>
  <dc:creator>Пользователь</dc:creator>
  <cp:lastModifiedBy>Пользователь</cp:lastModifiedBy>
  <cp:revision>13</cp:revision>
  <dcterms:created xsi:type="dcterms:W3CDTF">2024-09-24T05:39:12Z</dcterms:created>
  <dcterms:modified xsi:type="dcterms:W3CDTF">2024-09-26T08:17:10Z</dcterms:modified>
</cp:coreProperties>
</file>