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8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35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7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7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15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5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20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2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04CEAB-1208-466B-8494-7A9C6247FE67}" type="datetimeFigureOut">
              <a:rPr lang="tr-TR" smtClean="0"/>
              <a:t>19.01.2022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7DF849-C3CB-41C9-B9D3-8831F1648DB7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2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uraksahin1@stu.ayvansaray.edu.tr" TargetMode="External"/><Relationship Id="rId2" Type="http://schemas.openxmlformats.org/officeDocument/2006/relationships/hyperlink" Target="mailto:yunusemreergun@stu.ayvansaray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bruozbek@stu.ayvansaray.edu.t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023E78-C92B-4CA0-A4D0-FA2ACC13E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19" y="1420837"/>
            <a:ext cx="10410092" cy="3615397"/>
          </a:xfrm>
        </p:spPr>
        <p:txBody>
          <a:bodyPr>
            <a:normAutofit fontScale="90000"/>
          </a:bodyPr>
          <a:lstStyle/>
          <a:p>
            <a:r>
              <a:rPr lang="tr-TR" sz="6700" b="1" dirty="0"/>
              <a:t>PYTHON İLE PROGRAMLAMA</a:t>
            </a:r>
            <a:br>
              <a:rPr lang="tr-TR" sz="6700" dirty="0"/>
            </a:br>
            <a:r>
              <a:rPr lang="tr-TR" sz="6700" b="1" dirty="0"/>
              <a:t> </a:t>
            </a:r>
            <a:br>
              <a:rPr lang="tr-TR" sz="6700" dirty="0"/>
            </a:br>
            <a:r>
              <a:rPr lang="tr-TR" sz="6700" b="1" dirty="0"/>
              <a:t>DERİN ÖĞRENME İLE YÜZ TANIMA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705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C2F67F-1311-4F27-9495-9A80FE36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İçeriği</a:t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 descr="Görsel">
            <a:extLst>
              <a:ext uri="{FF2B5EF4-FFF2-40B4-BE49-F238E27FC236}">
                <a16:creationId xmlns:a16="http://schemas.microsoft.com/office/drawing/2014/main" id="{1C66A6D0-E6FE-48F0-A533-1E280E93AC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1" y="1186260"/>
            <a:ext cx="2902997" cy="86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Görsel">
            <a:extLst>
              <a:ext uri="{FF2B5EF4-FFF2-40B4-BE49-F238E27FC236}">
                <a16:creationId xmlns:a16="http://schemas.microsoft.com/office/drawing/2014/main" id="{543E2B45-0B65-49CA-9F25-C2DC8A450B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0" y="2242558"/>
            <a:ext cx="7517201" cy="1513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48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118CB6-2BB7-4949-B0D2-3B851F1A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Görsel">
            <a:extLst>
              <a:ext uri="{FF2B5EF4-FFF2-40B4-BE49-F238E27FC236}">
                <a16:creationId xmlns:a16="http://schemas.microsoft.com/office/drawing/2014/main" id="{847870B6-4582-487B-8312-6CFC743583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626969" cy="612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56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A8DEFB-00D2-4F62-A0D8-92CBB865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MAIN DOSYASI</a:t>
            </a:r>
            <a:endParaRPr lang="tr-TR" dirty="0"/>
          </a:p>
        </p:txBody>
      </p:sp>
      <p:pic>
        <p:nvPicPr>
          <p:cNvPr id="4" name="İçerik Yer Tutucusu 3" descr="Görsel">
            <a:extLst>
              <a:ext uri="{FF2B5EF4-FFF2-40B4-BE49-F238E27FC236}">
                <a16:creationId xmlns:a16="http://schemas.microsoft.com/office/drawing/2014/main" id="{6EF94F02-9DB3-4415-98CD-782CC1692D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4135"/>
            <a:ext cx="4760742" cy="73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Görsel">
            <a:extLst>
              <a:ext uri="{FF2B5EF4-FFF2-40B4-BE49-F238E27FC236}">
                <a16:creationId xmlns:a16="http://schemas.microsoft.com/office/drawing/2014/main" id="{72CCAF6A-2F1B-4457-B5A6-5D25AB24A2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1015"/>
            <a:ext cx="4760742" cy="2322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68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0A00E8-21C1-4FA3-829E-CF28AABC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45A6C3-05F0-4FAC-B863-714F3313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Görsel">
            <a:extLst>
              <a:ext uri="{FF2B5EF4-FFF2-40B4-BE49-F238E27FC236}">
                <a16:creationId xmlns:a16="http://schemas.microsoft.com/office/drawing/2014/main" id="{B00BB7E4-37BB-4E21-9651-04B51E4B72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27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D2897F-EF22-4D78-9C3C-92FBC856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Ekran Çıktıları</a:t>
            </a:r>
          </a:p>
        </p:txBody>
      </p:sp>
      <p:pic>
        <p:nvPicPr>
          <p:cNvPr id="4" name="İçerik Yer Tutucusu 3" descr="Görsel">
            <a:extLst>
              <a:ext uri="{FF2B5EF4-FFF2-40B4-BE49-F238E27FC236}">
                <a16:creationId xmlns:a16="http://schemas.microsoft.com/office/drawing/2014/main" id="{2759D561-24F5-4228-B9AA-F7E838899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7" y="2070516"/>
            <a:ext cx="3761935" cy="292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25EAFF4-3B3A-490A-8032-DB25AFFFED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02674" y="1997642"/>
            <a:ext cx="4039870" cy="30543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1AD6292-8A23-45AB-83C9-7AB72FA795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35926" y="1957564"/>
            <a:ext cx="3643532" cy="31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D75A9D-C34C-47C1-B61C-07A95F3C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1" y="211015"/>
            <a:ext cx="9847384" cy="6217920"/>
          </a:xfrm>
        </p:spPr>
        <p:txBody>
          <a:bodyPr>
            <a:normAutofit/>
          </a:bodyPr>
          <a:lstStyle/>
          <a:p>
            <a:r>
              <a:rPr lang="tr-TR" sz="3600" b="1" dirty="0"/>
              <a:t>Hazırlayanlar</a:t>
            </a:r>
            <a:br>
              <a:rPr lang="tr-TR" sz="3600" dirty="0"/>
            </a:br>
            <a:r>
              <a:rPr lang="tr-TR" sz="3600" b="1" dirty="0"/>
              <a:t> </a:t>
            </a:r>
            <a:br>
              <a:rPr lang="tr-TR" sz="3600" dirty="0"/>
            </a:br>
            <a:r>
              <a:rPr lang="tr-TR" sz="3600" b="1" dirty="0"/>
              <a:t>Yunus Emre ERGÜN – 19040101014</a:t>
            </a:r>
            <a:br>
              <a:rPr lang="tr-TR" sz="3600" dirty="0"/>
            </a:br>
            <a:r>
              <a:rPr lang="tr-TR" sz="3600" b="1" u="sng" dirty="0">
                <a:hlinkClick r:id="rId2"/>
              </a:rPr>
              <a:t>yunusemreergun@stu.ayvansaray.edu.tr</a:t>
            </a:r>
            <a:br>
              <a:rPr lang="tr-TR" sz="3600" dirty="0"/>
            </a:br>
            <a:r>
              <a:rPr lang="tr-TR" sz="3600" b="1" dirty="0"/>
              <a:t> </a:t>
            </a:r>
            <a:br>
              <a:rPr lang="tr-TR" sz="3600" dirty="0"/>
            </a:br>
            <a:r>
              <a:rPr lang="tr-TR" sz="3600" b="1" dirty="0"/>
              <a:t>Burak ŞAHİN – 19040101005</a:t>
            </a:r>
            <a:br>
              <a:rPr lang="tr-TR" sz="3600" dirty="0"/>
            </a:br>
            <a:r>
              <a:rPr lang="tr-TR" sz="3600" b="1" u="sng" dirty="0">
                <a:hlinkClick r:id="rId3"/>
              </a:rPr>
              <a:t>buraksahin1@stu.ayvansaray.edu.tr</a:t>
            </a:r>
            <a:br>
              <a:rPr lang="tr-TR" sz="3600" dirty="0"/>
            </a:br>
            <a:r>
              <a:rPr lang="tr-TR" sz="3600" b="1" dirty="0"/>
              <a:t> </a:t>
            </a:r>
            <a:br>
              <a:rPr lang="tr-TR" sz="3600" dirty="0"/>
            </a:br>
            <a:r>
              <a:rPr lang="tr-TR" sz="3600" b="1" dirty="0"/>
              <a:t>Ebru ÖZBEK – 19040101018</a:t>
            </a:r>
            <a:br>
              <a:rPr lang="tr-TR" sz="3600" dirty="0"/>
            </a:br>
            <a:r>
              <a:rPr lang="tr-TR" sz="3600" b="1" u="sng" dirty="0">
                <a:hlinkClick r:id="rId4"/>
              </a:rPr>
              <a:t>ebruozbek@stu.ayvansaray.edu.tr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BD842-201D-4326-84F7-12C8424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İÇERİK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D42891-9355-470B-A242-700D21AA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tr-TR" b="1" dirty="0"/>
              <a:t>SIMPLE_FACEREC.py DOSYASI</a:t>
            </a:r>
            <a:endParaRPr lang="tr-TR" sz="1400" dirty="0"/>
          </a:p>
          <a:p>
            <a:pPr lvl="1"/>
            <a:r>
              <a:rPr lang="tr-TR" b="1" dirty="0" err="1"/>
              <a:t>face_recognition</a:t>
            </a:r>
            <a:r>
              <a:rPr lang="tr-TR" b="1" dirty="0"/>
              <a:t> Modülü</a:t>
            </a:r>
            <a:endParaRPr lang="tr-TR" sz="1200" dirty="0"/>
          </a:p>
          <a:p>
            <a:pPr lvl="1"/>
            <a:r>
              <a:rPr lang="tr-TR" b="1" dirty="0"/>
              <a:t>cv2 Modülü</a:t>
            </a:r>
            <a:endParaRPr lang="tr-TR" sz="1200" dirty="0"/>
          </a:p>
          <a:p>
            <a:pPr lvl="1"/>
            <a:r>
              <a:rPr lang="tr-TR" b="1" dirty="0" err="1"/>
              <a:t>os</a:t>
            </a:r>
            <a:r>
              <a:rPr lang="tr-TR" b="1" dirty="0"/>
              <a:t> Modülü</a:t>
            </a:r>
            <a:endParaRPr lang="tr-TR" sz="1200" dirty="0"/>
          </a:p>
          <a:p>
            <a:pPr lvl="1"/>
            <a:r>
              <a:rPr lang="tr-TR" b="1" dirty="0" err="1"/>
              <a:t>glob</a:t>
            </a:r>
            <a:r>
              <a:rPr lang="tr-TR" b="1" dirty="0"/>
              <a:t> Modülü</a:t>
            </a:r>
            <a:endParaRPr lang="tr-TR" sz="1200" dirty="0"/>
          </a:p>
          <a:p>
            <a:pPr lvl="1"/>
            <a:r>
              <a:rPr lang="tr-TR" b="1" dirty="0" err="1"/>
              <a:t>numpy</a:t>
            </a:r>
            <a:r>
              <a:rPr lang="tr-TR" b="1" dirty="0"/>
              <a:t> Modülü</a:t>
            </a:r>
            <a:endParaRPr lang="tr-TR" sz="1200" dirty="0"/>
          </a:p>
          <a:p>
            <a:pPr lvl="1"/>
            <a:r>
              <a:rPr lang="tr-TR" b="1" dirty="0"/>
              <a:t>Dosya İçeriği</a:t>
            </a:r>
            <a:endParaRPr lang="tr-TR" sz="1200" dirty="0"/>
          </a:p>
          <a:p>
            <a:endParaRPr lang="tr-TR" sz="1400" dirty="0"/>
          </a:p>
          <a:p>
            <a:pPr lvl="0"/>
            <a:r>
              <a:rPr lang="tr-TR" b="1" dirty="0"/>
              <a:t>FACE-LANDMARKS-DETECTION.py DOSYASI</a:t>
            </a:r>
            <a:endParaRPr lang="tr-TR" sz="1400" dirty="0"/>
          </a:p>
          <a:p>
            <a:pPr lvl="1"/>
            <a:r>
              <a:rPr lang="tr-TR" b="1" dirty="0" err="1"/>
              <a:t>dlib</a:t>
            </a:r>
            <a:r>
              <a:rPr lang="tr-TR" b="1" dirty="0"/>
              <a:t> Modülü</a:t>
            </a:r>
            <a:endParaRPr lang="tr-TR" sz="1200" dirty="0"/>
          </a:p>
          <a:p>
            <a:pPr lvl="1"/>
            <a:r>
              <a:rPr lang="tr-TR" b="1" dirty="0"/>
              <a:t>Dosya İçeriği</a:t>
            </a:r>
            <a:endParaRPr lang="tr-TR" sz="1200" dirty="0"/>
          </a:p>
          <a:p>
            <a:pPr marL="0" indent="0">
              <a:buNone/>
            </a:pPr>
            <a:r>
              <a:rPr lang="tr-TR" b="1" dirty="0"/>
              <a:t> </a:t>
            </a:r>
            <a:endParaRPr lang="tr-TR" sz="1400" dirty="0"/>
          </a:p>
          <a:p>
            <a:pPr lvl="0"/>
            <a:r>
              <a:rPr lang="tr-TR" b="1" dirty="0"/>
              <a:t>MAIN DOSYASI</a:t>
            </a:r>
            <a:endParaRPr lang="tr-TR" sz="1400" dirty="0"/>
          </a:p>
          <a:p>
            <a:r>
              <a:rPr lang="tr-TR" b="1" dirty="0"/>
              <a:t>      Dosya İçeriği</a:t>
            </a:r>
            <a:endParaRPr lang="tr-TR" sz="1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80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5A5A03-7BF7-49BF-BFE7-F94AB4BB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SIMPLE_FACEREC.py DOSYASI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3F7062-408F-425B-B157-C0244604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b="1" dirty="0" err="1"/>
              <a:t>face_recognition</a:t>
            </a:r>
            <a:r>
              <a:rPr lang="tr-TR" b="1" dirty="0"/>
              <a:t> Modülü</a:t>
            </a:r>
            <a:endParaRPr lang="tr-TR" dirty="0"/>
          </a:p>
          <a:p>
            <a:r>
              <a:rPr lang="tr-TR" dirty="0"/>
              <a:t>Kamerada yüzleri kolayca tanımlanması için kullanılır.</a:t>
            </a:r>
          </a:p>
          <a:p>
            <a:pPr lvl="1"/>
            <a:r>
              <a:rPr lang="tr-TR" b="1" dirty="0"/>
              <a:t>cv2 Modülü</a:t>
            </a:r>
            <a:endParaRPr lang="tr-TR" dirty="0"/>
          </a:p>
          <a:p>
            <a:r>
              <a:rPr lang="tr-TR" dirty="0"/>
              <a:t>Açık kaynak kodlu görüntü işleme kütüphanesidir.</a:t>
            </a:r>
          </a:p>
          <a:p>
            <a:pPr lvl="1"/>
            <a:r>
              <a:rPr lang="tr-TR" b="1" dirty="0" err="1"/>
              <a:t>os</a:t>
            </a:r>
            <a:r>
              <a:rPr lang="tr-TR" b="1" dirty="0"/>
              <a:t> Modülü</a:t>
            </a:r>
            <a:endParaRPr lang="tr-TR" dirty="0"/>
          </a:p>
          <a:p>
            <a:r>
              <a:rPr lang="tr-TR" dirty="0" err="1"/>
              <a:t>Os</a:t>
            </a:r>
            <a:r>
              <a:rPr lang="tr-TR" dirty="0"/>
              <a:t> modülü </a:t>
            </a:r>
            <a:r>
              <a:rPr lang="tr-TR" dirty="0" err="1"/>
              <a:t>Python'da</a:t>
            </a:r>
            <a:r>
              <a:rPr lang="tr-TR" dirty="0"/>
              <a:t> hazır olarak gelen , dosya ve dizinlerde kolaylıkla işlemler yapmamızı sağlayan bir modüldür.</a:t>
            </a:r>
          </a:p>
          <a:p>
            <a:pPr lvl="1"/>
            <a:r>
              <a:rPr lang="tr-TR" b="1" dirty="0" err="1"/>
              <a:t>glob</a:t>
            </a:r>
            <a:r>
              <a:rPr lang="tr-TR" b="1" dirty="0"/>
              <a:t> Modülü</a:t>
            </a:r>
            <a:endParaRPr lang="tr-TR" dirty="0"/>
          </a:p>
          <a:p>
            <a:r>
              <a:rPr lang="tr-TR" dirty="0"/>
              <a:t>UNIX'in dosya arama altyapısı modern işletim sistemlerinin temelini oluşturuyor. Python dilinde bu arama özelliğini </a:t>
            </a:r>
            <a:r>
              <a:rPr lang="tr-TR" dirty="0" err="1"/>
              <a:t>glob</a:t>
            </a:r>
            <a:r>
              <a:rPr lang="tr-TR" dirty="0"/>
              <a:t> modülü sayesinde kullanabiliyoruz.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BF04B5-A65A-465F-A8D1-5165BE5F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5923745"/>
          </a:xfrm>
        </p:spPr>
        <p:txBody>
          <a:bodyPr/>
          <a:lstStyle/>
          <a:p>
            <a:pPr lvl="1"/>
            <a:r>
              <a:rPr lang="tr-TR" b="1" dirty="0" err="1"/>
              <a:t>numpy</a:t>
            </a:r>
            <a:r>
              <a:rPr lang="tr-TR" b="1" dirty="0"/>
              <a:t> Modülü</a:t>
            </a:r>
            <a:endParaRPr lang="tr-TR" dirty="0"/>
          </a:p>
          <a:p>
            <a:r>
              <a:rPr lang="tr-TR" dirty="0" err="1"/>
              <a:t>NumPy</a:t>
            </a:r>
            <a:r>
              <a:rPr lang="tr-TR" dirty="0"/>
              <a:t>, dizilerle çalışmak için kullanılan bir Python kütüphanesidir. Ayrıca doğrusal cebir, </a:t>
            </a:r>
            <a:r>
              <a:rPr lang="tr-TR" dirty="0" err="1"/>
              <a:t>fourier</a:t>
            </a:r>
            <a:r>
              <a:rPr lang="tr-TR" dirty="0"/>
              <a:t> dönüşümü ve matrisler alanında çalışmak için de gerekli işlevlere sahiptir.</a:t>
            </a:r>
          </a:p>
          <a:p>
            <a:r>
              <a:rPr lang="tr-TR" b="1" dirty="0"/>
              <a:t>Dosya İçeriği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205A2B3-BDCA-457A-ADCA-DAF865226A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9852" y="2646447"/>
            <a:ext cx="3569970" cy="1137285"/>
          </a:xfrm>
          <a:prstGeom prst="rect">
            <a:avLst/>
          </a:prstGeom>
        </p:spPr>
      </p:pic>
      <p:pic>
        <p:nvPicPr>
          <p:cNvPr id="5" name="Resim 4" descr="Görsel">
            <a:extLst>
              <a:ext uri="{FF2B5EF4-FFF2-40B4-BE49-F238E27FC236}">
                <a16:creationId xmlns:a16="http://schemas.microsoft.com/office/drawing/2014/main" id="{8B1386B5-BEB9-4825-B0D8-9130E787C4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51" y="4140560"/>
            <a:ext cx="6647717" cy="2203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9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örsel">
            <a:extLst>
              <a:ext uri="{FF2B5EF4-FFF2-40B4-BE49-F238E27FC236}">
                <a16:creationId xmlns:a16="http://schemas.microsoft.com/office/drawing/2014/main" id="{45E0F55E-1C81-44E3-8009-FF39C1C990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65" y="372892"/>
            <a:ext cx="10307003" cy="6309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9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C658B3-3270-42EF-A0CF-15395B49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F6F185-8B87-4AA3-BCF5-C9DFF994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Görsel">
            <a:extLst>
              <a:ext uri="{FF2B5EF4-FFF2-40B4-BE49-F238E27FC236}">
                <a16:creationId xmlns:a16="http://schemas.microsoft.com/office/drawing/2014/main" id="{0CDCB8FA-2405-4627-B632-B802F0ACCE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641037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9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919267-F03F-4E4F-B979-E8D40B93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FACE-LANDMARKS-DETECTION.py DOSYASI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F8D437-C408-4B39-B621-FCB1D99D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dlib</a:t>
            </a:r>
            <a:r>
              <a:rPr lang="tr-TR" b="1" dirty="0"/>
              <a:t> Modülü</a:t>
            </a:r>
            <a:endParaRPr lang="tr-TR" dirty="0"/>
          </a:p>
          <a:p>
            <a:pPr lvl="1"/>
            <a:r>
              <a:rPr lang="tr-TR" dirty="0"/>
              <a:t>Yüzümüzün tanımlanabilecek çeşitli özellikleri vardır, bunlar göz, ağız, burun, dudak vb.dir. Bu özellikleri saptamak için </a:t>
            </a:r>
            <a:r>
              <a:rPr lang="tr-TR" dirty="0" err="1"/>
              <a:t>DLib</a:t>
            </a:r>
            <a:r>
              <a:rPr lang="tr-TR" dirty="0"/>
              <a:t> algoritmalarını kullandığımızda aslında her özelliği çevreleyen noktaların bir haritasını </a:t>
            </a:r>
            <a:r>
              <a:rPr lang="tr-TR" dirty="0" err="1"/>
              <a:t>alırız.DLib</a:t>
            </a:r>
            <a:r>
              <a:rPr lang="tr-TR" dirty="0"/>
              <a:t>, karmaşık gerçek dünya problemlerini çözmek için kullanılan ileri seviye bir makine öğrenmesi kütüphanesidir. Bu kütüphane C++ programlama dilini kullanarak yapılmıştır, C/C++, Python ve Java dillerinde de çalışmaktadır. </a:t>
            </a:r>
          </a:p>
          <a:p>
            <a:pPr lvl="1"/>
            <a:r>
              <a:rPr lang="tr-TR" dirty="0"/>
              <a:t>Bu harita 67 noktadan oluşmaktadır (yer işareti olarak da adlandırılmaktadır) ve aşağıdaki özellikleri tanımlayabilir: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609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93A29-E1F1-4862-85B5-56F9F637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Görsel">
            <a:extLst>
              <a:ext uri="{FF2B5EF4-FFF2-40B4-BE49-F238E27FC236}">
                <a16:creationId xmlns:a16="http://schemas.microsoft.com/office/drawing/2014/main" id="{632BC89C-FA3B-44BD-A98F-93EE338B9F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62915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Görsel">
            <a:extLst>
              <a:ext uri="{FF2B5EF4-FFF2-40B4-BE49-F238E27FC236}">
                <a16:creationId xmlns:a16="http://schemas.microsoft.com/office/drawing/2014/main" id="{844113A5-4FA7-421A-86AC-65F0AA51BC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1092"/>
            <a:ext cx="5257800" cy="360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2867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212</Words>
  <Application>Microsoft Office PowerPoint</Application>
  <PresentationFormat>Geniş ekran</PresentationFormat>
  <Paragraphs>36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Geçmişe bakış</vt:lpstr>
      <vt:lpstr>PYTHON İLE PROGRAMLAMA   DERİN ÖĞRENME İLE YÜZ TANIMA </vt:lpstr>
      <vt:lpstr>Hazırlayanlar   Yunus Emre ERGÜN – 19040101014 yunusemreergun@stu.ayvansaray.edu.tr   Burak ŞAHİN – 19040101005 buraksahin1@stu.ayvansaray.edu.tr   Ebru ÖZBEK – 19040101018 ebruozbek@stu.ayvansaray.edu.tr </vt:lpstr>
      <vt:lpstr>İÇERİK</vt:lpstr>
      <vt:lpstr>SIMPLE_FACEREC.py DOSYASI</vt:lpstr>
      <vt:lpstr>PowerPoint Sunusu</vt:lpstr>
      <vt:lpstr>PowerPoint Sunusu</vt:lpstr>
      <vt:lpstr>PowerPoint Sunusu</vt:lpstr>
      <vt:lpstr>FACE-LANDMARKS-DETECTION.py DOSYASI</vt:lpstr>
      <vt:lpstr>PowerPoint Sunusu</vt:lpstr>
      <vt:lpstr>Dosya İçeriği </vt:lpstr>
      <vt:lpstr>PowerPoint Sunusu</vt:lpstr>
      <vt:lpstr>MAIN DOSYASI</vt:lpstr>
      <vt:lpstr>PowerPoint Sunusu</vt:lpstr>
      <vt:lpstr>Ekran Çıktıları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İLE PROGRAMLAMA   DERİN ÖĞRENME İLE YÜZ TANIMA </dc:title>
  <dc:creator>dbc</dc:creator>
  <cp:lastModifiedBy>dbc</cp:lastModifiedBy>
  <cp:revision>6</cp:revision>
  <dcterms:created xsi:type="dcterms:W3CDTF">2022-01-19T07:19:32Z</dcterms:created>
  <dcterms:modified xsi:type="dcterms:W3CDTF">2022-01-19T07:36:25Z</dcterms:modified>
</cp:coreProperties>
</file>