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23" d="100"/>
          <a:sy n="123" d="100"/>
        </p:scale>
        <p:origin x="-11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10/4/2021</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10/4/2021</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Car Price </a:t>
            </a:r>
            <a:r>
              <a:rPr lang="en-GB" dirty="0" smtClean="0"/>
              <a:t>Prediction Project</a:t>
            </a:r>
            <a:endParaRPr lang="en-GB" dirty="0"/>
          </a:p>
        </p:txBody>
      </p:sp>
      <p:sp>
        <p:nvSpPr>
          <p:cNvPr id="3" name="Subtitle 2"/>
          <p:cNvSpPr>
            <a:spLocks noGrp="1"/>
          </p:cNvSpPr>
          <p:nvPr>
            <p:ph type="subTitle" idx="1"/>
          </p:nvPr>
        </p:nvSpPr>
        <p:spPr/>
        <p:txBody>
          <a:bodyPr/>
          <a:lstStyle/>
          <a:p>
            <a:r>
              <a:rPr lang="en-GB" dirty="0" smtClean="0"/>
              <a:t>By Yunus Surty</a:t>
            </a:r>
            <a:endParaRPr lang="en-GB" dirty="0"/>
          </a:p>
        </p:txBody>
      </p:sp>
    </p:spTree>
    <p:extLst>
      <p:ext uri="{BB962C8B-B14F-4D97-AF65-F5344CB8AC3E}">
        <p14:creationId xmlns:p14="http://schemas.microsoft.com/office/powerpoint/2010/main" val="3044445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 statement</a:t>
            </a:r>
            <a:endParaRPr lang="en-GB" dirty="0"/>
          </a:p>
        </p:txBody>
      </p:sp>
      <p:sp>
        <p:nvSpPr>
          <p:cNvPr id="3" name="Content Placeholder 2"/>
          <p:cNvSpPr>
            <a:spLocks noGrp="1"/>
          </p:cNvSpPr>
          <p:nvPr>
            <p:ph idx="1"/>
          </p:nvPr>
        </p:nvSpPr>
        <p:spPr/>
        <p:txBody>
          <a:bodyPr/>
          <a:lstStyle/>
          <a:p>
            <a:r>
              <a:rPr lang="en-IN" dirty="0"/>
              <a:t>With the </a:t>
            </a:r>
            <a:r>
              <a:rPr lang="en-IN" dirty="0" err="1" smtClean="0"/>
              <a:t>Covid</a:t>
            </a:r>
            <a:r>
              <a:rPr lang="en-IN" dirty="0" smtClean="0"/>
              <a:t> </a:t>
            </a:r>
            <a:r>
              <a:rPr lang="en-IN" dirty="0"/>
              <a:t>19 impact in the market, we have seen lot of changes in the car market. Now some cars are in demand hence making them costly and some are not in demand hence cheaper. One of our clients works with small traders, who sell used cars. With the change in market </a:t>
            </a:r>
            <a:r>
              <a:rPr lang="en-IN" dirty="0" err="1" smtClean="0"/>
              <a:t>duse</a:t>
            </a:r>
            <a:r>
              <a:rPr lang="en-IN" dirty="0" smtClean="0"/>
              <a:t> </a:t>
            </a:r>
            <a:r>
              <a:rPr lang="en-IN" dirty="0"/>
              <a:t>to </a:t>
            </a:r>
            <a:r>
              <a:rPr lang="en-IN" dirty="0" err="1" smtClean="0"/>
              <a:t>Covid</a:t>
            </a:r>
            <a:r>
              <a:rPr lang="en-IN" dirty="0" smtClean="0"/>
              <a:t> </a:t>
            </a:r>
            <a:r>
              <a:rPr lang="en-IN" dirty="0"/>
              <a:t>19 impact, our client is facing problems with their previous car price valuation machine learning models. So, they are looking for new machine learning models from new data. We have to make car price valuation model.</a:t>
            </a:r>
          </a:p>
        </p:txBody>
      </p:sp>
    </p:spTree>
    <p:extLst>
      <p:ext uri="{BB962C8B-B14F-4D97-AF65-F5344CB8AC3E}">
        <p14:creationId xmlns:p14="http://schemas.microsoft.com/office/powerpoint/2010/main" val="3503125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Business Goal &amp;</a:t>
            </a:r>
            <a:br>
              <a:rPr lang="en-GB" dirty="0" smtClean="0"/>
            </a:br>
            <a:r>
              <a:rPr lang="en-GB" dirty="0" smtClean="0"/>
              <a:t>Technical requirement</a:t>
            </a:r>
            <a:endParaRPr lang="en-GB" dirty="0"/>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236" y="1054533"/>
            <a:ext cx="6261154" cy="474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325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GB" dirty="0" smtClean="0"/>
              <a:t>Collected the data using web driver selenium from carsdekho.com</a:t>
            </a:r>
          </a:p>
          <a:p>
            <a:r>
              <a:rPr lang="en-GB" dirty="0" smtClean="0"/>
              <a:t>Identified </a:t>
            </a:r>
            <a:r>
              <a:rPr lang="en-GB" dirty="0" smtClean="0"/>
              <a:t>that this is a regression problem and we have to build a regression model to predict the price.</a:t>
            </a:r>
          </a:p>
          <a:p>
            <a:r>
              <a:rPr lang="en-GB" dirty="0" smtClean="0"/>
              <a:t>Data </a:t>
            </a:r>
            <a:r>
              <a:rPr lang="en-GB" dirty="0" smtClean="0"/>
              <a:t>was cleaned during data mining. </a:t>
            </a:r>
            <a:endParaRPr lang="en-GB" dirty="0" smtClean="0"/>
          </a:p>
          <a:p>
            <a:r>
              <a:rPr lang="en-GB" dirty="0" smtClean="0"/>
              <a:t>Data Visualization helped us to understand the relationship between each feature against the target </a:t>
            </a:r>
            <a:r>
              <a:rPr lang="en-GB" dirty="0" smtClean="0"/>
              <a:t>variable</a:t>
            </a:r>
            <a:endParaRPr lang="en-GB" dirty="0" smtClean="0"/>
          </a:p>
        </p:txBody>
      </p:sp>
    </p:spTree>
    <p:extLst>
      <p:ext uri="{BB962C8B-B14F-4D97-AF65-F5344CB8AC3E}">
        <p14:creationId xmlns:p14="http://schemas.microsoft.com/office/powerpoint/2010/main" val="3642035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IN" dirty="0"/>
              <a:t>Following process was followed to clean the data</a:t>
            </a:r>
          </a:p>
          <a:p>
            <a:r>
              <a:rPr lang="en-IN" dirty="0" smtClean="0"/>
              <a:t>We dropped </a:t>
            </a:r>
            <a:r>
              <a:rPr lang="en-IN" dirty="0"/>
              <a:t>the Unnamed column</a:t>
            </a:r>
          </a:p>
          <a:p>
            <a:r>
              <a:rPr lang="en-IN" dirty="0" smtClean="0"/>
              <a:t>Length of feature variant was reduced. </a:t>
            </a:r>
            <a:r>
              <a:rPr lang="en-IN" dirty="0"/>
              <a:t>It will be easy for our machine to understand</a:t>
            </a:r>
          </a:p>
          <a:p>
            <a:r>
              <a:rPr lang="en-IN" dirty="0" smtClean="0"/>
              <a:t>Removed </a:t>
            </a:r>
            <a:r>
              <a:rPr lang="en-IN" dirty="0"/>
              <a:t>'Petrol+' and change LPG to CNG as it is same fuel</a:t>
            </a:r>
          </a:p>
          <a:p>
            <a:r>
              <a:rPr lang="en-IN" dirty="0" smtClean="0"/>
              <a:t>Treated </a:t>
            </a:r>
            <a:r>
              <a:rPr lang="en-IN" dirty="0"/>
              <a:t>the Null values in Transmission</a:t>
            </a:r>
          </a:p>
          <a:p>
            <a:r>
              <a:rPr lang="en-IN" dirty="0" smtClean="0"/>
              <a:t>Removed </a:t>
            </a:r>
            <a:r>
              <a:rPr lang="en-IN" dirty="0"/>
              <a:t>commas from Driven kilometres and covert it to integer</a:t>
            </a:r>
          </a:p>
          <a:p>
            <a:r>
              <a:rPr lang="en-IN" dirty="0" smtClean="0"/>
              <a:t>Removed </a:t>
            </a:r>
            <a:r>
              <a:rPr lang="en-IN" dirty="0"/>
              <a:t>commas from Price and convert it to </a:t>
            </a:r>
            <a:r>
              <a:rPr lang="en-IN" dirty="0" smtClean="0"/>
              <a:t>integer</a:t>
            </a:r>
          </a:p>
          <a:p>
            <a:r>
              <a:rPr lang="en-US" dirty="0" smtClean="0"/>
              <a:t>Created the new feature “</a:t>
            </a:r>
            <a:r>
              <a:rPr lang="en-US" dirty="0" err="1" smtClean="0"/>
              <a:t>no_year</a:t>
            </a:r>
            <a:r>
              <a:rPr lang="en-US" dirty="0" smtClean="0"/>
              <a:t>” to check how old the car is</a:t>
            </a:r>
            <a:endParaRPr lang="en-IN" dirty="0"/>
          </a:p>
          <a:p>
            <a:endParaRPr lang="en-GB" dirty="0"/>
          </a:p>
        </p:txBody>
      </p:sp>
    </p:spTree>
    <p:extLst>
      <p:ext uri="{BB962C8B-B14F-4D97-AF65-F5344CB8AC3E}">
        <p14:creationId xmlns:p14="http://schemas.microsoft.com/office/powerpoint/2010/main" val="3950410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taken</a:t>
            </a:r>
            <a:endParaRPr lang="en-GB" dirty="0"/>
          </a:p>
        </p:txBody>
      </p:sp>
      <p:sp>
        <p:nvSpPr>
          <p:cNvPr id="3" name="Content Placeholder 2"/>
          <p:cNvSpPr>
            <a:spLocks noGrp="1"/>
          </p:cNvSpPr>
          <p:nvPr>
            <p:ph idx="1"/>
          </p:nvPr>
        </p:nvSpPr>
        <p:spPr/>
        <p:txBody>
          <a:bodyPr/>
          <a:lstStyle/>
          <a:p>
            <a:r>
              <a:rPr lang="en-GB" dirty="0" smtClean="0"/>
              <a:t>Categorical feature was converted to numerical feature using Label Encoder</a:t>
            </a:r>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5919" y="1806411"/>
            <a:ext cx="4779369" cy="414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35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Selection</a:t>
            </a:r>
            <a:endParaRPr lang="en-GB" dirty="0"/>
          </a:p>
        </p:txBody>
      </p:sp>
      <p:sp>
        <p:nvSpPr>
          <p:cNvPr id="3" name="Content Placeholder 2"/>
          <p:cNvSpPr>
            <a:spLocks noGrp="1"/>
          </p:cNvSpPr>
          <p:nvPr>
            <p:ph idx="1"/>
          </p:nvPr>
        </p:nvSpPr>
        <p:spPr>
          <a:xfrm>
            <a:off x="3939268" y="864108"/>
            <a:ext cx="7315200" cy="5120640"/>
          </a:xfrm>
        </p:spPr>
        <p:txBody>
          <a:bodyPr/>
          <a:lstStyle/>
          <a:p>
            <a:r>
              <a:rPr lang="en-GB" dirty="0" smtClean="0"/>
              <a:t>We used various algorithm to train the model. However the model was selected based on the </a:t>
            </a:r>
            <a:r>
              <a:rPr lang="en-GB" dirty="0" smtClean="0"/>
              <a:t>difference between test r2 score and cross validation score.</a:t>
            </a:r>
            <a:endParaRPr lang="en-GB" dirty="0" smtClean="0"/>
          </a:p>
          <a:p>
            <a:r>
              <a:rPr lang="en-GB" dirty="0" smtClean="0"/>
              <a:t>We selected Random Forest </a:t>
            </a:r>
            <a:r>
              <a:rPr lang="en-GB" dirty="0" err="1" smtClean="0"/>
              <a:t>Regressor</a:t>
            </a:r>
            <a:r>
              <a:rPr lang="en-GB" dirty="0" smtClean="0"/>
              <a:t> based on the performance.</a:t>
            </a:r>
            <a:endParaRPr lang="en-GB" dirty="0" smtClean="0"/>
          </a:p>
          <a:p>
            <a:endParaRPr lang="en-GB" dirty="0" smtClean="0"/>
          </a:p>
          <a:p>
            <a:pPr marL="0" indent="0">
              <a:buNone/>
            </a:pPr>
            <a:endParaRPr lang="en-GB" dirty="0"/>
          </a:p>
          <a:p>
            <a:endParaRPr lang="en-GB" dirty="0" smtClean="0"/>
          </a:p>
          <a:p>
            <a:endParaRPr lang="en-GB" dirty="0"/>
          </a:p>
          <a:p>
            <a:endParaRPr lang="en-GB" dirty="0" smtClean="0"/>
          </a:p>
          <a:p>
            <a:endParaRPr lang="en-GB" dirty="0"/>
          </a:p>
          <a:p>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481" y="3110639"/>
            <a:ext cx="62103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90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Hyper Tuning</a:t>
            </a:r>
            <a:endParaRPr lang="en-GB" dirty="0"/>
          </a:p>
        </p:txBody>
      </p:sp>
      <p:sp>
        <p:nvSpPr>
          <p:cNvPr id="3" name="Content Placeholder 2"/>
          <p:cNvSpPr>
            <a:spLocks noGrp="1"/>
          </p:cNvSpPr>
          <p:nvPr>
            <p:ph idx="1"/>
          </p:nvPr>
        </p:nvSpPr>
        <p:spPr/>
        <p:txBody>
          <a:bodyPr/>
          <a:lstStyle/>
          <a:p>
            <a:r>
              <a:rPr lang="en-GB" dirty="0" smtClean="0"/>
              <a:t>The model accuracy improved slightly after </a:t>
            </a:r>
            <a:r>
              <a:rPr lang="en-GB" dirty="0" err="1" smtClean="0"/>
              <a:t>Hypertuning</a:t>
            </a:r>
            <a:r>
              <a:rPr lang="en-GB" dirty="0" smtClean="0"/>
              <a:t> the model</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pPr marL="0" indent="0">
              <a:buNone/>
            </a:pPr>
            <a:endParaRPr lang="en-GB"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298" y="1619271"/>
            <a:ext cx="6989008" cy="4967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66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IN" b="1" i="1" dirty="0"/>
              <a:t>KEY FINDINGS AND CONCLUSIONS OF THE STUDY</a:t>
            </a:r>
            <a:endParaRPr lang="en-GB" b="1" i="1" dirty="0"/>
          </a:p>
          <a:p>
            <a:r>
              <a:rPr lang="en-IN" dirty="0"/>
              <a:t>In this project we have tried to show how the </a:t>
            </a:r>
            <a:r>
              <a:rPr lang="en-IN" dirty="0" smtClean="0"/>
              <a:t>cars prices </a:t>
            </a:r>
            <a:r>
              <a:rPr lang="en-IN" dirty="0"/>
              <a:t>vary and what are the factors related to the changing of </a:t>
            </a:r>
            <a:r>
              <a:rPr lang="en-IN" dirty="0" smtClean="0"/>
              <a:t>cars prices</a:t>
            </a:r>
            <a:r>
              <a:rPr lang="en-IN" dirty="0"/>
              <a:t>. The </a:t>
            </a:r>
            <a:r>
              <a:rPr lang="en-IN" dirty="0" smtClean="0"/>
              <a:t>best was selected using R2 metrics and </a:t>
            </a:r>
            <a:r>
              <a:rPr lang="en-IN" smtClean="0"/>
              <a:t>cross validation score.</a:t>
            </a:r>
            <a:endParaRPr lang="en-GB" dirty="0"/>
          </a:p>
          <a:p>
            <a:endParaRPr lang="en-GB" dirty="0"/>
          </a:p>
        </p:txBody>
      </p:sp>
    </p:spTree>
    <p:extLst>
      <p:ext uri="{BB962C8B-B14F-4D97-AF65-F5344CB8AC3E}">
        <p14:creationId xmlns:p14="http://schemas.microsoft.com/office/powerpoint/2010/main" val="211263822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53</TotalTime>
  <Words>358</Words>
  <Application>Microsoft Office PowerPoint</Application>
  <PresentationFormat>Custom</PresentationFormat>
  <Paragraphs>49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Frame</vt:lpstr>
      <vt:lpstr>Car Price Prediction Project</vt:lpstr>
      <vt:lpstr>Problem statement</vt:lpstr>
      <vt:lpstr>Business Goal &amp; Technical requirement</vt:lpstr>
      <vt:lpstr>Steps taken</vt:lpstr>
      <vt:lpstr>Steps taken</vt:lpstr>
      <vt:lpstr>Steps taken</vt:lpstr>
      <vt:lpstr>Model Selection</vt:lpstr>
      <vt:lpstr>Hyper Tuning</vt:lpstr>
      <vt:lpstr>Conclusion</vt:lpstr>
    </vt:vector>
  </TitlesOfParts>
  <Company>Emirates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Project</dc:title>
  <dc:creator>Yunus Surty</dc:creator>
  <cp:lastModifiedBy>WELCOME</cp:lastModifiedBy>
  <cp:revision>11</cp:revision>
  <dcterms:created xsi:type="dcterms:W3CDTF">2021-09-18T13:16:46Z</dcterms:created>
  <dcterms:modified xsi:type="dcterms:W3CDTF">2021-10-04T17:57:06Z</dcterms:modified>
</cp:coreProperties>
</file>