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4.jpg" ContentType="image/jpeg"/>
  <Override PartName="/ppt/media/image5.jpg" ContentType="image/jpeg"/>
  <Override PartName="/ppt/media/image7.jpg" ContentType="image/jpeg"/>
  <Override PartName="/ppt/media/image8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52" autoAdjust="0"/>
    <p:restoredTop sz="94343" autoAdjust="0"/>
  </p:normalViewPr>
  <p:slideViewPr>
    <p:cSldViewPr snapToGrid="0">
      <p:cViewPr varScale="1">
        <p:scale>
          <a:sx n="46" d="100"/>
          <a:sy n="46" d="100"/>
        </p:scale>
        <p:origin x="42" y="102"/>
      </p:cViewPr>
      <p:guideLst/>
    </p:cSldViewPr>
  </p:slideViewPr>
  <p:outlineViewPr>
    <p:cViewPr>
      <p:scale>
        <a:sx n="33" d="100"/>
        <a:sy n="33" d="100"/>
      </p:scale>
      <p:origin x="0" y="-88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997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057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697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5099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944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627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1065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4001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31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18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778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365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274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576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458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247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250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4648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Arduino RADAR</a:t>
            </a:r>
            <a:br>
              <a:rPr lang="tr-TR" dirty="0" smtClean="0"/>
            </a:br>
            <a:r>
              <a:rPr lang="tr-TR" dirty="0" err="1" smtClean="0"/>
              <a:t>pROJECT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Arduino </a:t>
            </a:r>
            <a:r>
              <a:rPr lang="tr-TR" dirty="0" err="1" smtClean="0"/>
              <a:t>ıde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78541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ln w="57150">
            <a:solidFill>
              <a:schemeClr val="tx1"/>
            </a:solidFill>
          </a:ln>
        </p:spPr>
        <p:txBody>
          <a:bodyPr/>
          <a:lstStyle/>
          <a:p>
            <a:r>
              <a:rPr lang="tr-TR" dirty="0" smtClean="0"/>
              <a:t>SENSÖR, </a:t>
            </a:r>
            <a:r>
              <a:rPr lang="tr-TR" dirty="0"/>
              <a:t>ARDUİNO BAĞLANTI BÖLÜMÜ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ln w="57150"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tr-TR" sz="2800" dirty="0" smtClean="0"/>
              <a:t>VCC turuncu kablo 5v ye </a:t>
            </a:r>
            <a:r>
              <a:rPr lang="tr-TR" sz="2800" dirty="0" err="1" smtClean="0"/>
              <a:t>bağlanıcak.TRİG</a:t>
            </a:r>
            <a:r>
              <a:rPr lang="tr-TR" sz="2800" dirty="0"/>
              <a:t> </a:t>
            </a:r>
            <a:r>
              <a:rPr lang="tr-TR" sz="2800" dirty="0" smtClean="0"/>
              <a:t>beyaz kablo 4pine </a:t>
            </a:r>
            <a:r>
              <a:rPr lang="tr-TR" sz="2800" dirty="0" err="1" smtClean="0"/>
              <a:t>bağlanıcak</a:t>
            </a:r>
            <a:r>
              <a:rPr lang="tr-TR" sz="2800" dirty="0" smtClean="0"/>
              <a:t>.</a:t>
            </a:r>
          </a:p>
          <a:p>
            <a:r>
              <a:rPr lang="tr-TR" sz="2800" dirty="0" smtClean="0"/>
              <a:t>ECHO siyah kablo 3pine</a:t>
            </a:r>
          </a:p>
          <a:p>
            <a:r>
              <a:rPr lang="tr-TR" sz="2800" dirty="0" err="1" smtClean="0"/>
              <a:t>bağanıcak</a:t>
            </a:r>
            <a:r>
              <a:rPr lang="tr-TR" sz="2800" dirty="0" smtClean="0"/>
              <a:t>. GND mavi kablo topraklama </a:t>
            </a:r>
            <a:r>
              <a:rPr lang="tr-TR" sz="2800" dirty="0" err="1" smtClean="0"/>
              <a:t>pinine</a:t>
            </a:r>
            <a:r>
              <a:rPr lang="tr-TR" sz="2800" dirty="0" smtClean="0"/>
              <a:t> </a:t>
            </a:r>
          </a:p>
          <a:p>
            <a:r>
              <a:rPr lang="tr-TR" sz="2800" dirty="0" err="1" smtClean="0"/>
              <a:t>Bağlanıcak</a:t>
            </a:r>
            <a:r>
              <a:rPr lang="tr-TR" sz="2800" dirty="0" smtClean="0"/>
              <a:t>.  </a:t>
            </a:r>
            <a:endParaRPr lang="tr-TR" sz="2800" dirty="0"/>
          </a:p>
        </p:txBody>
      </p:sp>
      <p:pic>
        <p:nvPicPr>
          <p:cNvPr id="9" name="İçerik Yer Tutucusu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200" y="609602"/>
            <a:ext cx="5733473" cy="5181598"/>
          </a:xfrm>
        </p:spPr>
      </p:pic>
    </p:spTree>
    <p:extLst>
      <p:ext uri="{BB962C8B-B14F-4D97-AF65-F5344CB8AC3E}">
        <p14:creationId xmlns:p14="http://schemas.microsoft.com/office/powerpoint/2010/main" val="4213007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141412" y="228600"/>
            <a:ext cx="9905998" cy="1226127"/>
          </a:xfrm>
          <a:ln w="5715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tr-TR" sz="4800" dirty="0" smtClean="0"/>
              <a:t>Arduino RADAR Devre Şeması</a:t>
            </a:r>
            <a:endParaRPr lang="tr-TR" sz="4800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639889"/>
            <a:ext cx="9905997" cy="49687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48737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 rot="10800000" flipV="1">
            <a:off x="1141413" y="955964"/>
            <a:ext cx="9905998" cy="1293524"/>
          </a:xfrm>
          <a:ln w="57150"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tr-TR" sz="4800" u="sng" dirty="0"/>
              <a:t>Arduino Radar Yapımı Genel Bakış</a:t>
            </a:r>
            <a:r>
              <a:rPr lang="tr-TR" sz="4800" dirty="0"/>
              <a:t/>
            </a:r>
            <a:br>
              <a:rPr lang="tr-TR" sz="4800" dirty="0"/>
            </a:br>
            <a:endParaRPr lang="tr-TR" sz="48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41413" y="2249488"/>
            <a:ext cx="9905999" cy="35417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4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 </a:t>
            </a:r>
            <a:r>
              <a:rPr lang="tr-TR" sz="4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ilginç </a:t>
            </a:r>
            <a:r>
              <a:rPr lang="tr-TR" sz="4000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arduino</a:t>
            </a:r>
            <a:r>
              <a:rPr lang="tr-TR" sz="4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projesi için ihtiyacınız olan şey, nesneleri algılamak için bir Hc-sr04 </a:t>
            </a:r>
            <a:r>
              <a:rPr lang="tr-TR" sz="4000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Ultrasonik</a:t>
            </a:r>
            <a:r>
              <a:rPr lang="tr-TR" sz="4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4000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Sensör</a:t>
            </a:r>
            <a:r>
              <a:rPr lang="tr-TR" sz="4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tr-TR" sz="4000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sensörü</a:t>
            </a:r>
            <a:r>
              <a:rPr lang="tr-TR" sz="4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döndürmek için küçük bir SG90 </a:t>
            </a:r>
            <a:r>
              <a:rPr lang="tr-TR" sz="4000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Servo</a:t>
            </a:r>
            <a:r>
              <a:rPr lang="tr-TR" sz="4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Motor ve kontrol etmek için bir Arduino kartıdır. </a:t>
            </a:r>
            <a:endParaRPr lang="tr-TR" sz="4000" u="sng" dirty="0"/>
          </a:p>
        </p:txBody>
      </p:sp>
    </p:spTree>
    <p:extLst>
      <p:ext uri="{BB962C8B-B14F-4D97-AF65-F5344CB8AC3E}">
        <p14:creationId xmlns:p14="http://schemas.microsoft.com/office/powerpoint/2010/main" val="33669073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ln w="5715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tr-TR" sz="4800" u="sng" dirty="0"/>
              <a:t>Arduino </a:t>
            </a:r>
            <a:r>
              <a:rPr lang="tr-TR" sz="4800" u="sng" dirty="0" err="1" smtClean="0"/>
              <a:t>Ultrasonik</a:t>
            </a:r>
            <a:r>
              <a:rPr lang="tr-TR" sz="4800" u="sng" dirty="0" smtClean="0"/>
              <a:t> </a:t>
            </a:r>
            <a:r>
              <a:rPr lang="tr-TR" sz="4800" u="sng" dirty="0"/>
              <a:t>Radar Projesi Malzemeleri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799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4000" dirty="0" smtClean="0"/>
              <a:t> </a:t>
            </a:r>
            <a:r>
              <a:rPr lang="tr-TR" sz="4000" u="sng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Ultrasonik</a:t>
            </a:r>
            <a:r>
              <a:rPr lang="tr-TR" sz="40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4000" u="sng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Sensör</a:t>
            </a:r>
            <a:r>
              <a:rPr lang="tr-TR" sz="40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HC-SR04</a:t>
            </a:r>
          </a:p>
          <a:p>
            <a:pPr marL="0" indent="0">
              <a:buNone/>
            </a:pPr>
            <a:r>
              <a:rPr lang="tr-TR" sz="40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SG90 </a:t>
            </a:r>
            <a:r>
              <a:rPr lang="tr-TR" sz="4000" u="sng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Servo</a:t>
            </a:r>
            <a:r>
              <a:rPr lang="tr-TR" sz="40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Motor</a:t>
            </a:r>
          </a:p>
          <a:p>
            <a:pPr marL="0" indent="0">
              <a:buNone/>
            </a:pPr>
            <a:r>
              <a:rPr lang="tr-TR" sz="40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Arduino </a:t>
            </a:r>
            <a:r>
              <a:rPr lang="tr-TR" sz="4000" u="sng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Uno</a:t>
            </a:r>
            <a:r>
              <a:rPr lang="tr-TR" sz="40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R3</a:t>
            </a:r>
          </a:p>
          <a:p>
            <a:pPr marL="0" indent="0">
              <a:buNone/>
            </a:pPr>
            <a:r>
              <a:rPr lang="tr-TR" sz="40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Tekli </a:t>
            </a:r>
            <a:r>
              <a:rPr lang="tr-TR" sz="4000" u="sng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Breadboard</a:t>
            </a:r>
            <a:endParaRPr lang="tr-TR" sz="4000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tr-TR" sz="4000" u="sng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Jumper</a:t>
            </a:r>
            <a:r>
              <a:rPr lang="tr-TR" sz="40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4000" u="sng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Dupont</a:t>
            </a:r>
            <a:r>
              <a:rPr lang="tr-TR" sz="40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Kablo</a:t>
            </a:r>
          </a:p>
          <a:p>
            <a:pPr marL="0" indent="0">
              <a:buNone/>
            </a:pPr>
            <a:r>
              <a:rPr lang="tr-TR" sz="4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3857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548247" y="175173"/>
            <a:ext cx="8956961" cy="669955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Autofit/>
          </a:bodyPr>
          <a:lstStyle/>
          <a:p>
            <a:r>
              <a:rPr lang="tr-TR" sz="4800" dirty="0" smtClean="0"/>
              <a:t>Ultra </a:t>
            </a:r>
            <a:r>
              <a:rPr lang="tr-TR" sz="4800" dirty="0" err="1" smtClean="0"/>
              <a:t>sonik</a:t>
            </a:r>
            <a:r>
              <a:rPr lang="tr-TR" sz="4800" dirty="0" smtClean="0"/>
              <a:t> </a:t>
            </a:r>
            <a:r>
              <a:rPr lang="tr-TR" sz="4800" dirty="0" err="1"/>
              <a:t>Sensör</a:t>
            </a:r>
            <a:r>
              <a:rPr lang="tr-TR" sz="4800" dirty="0"/>
              <a:t> HC-SR04</a:t>
            </a: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246" y="1330036"/>
            <a:ext cx="8956962" cy="50499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82693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995940" y="52471"/>
            <a:ext cx="9905999" cy="758020"/>
          </a:xfrm>
          <a:ln w="5715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tr-TR" sz="4800" dirty="0"/>
              <a:t>SG90 </a:t>
            </a:r>
            <a:r>
              <a:rPr lang="tr-TR" sz="4800" dirty="0" err="1"/>
              <a:t>Servo</a:t>
            </a:r>
            <a:r>
              <a:rPr lang="tr-TR" sz="4800" dirty="0"/>
              <a:t> Motor</a:t>
            </a: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940" y="997527"/>
            <a:ext cx="9905998" cy="56526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69047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914400" y="145473"/>
            <a:ext cx="9905998" cy="1184563"/>
          </a:xfrm>
          <a:ln w="5715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tr-TR" sz="4800" dirty="0"/>
              <a:t>Arduino </a:t>
            </a:r>
            <a:r>
              <a:rPr lang="tr-TR" sz="4800" dirty="0" err="1"/>
              <a:t>Uno</a:t>
            </a:r>
            <a:r>
              <a:rPr lang="tr-TR" sz="4800" dirty="0"/>
              <a:t> R3</a:t>
            </a: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00198"/>
            <a:ext cx="9905998" cy="5029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0811159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38297" y="228600"/>
            <a:ext cx="9905998" cy="1018309"/>
          </a:xfrm>
          <a:ln w="5715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tr-TR" sz="4800" dirty="0" err="1"/>
              <a:t>Jumper</a:t>
            </a:r>
            <a:r>
              <a:rPr lang="tr-TR" sz="4800" dirty="0"/>
              <a:t> </a:t>
            </a:r>
            <a:r>
              <a:rPr lang="tr-TR" sz="4800" dirty="0" err="1"/>
              <a:t>Dupont</a:t>
            </a:r>
            <a:r>
              <a:rPr lang="tr-TR" sz="4800" dirty="0"/>
              <a:t> Kablo</a:t>
            </a:r>
          </a:p>
        </p:txBody>
      </p:sp>
      <p:pic>
        <p:nvPicPr>
          <p:cNvPr id="8" name="İçerik Yer Tutucusu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97" y="1515196"/>
            <a:ext cx="9905998" cy="51557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202768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ln w="5715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tr-TR" sz="4800" dirty="0" err="1" smtClean="0"/>
              <a:t>Ultrasonik</a:t>
            </a:r>
            <a:r>
              <a:rPr lang="tr-TR" sz="4800" dirty="0" smtClean="0"/>
              <a:t> </a:t>
            </a:r>
            <a:r>
              <a:rPr lang="tr-TR" sz="4800" dirty="0" err="1"/>
              <a:t>Sensör</a:t>
            </a:r>
            <a:r>
              <a:rPr lang="tr-TR" sz="4800" dirty="0"/>
              <a:t> </a:t>
            </a:r>
            <a:r>
              <a:rPr lang="tr-TR" sz="4800" dirty="0" smtClean="0"/>
              <a:t>HC-SR04 karton </a:t>
            </a:r>
            <a:r>
              <a:rPr lang="tr-TR" sz="4800" dirty="0" err="1" smtClean="0"/>
              <a:t>stand</a:t>
            </a:r>
            <a:r>
              <a:rPr lang="tr-TR" sz="4800" dirty="0" smtClean="0"/>
              <a:t> </a:t>
            </a:r>
            <a:endParaRPr lang="tr-TR" sz="4800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249487"/>
            <a:ext cx="9905998" cy="40058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678117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ln w="57150">
            <a:solidFill>
              <a:schemeClr val="tx1"/>
            </a:solidFill>
          </a:ln>
        </p:spPr>
        <p:txBody>
          <a:bodyPr/>
          <a:lstStyle/>
          <a:p>
            <a:r>
              <a:rPr lang="tr-TR" dirty="0" smtClean="0"/>
              <a:t>SERVOMOTOR, ARDUİNO</a:t>
            </a:r>
            <a:r>
              <a:rPr lang="tr-TR" baseline="0" dirty="0" smtClean="0"/>
              <a:t> </a:t>
            </a:r>
            <a:r>
              <a:rPr lang="tr-TR" dirty="0" smtClean="0"/>
              <a:t>BAĞLANTI BÖLÜMÜ</a:t>
            </a:r>
            <a:endParaRPr lang="tr-TR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ln w="3810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tr-TR" sz="2800" dirty="0" smtClean="0"/>
              <a:t>Mavi </a:t>
            </a:r>
            <a:r>
              <a:rPr lang="tr-TR" sz="2800" dirty="0" err="1" smtClean="0"/>
              <a:t>koblomuz</a:t>
            </a:r>
            <a:r>
              <a:rPr lang="tr-TR" sz="2800" dirty="0" smtClean="0"/>
              <a:t> sinyal 9 </a:t>
            </a:r>
            <a:r>
              <a:rPr lang="tr-TR" sz="2800" dirty="0" err="1" smtClean="0"/>
              <a:t>pine</a:t>
            </a:r>
            <a:r>
              <a:rPr lang="tr-TR" sz="2800" dirty="0" smtClean="0"/>
              <a:t> </a:t>
            </a:r>
            <a:r>
              <a:rPr lang="tr-TR" sz="2800" dirty="0" err="1" smtClean="0"/>
              <a:t>takılacak.Yeşil</a:t>
            </a:r>
            <a:r>
              <a:rPr lang="tr-TR" sz="2800" dirty="0" smtClean="0"/>
              <a:t> kablo </a:t>
            </a:r>
            <a:r>
              <a:rPr lang="tr-TR" sz="2800" dirty="0" err="1" smtClean="0"/>
              <a:t>pover</a:t>
            </a:r>
            <a:r>
              <a:rPr lang="tr-TR" sz="2800" dirty="0" smtClean="0"/>
              <a:t> </a:t>
            </a:r>
            <a:r>
              <a:rPr lang="tr-TR" sz="2800" dirty="0" err="1" smtClean="0"/>
              <a:t>pinlerine</a:t>
            </a:r>
            <a:r>
              <a:rPr lang="tr-TR" sz="2800" dirty="0" smtClean="0"/>
              <a:t> 5V ye </a:t>
            </a:r>
            <a:r>
              <a:rPr lang="tr-TR" sz="2800" dirty="0" err="1" smtClean="0"/>
              <a:t>takılacak.Kırmızı</a:t>
            </a:r>
            <a:r>
              <a:rPr lang="tr-TR" sz="2800" dirty="0" smtClean="0"/>
              <a:t> kablo </a:t>
            </a:r>
            <a:r>
              <a:rPr lang="tr-TR" sz="2800" dirty="0" err="1" smtClean="0"/>
              <a:t>pover</a:t>
            </a:r>
            <a:r>
              <a:rPr lang="tr-TR" sz="2800" dirty="0" smtClean="0"/>
              <a:t> </a:t>
            </a:r>
            <a:r>
              <a:rPr lang="tr-TR" sz="2800" dirty="0" err="1" smtClean="0"/>
              <a:t>pinlerine</a:t>
            </a:r>
            <a:r>
              <a:rPr lang="tr-TR" sz="2800" dirty="0" smtClean="0"/>
              <a:t> GND ye takılacak.</a:t>
            </a:r>
            <a:endParaRPr lang="tr-TR" sz="2800" dirty="0"/>
          </a:p>
        </p:txBody>
      </p:sp>
      <p:pic>
        <p:nvPicPr>
          <p:cNvPr id="7" name="İçerik Yer Tutucus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200" y="609601"/>
            <a:ext cx="5891213" cy="51815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91462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vre">
  <a:themeElements>
    <a:clrScheme name="Devre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Devre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v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TM04033919[[fn=Devre]]</Template>
  <TotalTime>2620</TotalTime>
  <Words>141</Words>
  <Application>Microsoft Office PowerPoint</Application>
  <PresentationFormat>Geniş ekran</PresentationFormat>
  <Paragraphs>24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Tw Cen MT</vt:lpstr>
      <vt:lpstr>Devre</vt:lpstr>
      <vt:lpstr>Arduino RADAR pROJECT</vt:lpstr>
      <vt:lpstr>Arduino Radar Yapımı Genel Bakış </vt:lpstr>
      <vt:lpstr>Arduino Ultrasonik Radar Projesi Malzemeleri</vt:lpstr>
      <vt:lpstr>Ultra sonik Sensör HC-SR04</vt:lpstr>
      <vt:lpstr>SG90 Servo Motor</vt:lpstr>
      <vt:lpstr>Arduino Uno R3</vt:lpstr>
      <vt:lpstr>Jumper Dupont Kablo</vt:lpstr>
      <vt:lpstr>Ultrasonik Sensör HC-SR04 karton stand </vt:lpstr>
      <vt:lpstr>SERVOMOTOR, ARDUİNO BAĞLANTI BÖLÜMÜ</vt:lpstr>
      <vt:lpstr>SENSÖR, ARDUİNO BAĞLANTI BÖLÜMÜ</vt:lpstr>
      <vt:lpstr>Arduino RADAR Devre Şeması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RADAR pROJECT</dc:title>
  <dc:creator>User</dc:creator>
  <cp:lastModifiedBy>User</cp:lastModifiedBy>
  <cp:revision>26</cp:revision>
  <dcterms:created xsi:type="dcterms:W3CDTF">2023-05-19T15:16:57Z</dcterms:created>
  <dcterms:modified xsi:type="dcterms:W3CDTF">2023-05-21T10:57:52Z</dcterms:modified>
</cp:coreProperties>
</file>