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387" r:id="rId3"/>
    <p:sldId id="389" r:id="rId4"/>
    <p:sldId id="388" r:id="rId5"/>
    <p:sldId id="391" r:id="rId6"/>
    <p:sldId id="390" r:id="rId7"/>
    <p:sldId id="392" r:id="rId8"/>
    <p:sldId id="393" r:id="rId9"/>
    <p:sldId id="395" r:id="rId10"/>
    <p:sldId id="396" r:id="rId11"/>
    <p:sldId id="397" r:id="rId12"/>
    <p:sldId id="398" r:id="rId13"/>
    <p:sldId id="399" r:id="rId14"/>
    <p:sldId id="400" r:id="rId15"/>
    <p:sldId id="262" r:id="rId16"/>
    <p:sldId id="402" r:id="rId17"/>
    <p:sldId id="401" r:id="rId18"/>
    <p:sldId id="344" r:id="rId19"/>
    <p:sldId id="345" r:id="rId20"/>
    <p:sldId id="331" r:id="rId21"/>
    <p:sldId id="347" r:id="rId22"/>
    <p:sldId id="335" r:id="rId23"/>
    <p:sldId id="358" r:id="rId24"/>
    <p:sldId id="348" r:id="rId25"/>
    <p:sldId id="346" r:id="rId26"/>
    <p:sldId id="360" r:id="rId27"/>
    <p:sldId id="378" r:id="rId28"/>
    <p:sldId id="359" r:id="rId29"/>
    <p:sldId id="379" r:id="rId30"/>
    <p:sldId id="380" r:id="rId31"/>
    <p:sldId id="361" r:id="rId32"/>
    <p:sldId id="386" r:id="rId33"/>
    <p:sldId id="362" r:id="rId34"/>
    <p:sldId id="377" r:id="rId35"/>
    <p:sldId id="369" r:id="rId36"/>
    <p:sldId id="374" r:id="rId37"/>
    <p:sldId id="370" r:id="rId38"/>
    <p:sldId id="381" r:id="rId39"/>
    <p:sldId id="371" r:id="rId40"/>
    <p:sldId id="376" r:id="rId41"/>
    <p:sldId id="382" r:id="rId42"/>
    <p:sldId id="384" r:id="rId43"/>
    <p:sldId id="385" r:id="rId44"/>
    <p:sldId id="25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40C691-B10F-4445-A4F9-2522D4CEC598}" v="505" dt="2021-06-11T07:12:24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G, Yunxi" userId="bf4f34d3-1879-4277-8858-50e222d90d5e" providerId="ADAL" clId="{2140C691-B10F-4445-A4F9-2522D4CEC598}"/>
    <pc:docChg chg="undo custSel addSld delSld modSld">
      <pc:chgData name="TANG, Yunxi" userId="bf4f34d3-1879-4277-8858-50e222d90d5e" providerId="ADAL" clId="{2140C691-B10F-4445-A4F9-2522D4CEC598}" dt="2021-06-11T07:25:27.198" v="10616" actId="27636"/>
      <pc:docMkLst>
        <pc:docMk/>
      </pc:docMkLst>
      <pc:sldChg chg="modSp new mod">
        <pc:chgData name="TANG, Yunxi" userId="bf4f34d3-1879-4277-8858-50e222d90d5e" providerId="ADAL" clId="{2140C691-B10F-4445-A4F9-2522D4CEC598}" dt="2021-06-09T12:41:20.736" v="116" actId="20577"/>
        <pc:sldMkLst>
          <pc:docMk/>
          <pc:sldMk cId="122779068" sldId="256"/>
        </pc:sldMkLst>
        <pc:spChg chg="mod">
          <ac:chgData name="TANG, Yunxi" userId="bf4f34d3-1879-4277-8858-50e222d90d5e" providerId="ADAL" clId="{2140C691-B10F-4445-A4F9-2522D4CEC598}" dt="2021-06-09T12:41:05.917" v="106" actId="404"/>
          <ac:spMkLst>
            <pc:docMk/>
            <pc:sldMk cId="122779068" sldId="256"/>
            <ac:spMk id="2" creationId="{A09482B5-DAD0-40F4-ACCD-9A4F88904135}"/>
          </ac:spMkLst>
        </pc:spChg>
        <pc:spChg chg="mod">
          <ac:chgData name="TANG, Yunxi" userId="bf4f34d3-1879-4277-8858-50e222d90d5e" providerId="ADAL" clId="{2140C691-B10F-4445-A4F9-2522D4CEC598}" dt="2021-06-09T12:41:20.736" v="116" actId="20577"/>
          <ac:spMkLst>
            <pc:docMk/>
            <pc:sldMk cId="122779068" sldId="256"/>
            <ac:spMk id="3" creationId="{40449235-3746-4FEB-AE6C-CB5776A01835}"/>
          </ac:spMkLst>
        </pc:spChg>
      </pc:sldChg>
      <pc:sldChg chg="modSp new mod">
        <pc:chgData name="TANG, Yunxi" userId="bf4f34d3-1879-4277-8858-50e222d90d5e" providerId="ADAL" clId="{2140C691-B10F-4445-A4F9-2522D4CEC598}" dt="2021-06-11T03:35:44.220" v="3036" actId="113"/>
        <pc:sldMkLst>
          <pc:docMk/>
          <pc:sldMk cId="882658842" sldId="257"/>
        </pc:sldMkLst>
        <pc:spChg chg="mod">
          <ac:chgData name="TANG, Yunxi" userId="bf4f34d3-1879-4277-8858-50e222d90d5e" providerId="ADAL" clId="{2140C691-B10F-4445-A4F9-2522D4CEC598}" dt="2021-06-09T12:52:24.819" v="638" actId="20577"/>
          <ac:spMkLst>
            <pc:docMk/>
            <pc:sldMk cId="882658842" sldId="257"/>
            <ac:spMk id="2" creationId="{B88E3FDD-35AF-47AA-A35A-709A13A0A917}"/>
          </ac:spMkLst>
        </pc:spChg>
        <pc:spChg chg="mod">
          <ac:chgData name="TANG, Yunxi" userId="bf4f34d3-1879-4277-8858-50e222d90d5e" providerId="ADAL" clId="{2140C691-B10F-4445-A4F9-2522D4CEC598}" dt="2021-06-11T03:35:44.220" v="3036" actId="113"/>
          <ac:spMkLst>
            <pc:docMk/>
            <pc:sldMk cId="882658842" sldId="257"/>
            <ac:spMk id="3" creationId="{68F160BF-BB0F-4820-A07F-01AE1F3BD071}"/>
          </ac:spMkLst>
        </pc:spChg>
      </pc:sldChg>
      <pc:sldChg chg="modSp new mod">
        <pc:chgData name="TANG, Yunxi" userId="bf4f34d3-1879-4277-8858-50e222d90d5e" providerId="ADAL" clId="{2140C691-B10F-4445-A4F9-2522D4CEC598}" dt="2021-06-11T07:20:31.355" v="10545" actId="20577"/>
        <pc:sldMkLst>
          <pc:docMk/>
          <pc:sldMk cId="800992887" sldId="258"/>
        </pc:sldMkLst>
        <pc:spChg chg="mod">
          <ac:chgData name="TANG, Yunxi" userId="bf4f34d3-1879-4277-8858-50e222d90d5e" providerId="ADAL" clId="{2140C691-B10F-4445-A4F9-2522D4CEC598}" dt="2021-06-09T12:43:11.900" v="226" actId="20577"/>
          <ac:spMkLst>
            <pc:docMk/>
            <pc:sldMk cId="800992887" sldId="258"/>
            <ac:spMk id="2" creationId="{E14D2A83-38AF-4656-8A3A-361801049259}"/>
          </ac:spMkLst>
        </pc:spChg>
        <pc:spChg chg="mod">
          <ac:chgData name="TANG, Yunxi" userId="bf4f34d3-1879-4277-8858-50e222d90d5e" providerId="ADAL" clId="{2140C691-B10F-4445-A4F9-2522D4CEC598}" dt="2021-06-11T07:20:31.355" v="10545" actId="20577"/>
          <ac:spMkLst>
            <pc:docMk/>
            <pc:sldMk cId="800992887" sldId="258"/>
            <ac:spMk id="3" creationId="{F38AD192-5BA6-44EB-BF69-4AA599A20537}"/>
          </ac:spMkLst>
        </pc:spChg>
      </pc:sldChg>
      <pc:sldChg chg="addSp delSp modSp new mod">
        <pc:chgData name="TANG, Yunxi" userId="bf4f34d3-1879-4277-8858-50e222d90d5e" providerId="ADAL" clId="{2140C691-B10F-4445-A4F9-2522D4CEC598}" dt="2021-06-11T04:43:17.628" v="3575" actId="14100"/>
        <pc:sldMkLst>
          <pc:docMk/>
          <pc:sldMk cId="731841208" sldId="259"/>
        </pc:sldMkLst>
        <pc:spChg chg="mod">
          <ac:chgData name="TANG, Yunxi" userId="bf4f34d3-1879-4277-8858-50e222d90d5e" providerId="ADAL" clId="{2140C691-B10F-4445-A4F9-2522D4CEC598}" dt="2021-06-09T12:52:32.273" v="639"/>
          <ac:spMkLst>
            <pc:docMk/>
            <pc:sldMk cId="731841208" sldId="259"/>
            <ac:spMk id="2" creationId="{930ACEED-C1CF-4A0C-AE71-6D87E9C8F415}"/>
          </ac:spMkLst>
        </pc:spChg>
        <pc:spChg chg="mod">
          <ac:chgData name="TANG, Yunxi" userId="bf4f34d3-1879-4277-8858-50e222d90d5e" providerId="ADAL" clId="{2140C691-B10F-4445-A4F9-2522D4CEC598}" dt="2021-06-09T13:07:08.202" v="1372" actId="1076"/>
          <ac:spMkLst>
            <pc:docMk/>
            <pc:sldMk cId="731841208" sldId="259"/>
            <ac:spMk id="3" creationId="{0920279C-C427-46EE-B7C5-A522DB6A35BD}"/>
          </ac:spMkLst>
        </pc:spChg>
        <pc:spChg chg="add mod ord">
          <ac:chgData name="TANG, Yunxi" userId="bf4f34d3-1879-4277-8858-50e222d90d5e" providerId="ADAL" clId="{2140C691-B10F-4445-A4F9-2522D4CEC598}" dt="2021-06-09T12:57:14.383" v="732" actId="1076"/>
          <ac:spMkLst>
            <pc:docMk/>
            <pc:sldMk cId="731841208" sldId="259"/>
            <ac:spMk id="6" creationId="{951AAD87-3B48-4201-BBCC-966554AE5C3C}"/>
          </ac:spMkLst>
        </pc:spChg>
        <pc:spChg chg="add del mod">
          <ac:chgData name="TANG, Yunxi" userId="bf4f34d3-1879-4277-8858-50e222d90d5e" providerId="ADAL" clId="{2140C691-B10F-4445-A4F9-2522D4CEC598}" dt="2021-06-09T12:53:57.249" v="687"/>
          <ac:spMkLst>
            <pc:docMk/>
            <pc:sldMk cId="731841208" sldId="259"/>
            <ac:spMk id="7" creationId="{5497955E-BA9B-4574-8955-7BEE01DEECA9}"/>
          </ac:spMkLst>
        </pc:spChg>
        <pc:spChg chg="add mod">
          <ac:chgData name="TANG, Yunxi" userId="bf4f34d3-1879-4277-8858-50e222d90d5e" providerId="ADAL" clId="{2140C691-B10F-4445-A4F9-2522D4CEC598}" dt="2021-06-09T12:57:14.383" v="732" actId="1076"/>
          <ac:spMkLst>
            <pc:docMk/>
            <pc:sldMk cId="731841208" sldId="259"/>
            <ac:spMk id="8" creationId="{694D68CD-9CB3-4681-BDA9-3CB9B6F65620}"/>
          </ac:spMkLst>
        </pc:spChg>
        <pc:spChg chg="add mod ord">
          <ac:chgData name="TANG, Yunxi" userId="bf4f34d3-1879-4277-8858-50e222d90d5e" providerId="ADAL" clId="{2140C691-B10F-4445-A4F9-2522D4CEC598}" dt="2021-06-09T12:57:14.383" v="732" actId="1076"/>
          <ac:spMkLst>
            <pc:docMk/>
            <pc:sldMk cId="731841208" sldId="259"/>
            <ac:spMk id="9" creationId="{340ED5FA-6D72-4392-82FC-54B63DB6E190}"/>
          </ac:spMkLst>
        </pc:spChg>
        <pc:spChg chg="add mod">
          <ac:chgData name="TANG, Yunxi" userId="bf4f34d3-1879-4277-8858-50e222d90d5e" providerId="ADAL" clId="{2140C691-B10F-4445-A4F9-2522D4CEC598}" dt="2021-06-09T12:57:14.383" v="732" actId="1076"/>
          <ac:spMkLst>
            <pc:docMk/>
            <pc:sldMk cId="731841208" sldId="259"/>
            <ac:spMk id="10" creationId="{36698798-EE4C-4FB5-9C94-B9B8117B057D}"/>
          </ac:spMkLst>
        </pc:spChg>
        <pc:spChg chg="add del mod">
          <ac:chgData name="TANG, Yunxi" userId="bf4f34d3-1879-4277-8858-50e222d90d5e" providerId="ADAL" clId="{2140C691-B10F-4445-A4F9-2522D4CEC598}" dt="2021-06-09T12:57:17.593" v="733" actId="478"/>
          <ac:spMkLst>
            <pc:docMk/>
            <pc:sldMk cId="731841208" sldId="259"/>
            <ac:spMk id="11" creationId="{F11A485B-A2E7-4CBE-AFDB-89BF69E95062}"/>
          </ac:spMkLst>
        </pc:spChg>
        <pc:spChg chg="add mod ord">
          <ac:chgData name="TANG, Yunxi" userId="bf4f34d3-1879-4277-8858-50e222d90d5e" providerId="ADAL" clId="{2140C691-B10F-4445-A4F9-2522D4CEC598}" dt="2021-06-09T12:57:14.383" v="732" actId="1076"/>
          <ac:spMkLst>
            <pc:docMk/>
            <pc:sldMk cId="731841208" sldId="259"/>
            <ac:spMk id="16" creationId="{3C839576-18AD-40C0-9A73-214B1452E17B}"/>
          </ac:spMkLst>
        </pc:spChg>
        <pc:spChg chg="add mod">
          <ac:chgData name="TANG, Yunxi" userId="bf4f34d3-1879-4277-8858-50e222d90d5e" providerId="ADAL" clId="{2140C691-B10F-4445-A4F9-2522D4CEC598}" dt="2021-06-09T12:57:14.383" v="732" actId="1076"/>
          <ac:spMkLst>
            <pc:docMk/>
            <pc:sldMk cId="731841208" sldId="259"/>
            <ac:spMk id="21" creationId="{ED696D5B-53DC-486B-A5DF-506974D26870}"/>
          </ac:spMkLst>
        </pc:spChg>
        <pc:spChg chg="add mod">
          <ac:chgData name="TANG, Yunxi" userId="bf4f34d3-1879-4277-8858-50e222d90d5e" providerId="ADAL" clId="{2140C691-B10F-4445-A4F9-2522D4CEC598}" dt="2021-06-11T04:43:08.154" v="3574" actId="1076"/>
          <ac:spMkLst>
            <pc:docMk/>
            <pc:sldMk cId="731841208" sldId="259"/>
            <ac:spMk id="23" creationId="{3D5A293A-5AB7-44F8-9D54-0A54DD31A49A}"/>
          </ac:spMkLst>
        </pc:spChg>
        <pc:spChg chg="add mod">
          <ac:chgData name="TANG, Yunxi" userId="bf4f34d3-1879-4277-8858-50e222d90d5e" providerId="ADAL" clId="{2140C691-B10F-4445-A4F9-2522D4CEC598}" dt="2021-06-09T12:57:14.383" v="732" actId="1076"/>
          <ac:spMkLst>
            <pc:docMk/>
            <pc:sldMk cId="731841208" sldId="259"/>
            <ac:spMk id="27" creationId="{3B062B73-1D88-4EF7-897D-B34C6F0AA578}"/>
          </ac:spMkLst>
        </pc:spChg>
        <pc:spChg chg="add mod">
          <ac:chgData name="TANG, Yunxi" userId="bf4f34d3-1879-4277-8858-50e222d90d5e" providerId="ADAL" clId="{2140C691-B10F-4445-A4F9-2522D4CEC598}" dt="2021-06-11T03:14:23.753" v="1749" actId="1076"/>
          <ac:spMkLst>
            <pc:docMk/>
            <pc:sldMk cId="731841208" sldId="259"/>
            <ac:spMk id="29" creationId="{D7AC247C-D475-4E15-BB01-4883E64B60EA}"/>
          </ac:spMkLst>
        </pc:spChg>
        <pc:spChg chg="add mod">
          <ac:chgData name="TANG, Yunxi" userId="bf4f34d3-1879-4277-8858-50e222d90d5e" providerId="ADAL" clId="{2140C691-B10F-4445-A4F9-2522D4CEC598}" dt="2021-06-11T03:14:23.753" v="1749" actId="1076"/>
          <ac:spMkLst>
            <pc:docMk/>
            <pc:sldMk cId="731841208" sldId="259"/>
            <ac:spMk id="31" creationId="{1851D7E8-3D2D-4AED-8BE2-A1B1A17E3990}"/>
          </ac:spMkLst>
        </pc:spChg>
        <pc:spChg chg="add del mod">
          <ac:chgData name="TANG, Yunxi" userId="bf4f34d3-1879-4277-8858-50e222d90d5e" providerId="ADAL" clId="{2140C691-B10F-4445-A4F9-2522D4CEC598}" dt="2021-06-09T12:59:48.830" v="796"/>
          <ac:spMkLst>
            <pc:docMk/>
            <pc:sldMk cId="731841208" sldId="259"/>
            <ac:spMk id="38" creationId="{51C4048A-39D9-4698-90B9-5897BF2B3857}"/>
          </ac:spMkLst>
        </pc:spChg>
        <pc:spChg chg="add mod">
          <ac:chgData name="TANG, Yunxi" userId="bf4f34d3-1879-4277-8858-50e222d90d5e" providerId="ADAL" clId="{2140C691-B10F-4445-A4F9-2522D4CEC598}" dt="2021-06-11T03:19:36.844" v="1984" actId="14100"/>
          <ac:spMkLst>
            <pc:docMk/>
            <pc:sldMk cId="731841208" sldId="259"/>
            <ac:spMk id="39" creationId="{16AB6AA1-74A0-4F9D-8050-78562265FE9C}"/>
          </ac:spMkLst>
        </pc:spChg>
        <pc:spChg chg="add mod">
          <ac:chgData name="TANG, Yunxi" userId="bf4f34d3-1879-4277-8858-50e222d90d5e" providerId="ADAL" clId="{2140C691-B10F-4445-A4F9-2522D4CEC598}" dt="2021-06-09T13:08:15.574" v="1393" actId="1076"/>
          <ac:spMkLst>
            <pc:docMk/>
            <pc:sldMk cId="731841208" sldId="259"/>
            <ac:spMk id="40" creationId="{DB14A206-4669-4D12-8588-2B2CCD34A471}"/>
          </ac:spMkLst>
        </pc:spChg>
        <pc:spChg chg="add mod">
          <ac:chgData name="TANG, Yunxi" userId="bf4f34d3-1879-4277-8858-50e222d90d5e" providerId="ADAL" clId="{2140C691-B10F-4445-A4F9-2522D4CEC598}" dt="2021-06-09T13:08:15.574" v="1393" actId="1076"/>
          <ac:spMkLst>
            <pc:docMk/>
            <pc:sldMk cId="731841208" sldId="259"/>
            <ac:spMk id="41" creationId="{41C4765E-9578-4851-ADD2-CA6AC95E22C8}"/>
          </ac:spMkLst>
        </pc:spChg>
        <pc:spChg chg="add mod">
          <ac:chgData name="TANG, Yunxi" userId="bf4f34d3-1879-4277-8858-50e222d90d5e" providerId="ADAL" clId="{2140C691-B10F-4445-A4F9-2522D4CEC598}" dt="2021-06-09T13:08:15.574" v="1393" actId="1076"/>
          <ac:spMkLst>
            <pc:docMk/>
            <pc:sldMk cId="731841208" sldId="259"/>
            <ac:spMk id="42" creationId="{311795E4-AF3D-4F21-889B-0049542B3726}"/>
          </ac:spMkLst>
        </pc:spChg>
        <pc:spChg chg="add mod">
          <ac:chgData name="TANG, Yunxi" userId="bf4f34d3-1879-4277-8858-50e222d90d5e" providerId="ADAL" clId="{2140C691-B10F-4445-A4F9-2522D4CEC598}" dt="2021-06-09T13:08:08.322" v="1392" actId="20577"/>
          <ac:spMkLst>
            <pc:docMk/>
            <pc:sldMk cId="731841208" sldId="259"/>
            <ac:spMk id="43" creationId="{CBBE58FC-E12B-4405-B2C8-FF57705D37BC}"/>
          </ac:spMkLst>
        </pc:spChg>
        <pc:spChg chg="add mod">
          <ac:chgData name="TANG, Yunxi" userId="bf4f34d3-1879-4277-8858-50e222d90d5e" providerId="ADAL" clId="{2140C691-B10F-4445-A4F9-2522D4CEC598}" dt="2021-06-11T03:11:09.014" v="1709" actId="1076"/>
          <ac:spMkLst>
            <pc:docMk/>
            <pc:sldMk cId="731841208" sldId="259"/>
            <ac:spMk id="45" creationId="{CE8DE851-910B-486E-8ED8-D789FA5F005F}"/>
          </ac:spMkLst>
        </pc:spChg>
        <pc:spChg chg="add del">
          <ac:chgData name="TANG, Yunxi" userId="bf4f34d3-1879-4277-8858-50e222d90d5e" providerId="ADAL" clId="{2140C691-B10F-4445-A4F9-2522D4CEC598}" dt="2021-06-11T03:12:32.893" v="1711" actId="478"/>
          <ac:spMkLst>
            <pc:docMk/>
            <pc:sldMk cId="731841208" sldId="259"/>
            <ac:spMk id="46" creationId="{2D2C8B42-F869-4EF1-A615-C59427548009}"/>
          </ac:spMkLst>
        </pc:spChg>
        <pc:spChg chg="add del mod">
          <ac:chgData name="TANG, Yunxi" userId="bf4f34d3-1879-4277-8858-50e222d90d5e" providerId="ADAL" clId="{2140C691-B10F-4445-A4F9-2522D4CEC598}" dt="2021-06-11T03:12:55.121" v="1714" actId="478"/>
          <ac:spMkLst>
            <pc:docMk/>
            <pc:sldMk cId="731841208" sldId="259"/>
            <ac:spMk id="47" creationId="{BB0B9C1A-E5E9-4062-BB57-2C0BF6EF9A5F}"/>
          </ac:spMkLst>
        </pc:spChg>
        <pc:spChg chg="add mod">
          <ac:chgData name="TANG, Yunxi" userId="bf4f34d3-1879-4277-8858-50e222d90d5e" providerId="ADAL" clId="{2140C691-B10F-4445-A4F9-2522D4CEC598}" dt="2021-06-11T03:13:48.633" v="1736" actId="1076"/>
          <ac:spMkLst>
            <pc:docMk/>
            <pc:sldMk cId="731841208" sldId="259"/>
            <ac:spMk id="50" creationId="{7394C32B-B722-4369-AB99-0E3319F9BBC1}"/>
          </ac:spMkLst>
        </pc:spChg>
        <pc:spChg chg="add mod">
          <ac:chgData name="TANG, Yunxi" userId="bf4f34d3-1879-4277-8858-50e222d90d5e" providerId="ADAL" clId="{2140C691-B10F-4445-A4F9-2522D4CEC598}" dt="2021-06-11T03:14:04.576" v="1745" actId="20577"/>
          <ac:spMkLst>
            <pc:docMk/>
            <pc:sldMk cId="731841208" sldId="259"/>
            <ac:spMk id="52" creationId="{BD4507EB-5E6E-450D-A6A8-C7C560BA2C44}"/>
          </ac:spMkLst>
        </pc:spChg>
        <pc:cxnChg chg="add mod">
          <ac:chgData name="TANG, Yunxi" userId="bf4f34d3-1879-4277-8858-50e222d90d5e" providerId="ADAL" clId="{2140C691-B10F-4445-A4F9-2522D4CEC598}" dt="2021-06-09T12:58:18.651" v="760" actId="208"/>
          <ac:cxnSpMkLst>
            <pc:docMk/>
            <pc:sldMk cId="731841208" sldId="259"/>
            <ac:cxnSpMk id="5" creationId="{E02C0EF3-533D-41B4-BDC9-A3C4FAA9073C}"/>
          </ac:cxnSpMkLst>
        </pc:cxnChg>
        <pc:cxnChg chg="add mod">
          <ac:chgData name="TANG, Yunxi" userId="bf4f34d3-1879-4277-8858-50e222d90d5e" providerId="ADAL" clId="{2140C691-B10F-4445-A4F9-2522D4CEC598}" dt="2021-06-09T12:57:14.383" v="732" actId="1076"/>
          <ac:cxnSpMkLst>
            <pc:docMk/>
            <pc:sldMk cId="731841208" sldId="259"/>
            <ac:cxnSpMk id="13" creationId="{CD98E46D-FEBC-4F40-81EF-EA74C04EDEB7}"/>
          </ac:cxnSpMkLst>
        </pc:cxnChg>
        <pc:cxnChg chg="add mod">
          <ac:chgData name="TANG, Yunxi" userId="bf4f34d3-1879-4277-8858-50e222d90d5e" providerId="ADAL" clId="{2140C691-B10F-4445-A4F9-2522D4CEC598}" dt="2021-06-09T12:57:14.383" v="732" actId="1076"/>
          <ac:cxnSpMkLst>
            <pc:docMk/>
            <pc:sldMk cId="731841208" sldId="259"/>
            <ac:cxnSpMk id="15" creationId="{F0D06B45-A1BA-4745-8897-CC75DCA5FD1D}"/>
          </ac:cxnSpMkLst>
        </pc:cxnChg>
        <pc:cxnChg chg="add mod">
          <ac:chgData name="TANG, Yunxi" userId="bf4f34d3-1879-4277-8858-50e222d90d5e" providerId="ADAL" clId="{2140C691-B10F-4445-A4F9-2522D4CEC598}" dt="2021-06-11T04:43:17.628" v="3575" actId="14100"/>
          <ac:cxnSpMkLst>
            <pc:docMk/>
            <pc:sldMk cId="731841208" sldId="259"/>
            <ac:cxnSpMk id="17" creationId="{864FEAD6-3026-4A83-BFA9-ECCAE95ED741}"/>
          </ac:cxnSpMkLst>
        </pc:cxnChg>
        <pc:cxnChg chg="add mod">
          <ac:chgData name="TANG, Yunxi" userId="bf4f34d3-1879-4277-8858-50e222d90d5e" providerId="ADAL" clId="{2140C691-B10F-4445-A4F9-2522D4CEC598}" dt="2021-06-09T12:57:14.383" v="732" actId="1076"/>
          <ac:cxnSpMkLst>
            <pc:docMk/>
            <pc:sldMk cId="731841208" sldId="259"/>
            <ac:cxnSpMk id="19" creationId="{B45F17A9-7B21-4B74-95D1-C6BBE001533D}"/>
          </ac:cxnSpMkLst>
        </pc:cxnChg>
        <pc:cxnChg chg="add mod">
          <ac:chgData name="TANG, Yunxi" userId="bf4f34d3-1879-4277-8858-50e222d90d5e" providerId="ADAL" clId="{2140C691-B10F-4445-A4F9-2522D4CEC598}" dt="2021-06-11T04:43:02.301" v="3573" actId="14100"/>
          <ac:cxnSpMkLst>
            <pc:docMk/>
            <pc:sldMk cId="731841208" sldId="259"/>
            <ac:cxnSpMk id="20" creationId="{B7F27CDB-629D-43C9-AC44-D69596CD5869}"/>
          </ac:cxnSpMkLst>
        </pc:cxnChg>
        <pc:cxnChg chg="add mod">
          <ac:chgData name="TANG, Yunxi" userId="bf4f34d3-1879-4277-8858-50e222d90d5e" providerId="ADAL" clId="{2140C691-B10F-4445-A4F9-2522D4CEC598}" dt="2021-06-11T04:43:08.154" v="3574" actId="1076"/>
          <ac:cxnSpMkLst>
            <pc:docMk/>
            <pc:sldMk cId="731841208" sldId="259"/>
            <ac:cxnSpMk id="22" creationId="{7E106EA6-0881-497E-9D9A-180229B3CF20}"/>
          </ac:cxnSpMkLst>
        </pc:cxnChg>
        <pc:cxnChg chg="add mod">
          <ac:chgData name="TANG, Yunxi" userId="bf4f34d3-1879-4277-8858-50e222d90d5e" providerId="ADAL" clId="{2140C691-B10F-4445-A4F9-2522D4CEC598}" dt="2021-06-11T03:14:40.322" v="1753" actId="1076"/>
          <ac:cxnSpMkLst>
            <pc:docMk/>
            <pc:sldMk cId="731841208" sldId="259"/>
            <ac:cxnSpMk id="25" creationId="{B9067FE1-8BC8-49F7-8847-84344B4312F6}"/>
          </ac:cxnSpMkLst>
        </pc:cxnChg>
        <pc:cxnChg chg="add mod">
          <ac:chgData name="TANG, Yunxi" userId="bf4f34d3-1879-4277-8858-50e222d90d5e" providerId="ADAL" clId="{2140C691-B10F-4445-A4F9-2522D4CEC598}" dt="2021-06-11T03:14:14.250" v="1746" actId="14100"/>
          <ac:cxnSpMkLst>
            <pc:docMk/>
            <pc:sldMk cId="731841208" sldId="259"/>
            <ac:cxnSpMk id="26" creationId="{FA4F3B92-E214-451F-91B1-CC3311583E10}"/>
          </ac:cxnSpMkLst>
        </pc:cxnChg>
        <pc:cxnChg chg="add mod">
          <ac:chgData name="TANG, Yunxi" userId="bf4f34d3-1879-4277-8858-50e222d90d5e" providerId="ADAL" clId="{2140C691-B10F-4445-A4F9-2522D4CEC598}" dt="2021-06-11T03:14:23.753" v="1749" actId="1076"/>
          <ac:cxnSpMkLst>
            <pc:docMk/>
            <pc:sldMk cId="731841208" sldId="259"/>
            <ac:cxnSpMk id="28" creationId="{3CB69F95-557A-4AA3-9F10-80A2D4557E98}"/>
          </ac:cxnSpMkLst>
        </pc:cxnChg>
        <pc:cxnChg chg="add mod">
          <ac:chgData name="TANG, Yunxi" userId="bf4f34d3-1879-4277-8858-50e222d90d5e" providerId="ADAL" clId="{2140C691-B10F-4445-A4F9-2522D4CEC598}" dt="2021-06-11T03:14:28.082" v="1750" actId="14100"/>
          <ac:cxnSpMkLst>
            <pc:docMk/>
            <pc:sldMk cId="731841208" sldId="259"/>
            <ac:cxnSpMk id="30" creationId="{75DF1AF8-AA9B-415D-8E66-2C3E0D2475FA}"/>
          </ac:cxnSpMkLst>
        </pc:cxnChg>
        <pc:cxnChg chg="add mod">
          <ac:chgData name="TANG, Yunxi" userId="bf4f34d3-1879-4277-8858-50e222d90d5e" providerId="ADAL" clId="{2140C691-B10F-4445-A4F9-2522D4CEC598}" dt="2021-06-11T03:13:11.577" v="1716" actId="208"/>
          <ac:cxnSpMkLst>
            <pc:docMk/>
            <pc:sldMk cId="731841208" sldId="259"/>
            <ac:cxnSpMk id="49" creationId="{3E590623-01CB-409F-B998-E00E968CC07E}"/>
          </ac:cxnSpMkLst>
        </pc:cxnChg>
        <pc:cxnChg chg="add mod">
          <ac:chgData name="TANG, Yunxi" userId="bf4f34d3-1879-4277-8858-50e222d90d5e" providerId="ADAL" clId="{2140C691-B10F-4445-A4F9-2522D4CEC598}" dt="2021-06-11T03:13:59.339" v="1738" actId="1076"/>
          <ac:cxnSpMkLst>
            <pc:docMk/>
            <pc:sldMk cId="731841208" sldId="259"/>
            <ac:cxnSpMk id="51" creationId="{637E43CF-77B3-4B22-8B18-381A3BB0F11C}"/>
          </ac:cxnSpMkLst>
        </pc:cxnChg>
      </pc:sldChg>
      <pc:sldChg chg="modSp new mod">
        <pc:chgData name="TANG, Yunxi" userId="bf4f34d3-1879-4277-8858-50e222d90d5e" providerId="ADAL" clId="{2140C691-B10F-4445-A4F9-2522D4CEC598}" dt="2021-06-11T03:36:06.825" v="3043" actId="5793"/>
        <pc:sldMkLst>
          <pc:docMk/>
          <pc:sldMk cId="7469730" sldId="260"/>
        </pc:sldMkLst>
        <pc:spChg chg="mod">
          <ac:chgData name="TANG, Yunxi" userId="bf4f34d3-1879-4277-8858-50e222d90d5e" providerId="ADAL" clId="{2140C691-B10F-4445-A4F9-2522D4CEC598}" dt="2021-06-09T13:09:34.424" v="1418" actId="20577"/>
          <ac:spMkLst>
            <pc:docMk/>
            <pc:sldMk cId="7469730" sldId="260"/>
            <ac:spMk id="2" creationId="{9D8D8C6E-42F2-4FD3-B925-60AE41EA7DA6}"/>
          </ac:spMkLst>
        </pc:spChg>
        <pc:spChg chg="mod">
          <ac:chgData name="TANG, Yunxi" userId="bf4f34d3-1879-4277-8858-50e222d90d5e" providerId="ADAL" clId="{2140C691-B10F-4445-A4F9-2522D4CEC598}" dt="2021-06-11T03:36:06.825" v="3043" actId="5793"/>
          <ac:spMkLst>
            <pc:docMk/>
            <pc:sldMk cId="7469730" sldId="260"/>
            <ac:spMk id="3" creationId="{EDB10E6F-1AD1-41C5-B1D5-EC6521AFFC7F}"/>
          </ac:spMkLst>
        </pc:spChg>
      </pc:sldChg>
      <pc:sldChg chg="addSp delSp modSp new mod">
        <pc:chgData name="TANG, Yunxi" userId="bf4f34d3-1879-4277-8858-50e222d90d5e" providerId="ADAL" clId="{2140C691-B10F-4445-A4F9-2522D4CEC598}" dt="2021-06-11T04:53:18.855" v="3983" actId="478"/>
        <pc:sldMkLst>
          <pc:docMk/>
          <pc:sldMk cId="3885780534" sldId="261"/>
        </pc:sldMkLst>
        <pc:spChg chg="mod">
          <ac:chgData name="TANG, Yunxi" userId="bf4f34d3-1879-4277-8858-50e222d90d5e" providerId="ADAL" clId="{2140C691-B10F-4445-A4F9-2522D4CEC598}" dt="2021-06-11T03:42:49.323" v="3485" actId="20577"/>
          <ac:spMkLst>
            <pc:docMk/>
            <pc:sldMk cId="3885780534" sldId="261"/>
            <ac:spMk id="2" creationId="{20E62EF7-E715-4810-8A85-1507A375EDB8}"/>
          </ac:spMkLst>
        </pc:spChg>
        <pc:spChg chg="mod">
          <ac:chgData name="TANG, Yunxi" userId="bf4f34d3-1879-4277-8858-50e222d90d5e" providerId="ADAL" clId="{2140C691-B10F-4445-A4F9-2522D4CEC598}" dt="2021-06-11T03:47:36.578" v="3571" actId="5793"/>
          <ac:spMkLst>
            <pc:docMk/>
            <pc:sldMk cId="3885780534" sldId="261"/>
            <ac:spMk id="3" creationId="{6665F931-9F79-4C73-AA64-22E6DC41609D}"/>
          </ac:spMkLst>
        </pc:spChg>
        <pc:spChg chg="add mod">
          <ac:chgData name="TANG, Yunxi" userId="bf4f34d3-1879-4277-8858-50e222d90d5e" providerId="ADAL" clId="{2140C691-B10F-4445-A4F9-2522D4CEC598}" dt="2021-06-11T03:47:40.606" v="3572" actId="1076"/>
          <ac:spMkLst>
            <pc:docMk/>
            <pc:sldMk cId="3885780534" sldId="261"/>
            <ac:spMk id="4" creationId="{FA41E0E0-D268-47F0-B2A2-9C28E0CD734A}"/>
          </ac:spMkLst>
        </pc:spChg>
        <pc:picChg chg="add del mod">
          <ac:chgData name="TANG, Yunxi" userId="bf4f34d3-1879-4277-8858-50e222d90d5e" providerId="ADAL" clId="{2140C691-B10F-4445-A4F9-2522D4CEC598}" dt="2021-06-11T04:53:18.855" v="3983" actId="478"/>
          <ac:picMkLst>
            <pc:docMk/>
            <pc:sldMk cId="3885780534" sldId="261"/>
            <ac:picMk id="5" creationId="{34DA836F-F67B-4A21-91CC-76E4CFF78E20}"/>
          </ac:picMkLst>
        </pc:picChg>
      </pc:sldChg>
      <pc:sldChg chg="addSp delSp modSp new mod">
        <pc:chgData name="TANG, Yunxi" userId="bf4f34d3-1879-4277-8858-50e222d90d5e" providerId="ADAL" clId="{2140C691-B10F-4445-A4F9-2522D4CEC598}" dt="2021-06-11T05:18:34.767" v="5076" actId="113"/>
        <pc:sldMkLst>
          <pc:docMk/>
          <pc:sldMk cId="2646553548" sldId="262"/>
        </pc:sldMkLst>
        <pc:spChg chg="mod">
          <ac:chgData name="TANG, Yunxi" userId="bf4f34d3-1879-4277-8858-50e222d90d5e" providerId="ADAL" clId="{2140C691-B10F-4445-A4F9-2522D4CEC598}" dt="2021-06-11T03:43:55.697" v="3533" actId="20577"/>
          <ac:spMkLst>
            <pc:docMk/>
            <pc:sldMk cId="2646553548" sldId="262"/>
            <ac:spMk id="2" creationId="{6C275BB7-383F-4E64-9B1A-EE87FDDF19AE}"/>
          </ac:spMkLst>
        </pc:spChg>
        <pc:spChg chg="del">
          <ac:chgData name="TANG, Yunxi" userId="bf4f34d3-1879-4277-8858-50e222d90d5e" providerId="ADAL" clId="{2140C691-B10F-4445-A4F9-2522D4CEC598}" dt="2021-06-11T03:44:03.295" v="3534" actId="478"/>
          <ac:spMkLst>
            <pc:docMk/>
            <pc:sldMk cId="2646553548" sldId="262"/>
            <ac:spMk id="3" creationId="{1D1C02DD-E73D-4C0C-B6A3-71BA74248256}"/>
          </ac:spMkLst>
        </pc:spChg>
        <pc:spChg chg="add mod">
          <ac:chgData name="TANG, Yunxi" userId="bf4f34d3-1879-4277-8858-50e222d90d5e" providerId="ADAL" clId="{2140C691-B10F-4445-A4F9-2522D4CEC598}" dt="2021-06-11T03:47:20.217" v="3567" actId="164"/>
          <ac:spMkLst>
            <pc:docMk/>
            <pc:sldMk cId="2646553548" sldId="262"/>
            <ac:spMk id="4" creationId="{A30934BB-61CE-4473-8994-1432B407379C}"/>
          </ac:spMkLst>
        </pc:spChg>
        <pc:spChg chg="add del mod">
          <ac:chgData name="TANG, Yunxi" userId="bf4f34d3-1879-4277-8858-50e222d90d5e" providerId="ADAL" clId="{2140C691-B10F-4445-A4F9-2522D4CEC598}" dt="2021-06-11T03:44:54.380" v="3546" actId="478"/>
          <ac:spMkLst>
            <pc:docMk/>
            <pc:sldMk cId="2646553548" sldId="262"/>
            <ac:spMk id="5" creationId="{B6105B3A-F405-41B7-99B1-5EE1B05FA80D}"/>
          </ac:spMkLst>
        </pc:spChg>
        <pc:spChg chg="add del mod">
          <ac:chgData name="TANG, Yunxi" userId="bf4f34d3-1879-4277-8858-50e222d90d5e" providerId="ADAL" clId="{2140C691-B10F-4445-A4F9-2522D4CEC598}" dt="2021-06-11T03:44:53.803" v="3545" actId="478"/>
          <ac:spMkLst>
            <pc:docMk/>
            <pc:sldMk cId="2646553548" sldId="262"/>
            <ac:spMk id="6" creationId="{C33E6706-6F1C-4F16-8118-0570A1CCDA0B}"/>
          </ac:spMkLst>
        </pc:spChg>
        <pc:spChg chg="add mod">
          <ac:chgData name="TANG, Yunxi" userId="bf4f34d3-1879-4277-8858-50e222d90d5e" providerId="ADAL" clId="{2140C691-B10F-4445-A4F9-2522D4CEC598}" dt="2021-06-11T03:47:20.217" v="3567" actId="164"/>
          <ac:spMkLst>
            <pc:docMk/>
            <pc:sldMk cId="2646553548" sldId="262"/>
            <ac:spMk id="7" creationId="{4F0AAD05-C3A4-4278-83F9-1E3349781E25}"/>
          </ac:spMkLst>
        </pc:spChg>
        <pc:spChg chg="add del">
          <ac:chgData name="TANG, Yunxi" userId="bf4f34d3-1879-4277-8858-50e222d90d5e" providerId="ADAL" clId="{2140C691-B10F-4445-A4F9-2522D4CEC598}" dt="2021-06-11T03:45:23.943" v="3549" actId="478"/>
          <ac:spMkLst>
            <pc:docMk/>
            <pc:sldMk cId="2646553548" sldId="262"/>
            <ac:spMk id="8" creationId="{BA6FF6EB-ADB6-4DF1-B840-D552A194685F}"/>
          </ac:spMkLst>
        </pc:spChg>
        <pc:spChg chg="add mod">
          <ac:chgData name="TANG, Yunxi" userId="bf4f34d3-1879-4277-8858-50e222d90d5e" providerId="ADAL" clId="{2140C691-B10F-4445-A4F9-2522D4CEC598}" dt="2021-06-11T03:47:20.217" v="3567" actId="164"/>
          <ac:spMkLst>
            <pc:docMk/>
            <pc:sldMk cId="2646553548" sldId="262"/>
            <ac:spMk id="9" creationId="{9C71E2C0-84C5-4D63-B63B-C91F7B828A36}"/>
          </ac:spMkLst>
        </pc:spChg>
        <pc:spChg chg="add mod">
          <ac:chgData name="TANG, Yunxi" userId="bf4f34d3-1879-4277-8858-50e222d90d5e" providerId="ADAL" clId="{2140C691-B10F-4445-A4F9-2522D4CEC598}" dt="2021-06-11T03:47:20.217" v="3567" actId="164"/>
          <ac:spMkLst>
            <pc:docMk/>
            <pc:sldMk cId="2646553548" sldId="262"/>
            <ac:spMk id="10" creationId="{9C534A19-DF48-4294-AFB0-024666FE995E}"/>
          </ac:spMkLst>
        </pc:spChg>
        <pc:spChg chg="add mod">
          <ac:chgData name="TANG, Yunxi" userId="bf4f34d3-1879-4277-8858-50e222d90d5e" providerId="ADAL" clId="{2140C691-B10F-4445-A4F9-2522D4CEC598}" dt="2021-06-11T03:47:20.217" v="3567" actId="164"/>
          <ac:spMkLst>
            <pc:docMk/>
            <pc:sldMk cId="2646553548" sldId="262"/>
            <ac:spMk id="11" creationId="{CE1B4239-6C63-4702-A38A-B1EBD79AE83D}"/>
          </ac:spMkLst>
        </pc:spChg>
        <pc:spChg chg="add del mod">
          <ac:chgData name="TANG, Yunxi" userId="bf4f34d3-1879-4277-8858-50e222d90d5e" providerId="ADAL" clId="{2140C691-B10F-4445-A4F9-2522D4CEC598}" dt="2021-06-11T04:59:40.831" v="4064" actId="478"/>
          <ac:spMkLst>
            <pc:docMk/>
            <pc:sldMk cId="2646553548" sldId="262"/>
            <ac:spMk id="13" creationId="{A8C39F24-620F-45C5-AD5E-661970ACFB4F}"/>
          </ac:spMkLst>
        </pc:spChg>
        <pc:spChg chg="add del mod">
          <ac:chgData name="TANG, Yunxi" userId="bf4f34d3-1879-4277-8858-50e222d90d5e" providerId="ADAL" clId="{2140C691-B10F-4445-A4F9-2522D4CEC598}" dt="2021-06-11T04:59:40.831" v="4064" actId="478"/>
          <ac:spMkLst>
            <pc:docMk/>
            <pc:sldMk cId="2646553548" sldId="262"/>
            <ac:spMk id="14" creationId="{9B76EB52-DA8C-4620-A126-C242DC9E71CA}"/>
          </ac:spMkLst>
        </pc:spChg>
        <pc:spChg chg="add del mod">
          <ac:chgData name="TANG, Yunxi" userId="bf4f34d3-1879-4277-8858-50e222d90d5e" providerId="ADAL" clId="{2140C691-B10F-4445-A4F9-2522D4CEC598}" dt="2021-06-11T04:59:40.831" v="4064" actId="478"/>
          <ac:spMkLst>
            <pc:docMk/>
            <pc:sldMk cId="2646553548" sldId="262"/>
            <ac:spMk id="15" creationId="{CD0A7280-F75F-4BA3-B018-4226086D1301}"/>
          </ac:spMkLst>
        </pc:spChg>
        <pc:spChg chg="add mod">
          <ac:chgData name="TANG, Yunxi" userId="bf4f34d3-1879-4277-8858-50e222d90d5e" providerId="ADAL" clId="{2140C691-B10F-4445-A4F9-2522D4CEC598}" dt="2021-06-11T05:09:49.785" v="4580" actId="20577"/>
          <ac:spMkLst>
            <pc:docMk/>
            <pc:sldMk cId="2646553548" sldId="262"/>
            <ac:spMk id="16" creationId="{2CFC220C-6E15-4147-A396-D03714116F41}"/>
          </ac:spMkLst>
        </pc:spChg>
        <pc:spChg chg="mod">
          <ac:chgData name="TANG, Yunxi" userId="bf4f34d3-1879-4277-8858-50e222d90d5e" providerId="ADAL" clId="{2140C691-B10F-4445-A4F9-2522D4CEC598}" dt="2021-06-11T04:56:42.376" v="4053"/>
          <ac:spMkLst>
            <pc:docMk/>
            <pc:sldMk cId="2646553548" sldId="262"/>
            <ac:spMk id="19" creationId="{8ED56E37-4697-471B-8C11-9FEBC5DB08CE}"/>
          </ac:spMkLst>
        </pc:spChg>
        <pc:spChg chg="add mod">
          <ac:chgData name="TANG, Yunxi" userId="bf4f34d3-1879-4277-8858-50e222d90d5e" providerId="ADAL" clId="{2140C691-B10F-4445-A4F9-2522D4CEC598}" dt="2021-06-11T04:59:48.911" v="4066" actId="164"/>
          <ac:spMkLst>
            <pc:docMk/>
            <pc:sldMk cId="2646553548" sldId="262"/>
            <ac:spMk id="22" creationId="{576BED23-DB8D-4AB1-976E-6FFEC8C2CFD9}"/>
          </ac:spMkLst>
        </pc:spChg>
        <pc:spChg chg="add mod">
          <ac:chgData name="TANG, Yunxi" userId="bf4f34d3-1879-4277-8858-50e222d90d5e" providerId="ADAL" clId="{2140C691-B10F-4445-A4F9-2522D4CEC598}" dt="2021-06-11T04:59:48.911" v="4066" actId="164"/>
          <ac:spMkLst>
            <pc:docMk/>
            <pc:sldMk cId="2646553548" sldId="262"/>
            <ac:spMk id="23" creationId="{846011E9-4317-40AE-93AB-247EBA9F5925}"/>
          </ac:spMkLst>
        </pc:spChg>
        <pc:spChg chg="add mod">
          <ac:chgData name="TANG, Yunxi" userId="bf4f34d3-1879-4277-8858-50e222d90d5e" providerId="ADAL" clId="{2140C691-B10F-4445-A4F9-2522D4CEC598}" dt="2021-06-11T04:59:48.911" v="4066" actId="164"/>
          <ac:spMkLst>
            <pc:docMk/>
            <pc:sldMk cId="2646553548" sldId="262"/>
            <ac:spMk id="24" creationId="{65907E53-8855-492D-B32F-E36ED78F85E9}"/>
          </ac:spMkLst>
        </pc:spChg>
        <pc:spChg chg="add mod">
          <ac:chgData name="TANG, Yunxi" userId="bf4f34d3-1879-4277-8858-50e222d90d5e" providerId="ADAL" clId="{2140C691-B10F-4445-A4F9-2522D4CEC598}" dt="2021-06-11T05:16:55.661" v="5056" actId="1076"/>
          <ac:spMkLst>
            <pc:docMk/>
            <pc:sldMk cId="2646553548" sldId="262"/>
            <ac:spMk id="26" creationId="{7B3CFEC2-10A8-404E-970D-015212B2BE88}"/>
          </ac:spMkLst>
        </pc:spChg>
        <pc:spChg chg="add mod">
          <ac:chgData name="TANG, Yunxi" userId="bf4f34d3-1879-4277-8858-50e222d90d5e" providerId="ADAL" clId="{2140C691-B10F-4445-A4F9-2522D4CEC598}" dt="2021-06-11T05:08:01.997" v="4511" actId="1076"/>
          <ac:spMkLst>
            <pc:docMk/>
            <pc:sldMk cId="2646553548" sldId="262"/>
            <ac:spMk id="27" creationId="{DD93B322-E26F-46EF-B854-51A884708F9A}"/>
          </ac:spMkLst>
        </pc:spChg>
        <pc:spChg chg="add mod">
          <ac:chgData name="TANG, Yunxi" userId="bf4f34d3-1879-4277-8858-50e222d90d5e" providerId="ADAL" clId="{2140C691-B10F-4445-A4F9-2522D4CEC598}" dt="2021-06-11T05:12:53.102" v="4790" actId="208"/>
          <ac:spMkLst>
            <pc:docMk/>
            <pc:sldMk cId="2646553548" sldId="262"/>
            <ac:spMk id="28" creationId="{3C0BF714-440B-4C65-B449-0AC7CF6926CB}"/>
          </ac:spMkLst>
        </pc:spChg>
        <pc:spChg chg="add mod">
          <ac:chgData name="TANG, Yunxi" userId="bf4f34d3-1879-4277-8858-50e222d90d5e" providerId="ADAL" clId="{2140C691-B10F-4445-A4F9-2522D4CEC598}" dt="2021-06-11T05:17:06.853" v="5058" actId="20577"/>
          <ac:spMkLst>
            <pc:docMk/>
            <pc:sldMk cId="2646553548" sldId="262"/>
            <ac:spMk id="29" creationId="{B5092B52-E2C9-41AD-8BEA-FA6C6C554EFC}"/>
          </ac:spMkLst>
        </pc:spChg>
        <pc:spChg chg="add mod">
          <ac:chgData name="TANG, Yunxi" userId="bf4f34d3-1879-4277-8858-50e222d90d5e" providerId="ADAL" clId="{2140C691-B10F-4445-A4F9-2522D4CEC598}" dt="2021-06-11T05:15:27.975" v="5009" actId="1076"/>
          <ac:spMkLst>
            <pc:docMk/>
            <pc:sldMk cId="2646553548" sldId="262"/>
            <ac:spMk id="30" creationId="{21E818E2-E5A0-41C5-A289-1EDE65E86B6A}"/>
          </ac:spMkLst>
        </pc:spChg>
        <pc:spChg chg="add mod">
          <ac:chgData name="TANG, Yunxi" userId="bf4f34d3-1879-4277-8858-50e222d90d5e" providerId="ADAL" clId="{2140C691-B10F-4445-A4F9-2522D4CEC598}" dt="2021-06-11T05:15:35.507" v="5011" actId="1076"/>
          <ac:spMkLst>
            <pc:docMk/>
            <pc:sldMk cId="2646553548" sldId="262"/>
            <ac:spMk id="31" creationId="{F4351850-7D54-4681-B826-E8F7EC7611A2}"/>
          </ac:spMkLst>
        </pc:spChg>
        <pc:spChg chg="add mod">
          <ac:chgData name="TANG, Yunxi" userId="bf4f34d3-1879-4277-8858-50e222d90d5e" providerId="ADAL" clId="{2140C691-B10F-4445-A4F9-2522D4CEC598}" dt="2021-06-11T05:17:03.204" v="5057" actId="313"/>
          <ac:spMkLst>
            <pc:docMk/>
            <pc:sldMk cId="2646553548" sldId="262"/>
            <ac:spMk id="32" creationId="{98373EAF-D068-4B96-A052-D3DE431BFAD8}"/>
          </ac:spMkLst>
        </pc:spChg>
        <pc:spChg chg="add mod">
          <ac:chgData name="TANG, Yunxi" userId="bf4f34d3-1879-4277-8858-50e222d90d5e" providerId="ADAL" clId="{2140C691-B10F-4445-A4F9-2522D4CEC598}" dt="2021-06-11T05:18:34.767" v="5076" actId="113"/>
          <ac:spMkLst>
            <pc:docMk/>
            <pc:sldMk cId="2646553548" sldId="262"/>
            <ac:spMk id="33" creationId="{B3B0D0DF-566E-4A34-83C2-7F6913AF66D5}"/>
          </ac:spMkLst>
        </pc:spChg>
        <pc:grpChg chg="add del mod">
          <ac:chgData name="TANG, Yunxi" userId="bf4f34d3-1879-4277-8858-50e222d90d5e" providerId="ADAL" clId="{2140C691-B10F-4445-A4F9-2522D4CEC598}" dt="2021-06-11T04:59:43.039" v="4065" actId="478"/>
          <ac:grpSpMkLst>
            <pc:docMk/>
            <pc:sldMk cId="2646553548" sldId="262"/>
            <ac:grpSpMk id="12" creationId="{0494777B-DD1E-4B50-8257-7A288AE96962}"/>
          </ac:grpSpMkLst>
        </pc:grpChg>
        <pc:grpChg chg="add mod">
          <ac:chgData name="TANG, Yunxi" userId="bf4f34d3-1879-4277-8858-50e222d90d5e" providerId="ADAL" clId="{2140C691-B10F-4445-A4F9-2522D4CEC598}" dt="2021-06-11T04:59:48.911" v="4066" actId="164"/>
          <ac:grpSpMkLst>
            <pc:docMk/>
            <pc:sldMk cId="2646553548" sldId="262"/>
            <ac:grpSpMk id="17" creationId="{5C4360EE-8B9C-4CD3-9192-E7692D2464E4}"/>
          </ac:grpSpMkLst>
        </pc:grpChg>
        <pc:grpChg chg="add mod">
          <ac:chgData name="TANG, Yunxi" userId="bf4f34d3-1879-4277-8858-50e222d90d5e" providerId="ADAL" clId="{2140C691-B10F-4445-A4F9-2522D4CEC598}" dt="2021-06-11T05:16:22.550" v="5053" actId="1076"/>
          <ac:grpSpMkLst>
            <pc:docMk/>
            <pc:sldMk cId="2646553548" sldId="262"/>
            <ac:grpSpMk id="25" creationId="{CBDE0F9B-5F32-4BF9-8E2F-86765E626829}"/>
          </ac:grpSpMkLst>
        </pc:grpChg>
        <pc:picChg chg="mod">
          <ac:chgData name="TANG, Yunxi" userId="bf4f34d3-1879-4277-8858-50e222d90d5e" providerId="ADAL" clId="{2140C691-B10F-4445-A4F9-2522D4CEC598}" dt="2021-06-11T04:56:42.376" v="4053"/>
          <ac:picMkLst>
            <pc:docMk/>
            <pc:sldMk cId="2646553548" sldId="262"/>
            <ac:picMk id="18" creationId="{D5A20F90-B389-4036-839F-B15AFE5A1FCF}"/>
          </ac:picMkLst>
        </pc:picChg>
        <pc:cxnChg chg="add del">
          <ac:chgData name="TANG, Yunxi" userId="bf4f34d3-1879-4277-8858-50e222d90d5e" providerId="ADAL" clId="{2140C691-B10F-4445-A4F9-2522D4CEC598}" dt="2021-06-11T04:57:23.743" v="4057" actId="478"/>
          <ac:cxnSpMkLst>
            <pc:docMk/>
            <pc:sldMk cId="2646553548" sldId="262"/>
            <ac:cxnSpMk id="21" creationId="{65EC4CF1-1F3A-4942-B4AC-6B7FE057B6FC}"/>
          </ac:cxnSpMkLst>
        </pc:cxnChg>
      </pc:sldChg>
      <pc:sldChg chg="modSp add mod">
        <pc:chgData name="TANG, Yunxi" userId="bf4f34d3-1879-4277-8858-50e222d90d5e" providerId="ADAL" clId="{2140C691-B10F-4445-A4F9-2522D4CEC598}" dt="2021-06-11T05:50:18.468" v="5969" actId="207"/>
        <pc:sldMkLst>
          <pc:docMk/>
          <pc:sldMk cId="3393159300" sldId="331"/>
        </pc:sldMkLst>
        <pc:spChg chg="mod">
          <ac:chgData name="TANG, Yunxi" userId="bf4f34d3-1879-4277-8858-50e222d90d5e" providerId="ADAL" clId="{2140C691-B10F-4445-A4F9-2522D4CEC598}" dt="2021-06-11T05:50:18.468" v="5969" actId="207"/>
          <ac:spMkLst>
            <pc:docMk/>
            <pc:sldMk cId="3393159300" sldId="331"/>
            <ac:spMk id="18" creationId="{F26A414D-87C5-45E2-83C4-6C04FF779315}"/>
          </ac:spMkLst>
        </pc:spChg>
      </pc:sldChg>
      <pc:sldChg chg="modSp add mod">
        <pc:chgData name="TANG, Yunxi" userId="bf4f34d3-1879-4277-8858-50e222d90d5e" providerId="ADAL" clId="{2140C691-B10F-4445-A4F9-2522D4CEC598}" dt="2021-06-11T05:59:51.470" v="6148" actId="1076"/>
        <pc:sldMkLst>
          <pc:docMk/>
          <pc:sldMk cId="153914924" sldId="335"/>
        </pc:sldMkLst>
        <pc:spChg chg="mod">
          <ac:chgData name="TANG, Yunxi" userId="bf4f34d3-1879-4277-8858-50e222d90d5e" providerId="ADAL" clId="{2140C691-B10F-4445-A4F9-2522D4CEC598}" dt="2021-06-11T05:59:51.470" v="6148" actId="1076"/>
          <ac:spMkLst>
            <pc:docMk/>
            <pc:sldMk cId="153914924" sldId="335"/>
            <ac:spMk id="11" creationId="{09F4DB56-C149-485C-8C00-794CA49A23C5}"/>
          </ac:spMkLst>
        </pc:spChg>
      </pc:sldChg>
      <pc:sldChg chg="modSp add mod">
        <pc:chgData name="TANG, Yunxi" userId="bf4f34d3-1879-4277-8858-50e222d90d5e" providerId="ADAL" clId="{2140C691-B10F-4445-A4F9-2522D4CEC598}" dt="2021-06-11T04:56:01.974" v="4052" actId="207"/>
        <pc:sldMkLst>
          <pc:docMk/>
          <pc:sldMk cId="1882697486" sldId="344"/>
        </pc:sldMkLst>
        <pc:spChg chg="mod">
          <ac:chgData name="TANG, Yunxi" userId="bf4f34d3-1879-4277-8858-50e222d90d5e" providerId="ADAL" clId="{2140C691-B10F-4445-A4F9-2522D4CEC598}" dt="2021-06-11T04:55:03.728" v="4026" actId="20577"/>
          <ac:spMkLst>
            <pc:docMk/>
            <pc:sldMk cId="1882697486" sldId="344"/>
            <ac:spMk id="5" creationId="{4D2FC62E-6DBD-490B-9213-637F3AF60846}"/>
          </ac:spMkLst>
        </pc:spChg>
        <pc:spChg chg="mod">
          <ac:chgData name="TANG, Yunxi" userId="bf4f34d3-1879-4277-8858-50e222d90d5e" providerId="ADAL" clId="{2140C691-B10F-4445-A4F9-2522D4CEC598}" dt="2021-06-11T04:55:19.575" v="4050" actId="20577"/>
          <ac:spMkLst>
            <pc:docMk/>
            <pc:sldMk cId="1882697486" sldId="344"/>
            <ac:spMk id="6" creationId="{C16478B1-1B3A-452C-B074-3701C78F8CB7}"/>
          </ac:spMkLst>
        </pc:spChg>
        <pc:spChg chg="mod">
          <ac:chgData name="TANG, Yunxi" userId="bf4f34d3-1879-4277-8858-50e222d90d5e" providerId="ADAL" clId="{2140C691-B10F-4445-A4F9-2522D4CEC598}" dt="2021-06-11T04:55:46.125" v="4051" actId="1076"/>
          <ac:spMkLst>
            <pc:docMk/>
            <pc:sldMk cId="1882697486" sldId="344"/>
            <ac:spMk id="7" creationId="{A95820D2-CBD5-4E45-863A-7DE59EF3509D}"/>
          </ac:spMkLst>
        </pc:spChg>
        <pc:spChg chg="mod">
          <ac:chgData name="TANG, Yunxi" userId="bf4f34d3-1879-4277-8858-50e222d90d5e" providerId="ADAL" clId="{2140C691-B10F-4445-A4F9-2522D4CEC598}" dt="2021-06-11T04:56:01.974" v="4052" actId="207"/>
          <ac:spMkLst>
            <pc:docMk/>
            <pc:sldMk cId="1882697486" sldId="344"/>
            <ac:spMk id="29" creationId="{63E3F9F8-DF28-4B05-B90A-DE503FC86315}"/>
          </ac:spMkLst>
        </pc:spChg>
      </pc:sldChg>
      <pc:sldChg chg="addSp delSp modSp new mod">
        <pc:chgData name="TANG, Yunxi" userId="bf4f34d3-1879-4277-8858-50e222d90d5e" providerId="ADAL" clId="{2140C691-B10F-4445-A4F9-2522D4CEC598}" dt="2021-06-11T05:55:52.651" v="6115" actId="1076"/>
        <pc:sldMkLst>
          <pc:docMk/>
          <pc:sldMk cId="1031498682" sldId="345"/>
        </pc:sldMkLst>
        <pc:spChg chg="mod">
          <ac:chgData name="TANG, Yunxi" userId="bf4f34d3-1879-4277-8858-50e222d90d5e" providerId="ADAL" clId="{2140C691-B10F-4445-A4F9-2522D4CEC598}" dt="2021-06-11T05:18:59.393" v="5098" actId="20577"/>
          <ac:spMkLst>
            <pc:docMk/>
            <pc:sldMk cId="1031498682" sldId="345"/>
            <ac:spMk id="2" creationId="{AB306759-B5D2-4AAD-8B81-DEAE4066F942}"/>
          </ac:spMkLst>
        </pc:spChg>
        <pc:spChg chg="mod">
          <ac:chgData name="TANG, Yunxi" userId="bf4f34d3-1879-4277-8858-50e222d90d5e" providerId="ADAL" clId="{2140C691-B10F-4445-A4F9-2522D4CEC598}" dt="2021-06-11T05:46:05.299" v="5888" actId="1076"/>
          <ac:spMkLst>
            <pc:docMk/>
            <pc:sldMk cId="1031498682" sldId="345"/>
            <ac:spMk id="3" creationId="{53896E53-88E8-443F-B8D6-054C8160DF44}"/>
          </ac:spMkLst>
        </pc:spChg>
        <pc:spChg chg="mod">
          <ac:chgData name="TANG, Yunxi" userId="bf4f34d3-1879-4277-8858-50e222d90d5e" providerId="ADAL" clId="{2140C691-B10F-4445-A4F9-2522D4CEC598}" dt="2021-06-11T05:29:19.369" v="5204"/>
          <ac:spMkLst>
            <pc:docMk/>
            <pc:sldMk cId="1031498682" sldId="345"/>
            <ac:spMk id="10" creationId="{367D45EC-5CA7-4093-9319-6611971961A7}"/>
          </ac:spMkLst>
        </pc:spChg>
        <pc:spChg chg="mod">
          <ac:chgData name="TANG, Yunxi" userId="bf4f34d3-1879-4277-8858-50e222d90d5e" providerId="ADAL" clId="{2140C691-B10F-4445-A4F9-2522D4CEC598}" dt="2021-06-11T05:29:19.369" v="5204"/>
          <ac:spMkLst>
            <pc:docMk/>
            <pc:sldMk cId="1031498682" sldId="345"/>
            <ac:spMk id="11" creationId="{68A76220-A059-4EAB-A15A-4F627CA5F054}"/>
          </ac:spMkLst>
        </pc:spChg>
        <pc:spChg chg="mod">
          <ac:chgData name="TANG, Yunxi" userId="bf4f34d3-1879-4277-8858-50e222d90d5e" providerId="ADAL" clId="{2140C691-B10F-4445-A4F9-2522D4CEC598}" dt="2021-06-11T05:29:19.369" v="5204"/>
          <ac:spMkLst>
            <pc:docMk/>
            <pc:sldMk cId="1031498682" sldId="345"/>
            <ac:spMk id="12" creationId="{CD4F7507-E28E-43E5-99D2-031883A592B9}"/>
          </ac:spMkLst>
        </pc:spChg>
        <pc:spChg chg="mod">
          <ac:chgData name="TANG, Yunxi" userId="bf4f34d3-1879-4277-8858-50e222d90d5e" providerId="ADAL" clId="{2140C691-B10F-4445-A4F9-2522D4CEC598}" dt="2021-06-11T05:29:19.369" v="5204"/>
          <ac:spMkLst>
            <pc:docMk/>
            <pc:sldMk cId="1031498682" sldId="345"/>
            <ac:spMk id="13" creationId="{1C37D84E-2884-4C08-B44E-D01045CB231F}"/>
          </ac:spMkLst>
        </pc:spChg>
        <pc:spChg chg="mod">
          <ac:chgData name="TANG, Yunxi" userId="bf4f34d3-1879-4277-8858-50e222d90d5e" providerId="ADAL" clId="{2140C691-B10F-4445-A4F9-2522D4CEC598}" dt="2021-06-11T05:29:19.369" v="5204"/>
          <ac:spMkLst>
            <pc:docMk/>
            <pc:sldMk cId="1031498682" sldId="345"/>
            <ac:spMk id="20" creationId="{B88CC0B8-26A7-408B-8517-A195BA0FB6FE}"/>
          </ac:spMkLst>
        </pc:spChg>
        <pc:spChg chg="mod">
          <ac:chgData name="TANG, Yunxi" userId="bf4f34d3-1879-4277-8858-50e222d90d5e" providerId="ADAL" clId="{2140C691-B10F-4445-A4F9-2522D4CEC598}" dt="2021-06-11T05:29:19.369" v="5204"/>
          <ac:spMkLst>
            <pc:docMk/>
            <pc:sldMk cId="1031498682" sldId="345"/>
            <ac:spMk id="21" creationId="{01CCA7A4-D86A-465C-810A-8408F4AB178E}"/>
          </ac:spMkLst>
        </pc:spChg>
        <pc:spChg chg="mod">
          <ac:chgData name="TANG, Yunxi" userId="bf4f34d3-1879-4277-8858-50e222d90d5e" providerId="ADAL" clId="{2140C691-B10F-4445-A4F9-2522D4CEC598}" dt="2021-06-11T05:29:19.369" v="5204"/>
          <ac:spMkLst>
            <pc:docMk/>
            <pc:sldMk cId="1031498682" sldId="345"/>
            <ac:spMk id="22" creationId="{7EED4156-4672-4E7E-B891-9ECE8DED44D7}"/>
          </ac:spMkLst>
        </pc:spChg>
        <pc:spChg chg="mod">
          <ac:chgData name="TANG, Yunxi" userId="bf4f34d3-1879-4277-8858-50e222d90d5e" providerId="ADAL" clId="{2140C691-B10F-4445-A4F9-2522D4CEC598}" dt="2021-06-11T05:29:19.369" v="5204"/>
          <ac:spMkLst>
            <pc:docMk/>
            <pc:sldMk cId="1031498682" sldId="345"/>
            <ac:spMk id="23" creationId="{1A1B829E-10B8-4B9A-892F-B3CD7BD4E209}"/>
          </ac:spMkLst>
        </pc:spChg>
        <pc:spChg chg="mod">
          <ac:chgData name="TANG, Yunxi" userId="bf4f34d3-1879-4277-8858-50e222d90d5e" providerId="ADAL" clId="{2140C691-B10F-4445-A4F9-2522D4CEC598}" dt="2021-06-11T05:29:19.369" v="5204"/>
          <ac:spMkLst>
            <pc:docMk/>
            <pc:sldMk cId="1031498682" sldId="345"/>
            <ac:spMk id="24" creationId="{B71ECAEF-D546-4674-8AF4-F0885CF52E88}"/>
          </ac:spMkLst>
        </pc:spChg>
        <pc:spChg chg="mod">
          <ac:chgData name="TANG, Yunxi" userId="bf4f34d3-1879-4277-8858-50e222d90d5e" providerId="ADAL" clId="{2140C691-B10F-4445-A4F9-2522D4CEC598}" dt="2021-06-11T05:29:19.369" v="5204"/>
          <ac:spMkLst>
            <pc:docMk/>
            <pc:sldMk cId="1031498682" sldId="345"/>
            <ac:spMk id="25" creationId="{3AA3E859-DEDD-474D-AD7A-6517E4F85130}"/>
          </ac:spMkLst>
        </pc:spChg>
        <pc:spChg chg="mod">
          <ac:chgData name="TANG, Yunxi" userId="bf4f34d3-1879-4277-8858-50e222d90d5e" providerId="ADAL" clId="{2140C691-B10F-4445-A4F9-2522D4CEC598}" dt="2021-06-11T05:29:19.369" v="5204"/>
          <ac:spMkLst>
            <pc:docMk/>
            <pc:sldMk cId="1031498682" sldId="345"/>
            <ac:spMk id="26" creationId="{A75947A5-A4AE-4232-ADD2-529F5270B144}"/>
          </ac:spMkLst>
        </pc:spChg>
        <pc:spChg chg="mod">
          <ac:chgData name="TANG, Yunxi" userId="bf4f34d3-1879-4277-8858-50e222d90d5e" providerId="ADAL" clId="{2140C691-B10F-4445-A4F9-2522D4CEC598}" dt="2021-06-11T05:29:19.369" v="5204"/>
          <ac:spMkLst>
            <pc:docMk/>
            <pc:sldMk cId="1031498682" sldId="345"/>
            <ac:spMk id="27" creationId="{65E988D8-0287-4B0D-BFB1-AF25249FDC44}"/>
          </ac:spMkLst>
        </pc:spChg>
        <pc:spChg chg="mod">
          <ac:chgData name="TANG, Yunxi" userId="bf4f34d3-1879-4277-8858-50e222d90d5e" providerId="ADAL" clId="{2140C691-B10F-4445-A4F9-2522D4CEC598}" dt="2021-06-11T05:29:19.369" v="5204"/>
          <ac:spMkLst>
            <pc:docMk/>
            <pc:sldMk cId="1031498682" sldId="345"/>
            <ac:spMk id="28" creationId="{7E1049C0-3E45-4328-B2C3-F6000A3D0179}"/>
          </ac:spMkLst>
        </pc:spChg>
        <pc:spChg chg="mod">
          <ac:chgData name="TANG, Yunxi" userId="bf4f34d3-1879-4277-8858-50e222d90d5e" providerId="ADAL" clId="{2140C691-B10F-4445-A4F9-2522D4CEC598}" dt="2021-06-11T05:29:19.369" v="5204"/>
          <ac:spMkLst>
            <pc:docMk/>
            <pc:sldMk cId="1031498682" sldId="345"/>
            <ac:spMk id="29" creationId="{CACFFEF3-972A-46DD-8C30-8C87ABA674A3}"/>
          </ac:spMkLst>
        </pc:spChg>
        <pc:spChg chg="mod">
          <ac:chgData name="TANG, Yunxi" userId="bf4f34d3-1879-4277-8858-50e222d90d5e" providerId="ADAL" clId="{2140C691-B10F-4445-A4F9-2522D4CEC598}" dt="2021-06-11T05:29:19.369" v="5204"/>
          <ac:spMkLst>
            <pc:docMk/>
            <pc:sldMk cId="1031498682" sldId="345"/>
            <ac:spMk id="30" creationId="{2ECF6EC2-E0DB-4373-96A7-8AFC6B845C0C}"/>
          </ac:spMkLst>
        </pc:spChg>
        <pc:spChg chg="mod">
          <ac:chgData name="TANG, Yunxi" userId="bf4f34d3-1879-4277-8858-50e222d90d5e" providerId="ADAL" clId="{2140C691-B10F-4445-A4F9-2522D4CEC598}" dt="2021-06-11T05:30:38.085" v="5211"/>
          <ac:spMkLst>
            <pc:docMk/>
            <pc:sldMk cId="1031498682" sldId="345"/>
            <ac:spMk id="32" creationId="{333251CA-50BF-443C-8878-427B1351A502}"/>
          </ac:spMkLst>
        </pc:spChg>
        <pc:spChg chg="mod">
          <ac:chgData name="TANG, Yunxi" userId="bf4f34d3-1879-4277-8858-50e222d90d5e" providerId="ADAL" clId="{2140C691-B10F-4445-A4F9-2522D4CEC598}" dt="2021-06-11T05:30:38.085" v="5211"/>
          <ac:spMkLst>
            <pc:docMk/>
            <pc:sldMk cId="1031498682" sldId="345"/>
            <ac:spMk id="33" creationId="{669316FD-BCEF-4CF2-94A5-3B05EB475068}"/>
          </ac:spMkLst>
        </pc:spChg>
        <pc:spChg chg="mod">
          <ac:chgData name="TANG, Yunxi" userId="bf4f34d3-1879-4277-8858-50e222d90d5e" providerId="ADAL" clId="{2140C691-B10F-4445-A4F9-2522D4CEC598}" dt="2021-06-11T05:30:38.085" v="5211"/>
          <ac:spMkLst>
            <pc:docMk/>
            <pc:sldMk cId="1031498682" sldId="345"/>
            <ac:spMk id="34" creationId="{EAD90ACD-1D02-4CC3-AF2B-42872B57EF1D}"/>
          </ac:spMkLst>
        </pc:spChg>
        <pc:spChg chg="mod">
          <ac:chgData name="TANG, Yunxi" userId="bf4f34d3-1879-4277-8858-50e222d90d5e" providerId="ADAL" clId="{2140C691-B10F-4445-A4F9-2522D4CEC598}" dt="2021-06-11T05:30:38.085" v="5211"/>
          <ac:spMkLst>
            <pc:docMk/>
            <pc:sldMk cId="1031498682" sldId="345"/>
            <ac:spMk id="35" creationId="{632DA6AC-CC17-4467-A5DF-B59B3C94EA79}"/>
          </ac:spMkLst>
        </pc:spChg>
        <pc:spChg chg="mod">
          <ac:chgData name="TANG, Yunxi" userId="bf4f34d3-1879-4277-8858-50e222d90d5e" providerId="ADAL" clId="{2140C691-B10F-4445-A4F9-2522D4CEC598}" dt="2021-06-11T05:30:38.085" v="5211"/>
          <ac:spMkLst>
            <pc:docMk/>
            <pc:sldMk cId="1031498682" sldId="345"/>
            <ac:spMk id="36" creationId="{37A18B85-164F-4265-A005-B0AE7721B0F0}"/>
          </ac:spMkLst>
        </pc:spChg>
        <pc:spChg chg="mod">
          <ac:chgData name="TANG, Yunxi" userId="bf4f34d3-1879-4277-8858-50e222d90d5e" providerId="ADAL" clId="{2140C691-B10F-4445-A4F9-2522D4CEC598}" dt="2021-06-11T05:30:38.085" v="5211"/>
          <ac:spMkLst>
            <pc:docMk/>
            <pc:sldMk cId="1031498682" sldId="345"/>
            <ac:spMk id="38" creationId="{4EE4897F-F0A0-4A23-9C69-B10BEB8AD447}"/>
          </ac:spMkLst>
        </pc:spChg>
        <pc:spChg chg="mod">
          <ac:chgData name="TANG, Yunxi" userId="bf4f34d3-1879-4277-8858-50e222d90d5e" providerId="ADAL" clId="{2140C691-B10F-4445-A4F9-2522D4CEC598}" dt="2021-06-11T05:30:38.085" v="5211"/>
          <ac:spMkLst>
            <pc:docMk/>
            <pc:sldMk cId="1031498682" sldId="345"/>
            <ac:spMk id="39" creationId="{4C032D12-5544-4B58-B0D5-D598B94768BB}"/>
          </ac:spMkLst>
        </pc:spChg>
        <pc:spChg chg="mod">
          <ac:chgData name="TANG, Yunxi" userId="bf4f34d3-1879-4277-8858-50e222d90d5e" providerId="ADAL" clId="{2140C691-B10F-4445-A4F9-2522D4CEC598}" dt="2021-06-11T05:30:38.085" v="5211"/>
          <ac:spMkLst>
            <pc:docMk/>
            <pc:sldMk cId="1031498682" sldId="345"/>
            <ac:spMk id="40" creationId="{F978910D-92FA-4AEB-976D-99345F530D7E}"/>
          </ac:spMkLst>
        </pc:spChg>
        <pc:spChg chg="mod">
          <ac:chgData name="TANG, Yunxi" userId="bf4f34d3-1879-4277-8858-50e222d90d5e" providerId="ADAL" clId="{2140C691-B10F-4445-A4F9-2522D4CEC598}" dt="2021-06-11T05:30:38.085" v="5211"/>
          <ac:spMkLst>
            <pc:docMk/>
            <pc:sldMk cId="1031498682" sldId="345"/>
            <ac:spMk id="41" creationId="{051FB8A2-23E1-42A1-85CA-5764FF48CF8F}"/>
          </ac:spMkLst>
        </pc:spChg>
        <pc:spChg chg="mod">
          <ac:chgData name="TANG, Yunxi" userId="bf4f34d3-1879-4277-8858-50e222d90d5e" providerId="ADAL" clId="{2140C691-B10F-4445-A4F9-2522D4CEC598}" dt="2021-06-11T05:30:38.085" v="5211"/>
          <ac:spMkLst>
            <pc:docMk/>
            <pc:sldMk cId="1031498682" sldId="345"/>
            <ac:spMk id="42" creationId="{C9977A59-F4DB-4D2B-BAC6-597B978DB2E1}"/>
          </ac:spMkLst>
        </pc:spChg>
        <pc:spChg chg="mod">
          <ac:chgData name="TANG, Yunxi" userId="bf4f34d3-1879-4277-8858-50e222d90d5e" providerId="ADAL" clId="{2140C691-B10F-4445-A4F9-2522D4CEC598}" dt="2021-06-11T05:30:38.085" v="5211"/>
          <ac:spMkLst>
            <pc:docMk/>
            <pc:sldMk cId="1031498682" sldId="345"/>
            <ac:spMk id="43" creationId="{02B089DE-9E10-4660-8C23-4FA976FF8A46}"/>
          </ac:spMkLst>
        </pc:spChg>
        <pc:spChg chg="mod">
          <ac:chgData name="TANG, Yunxi" userId="bf4f34d3-1879-4277-8858-50e222d90d5e" providerId="ADAL" clId="{2140C691-B10F-4445-A4F9-2522D4CEC598}" dt="2021-06-11T05:30:38.085" v="5211"/>
          <ac:spMkLst>
            <pc:docMk/>
            <pc:sldMk cId="1031498682" sldId="345"/>
            <ac:spMk id="44" creationId="{1E76B9AE-615D-4651-BE85-7D510A2FA7FA}"/>
          </ac:spMkLst>
        </pc:spChg>
        <pc:spChg chg="mod">
          <ac:chgData name="TANG, Yunxi" userId="bf4f34d3-1879-4277-8858-50e222d90d5e" providerId="ADAL" clId="{2140C691-B10F-4445-A4F9-2522D4CEC598}" dt="2021-06-11T05:31:17.866" v="5226" actId="14100"/>
          <ac:spMkLst>
            <pc:docMk/>
            <pc:sldMk cId="1031498682" sldId="345"/>
            <ac:spMk id="45" creationId="{C7B86AAA-3BEA-4E63-8394-F98E451B11AC}"/>
          </ac:spMkLst>
        </pc:spChg>
        <pc:spChg chg="mod">
          <ac:chgData name="TANG, Yunxi" userId="bf4f34d3-1879-4277-8858-50e222d90d5e" providerId="ADAL" clId="{2140C691-B10F-4445-A4F9-2522D4CEC598}" dt="2021-06-11T05:30:38.085" v="5211"/>
          <ac:spMkLst>
            <pc:docMk/>
            <pc:sldMk cId="1031498682" sldId="345"/>
            <ac:spMk id="46" creationId="{9D7ECD04-8FC0-4E4D-B1A4-A48EE9E0E98C}"/>
          </ac:spMkLst>
        </pc:spChg>
        <pc:spChg chg="mod">
          <ac:chgData name="TANG, Yunxi" userId="bf4f34d3-1879-4277-8858-50e222d90d5e" providerId="ADAL" clId="{2140C691-B10F-4445-A4F9-2522D4CEC598}" dt="2021-06-11T05:30:38.085" v="5211"/>
          <ac:spMkLst>
            <pc:docMk/>
            <pc:sldMk cId="1031498682" sldId="345"/>
            <ac:spMk id="49" creationId="{048F4350-EDD2-4469-8765-1985E60ED81E}"/>
          </ac:spMkLst>
        </pc:spChg>
        <pc:spChg chg="mod">
          <ac:chgData name="TANG, Yunxi" userId="bf4f34d3-1879-4277-8858-50e222d90d5e" providerId="ADAL" clId="{2140C691-B10F-4445-A4F9-2522D4CEC598}" dt="2021-06-11T05:30:38.085" v="5211"/>
          <ac:spMkLst>
            <pc:docMk/>
            <pc:sldMk cId="1031498682" sldId="345"/>
            <ac:spMk id="50" creationId="{49FB1F5F-C45D-4D7D-8FF7-B6137F2386B4}"/>
          </ac:spMkLst>
        </pc:spChg>
        <pc:spChg chg="mod">
          <ac:chgData name="TANG, Yunxi" userId="bf4f34d3-1879-4277-8858-50e222d90d5e" providerId="ADAL" clId="{2140C691-B10F-4445-A4F9-2522D4CEC598}" dt="2021-06-11T05:30:38.085" v="5211"/>
          <ac:spMkLst>
            <pc:docMk/>
            <pc:sldMk cId="1031498682" sldId="345"/>
            <ac:spMk id="52" creationId="{9E608E00-5DA8-40B0-8BF8-5B6293E55EB2}"/>
          </ac:spMkLst>
        </pc:spChg>
        <pc:spChg chg="mod">
          <ac:chgData name="TANG, Yunxi" userId="bf4f34d3-1879-4277-8858-50e222d90d5e" providerId="ADAL" clId="{2140C691-B10F-4445-A4F9-2522D4CEC598}" dt="2021-06-11T05:30:38.085" v="5211"/>
          <ac:spMkLst>
            <pc:docMk/>
            <pc:sldMk cId="1031498682" sldId="345"/>
            <ac:spMk id="53" creationId="{0AB21B33-3DC1-4952-92BB-6D4F6BC3BA45}"/>
          </ac:spMkLst>
        </pc:spChg>
        <pc:spChg chg="mod">
          <ac:chgData name="TANG, Yunxi" userId="bf4f34d3-1879-4277-8858-50e222d90d5e" providerId="ADAL" clId="{2140C691-B10F-4445-A4F9-2522D4CEC598}" dt="2021-06-11T05:30:38.085" v="5211"/>
          <ac:spMkLst>
            <pc:docMk/>
            <pc:sldMk cId="1031498682" sldId="345"/>
            <ac:spMk id="54" creationId="{6200829A-C69E-429B-8C0E-8B89D705A594}"/>
          </ac:spMkLst>
        </pc:spChg>
        <pc:spChg chg="mod">
          <ac:chgData name="TANG, Yunxi" userId="bf4f34d3-1879-4277-8858-50e222d90d5e" providerId="ADAL" clId="{2140C691-B10F-4445-A4F9-2522D4CEC598}" dt="2021-06-11T05:30:38.085" v="5211"/>
          <ac:spMkLst>
            <pc:docMk/>
            <pc:sldMk cId="1031498682" sldId="345"/>
            <ac:spMk id="55" creationId="{BF1CAF45-BEB9-496B-A9BA-604BB442CD1F}"/>
          </ac:spMkLst>
        </pc:spChg>
        <pc:spChg chg="mod">
          <ac:chgData name="TANG, Yunxi" userId="bf4f34d3-1879-4277-8858-50e222d90d5e" providerId="ADAL" clId="{2140C691-B10F-4445-A4F9-2522D4CEC598}" dt="2021-06-11T05:30:38.085" v="5211"/>
          <ac:spMkLst>
            <pc:docMk/>
            <pc:sldMk cId="1031498682" sldId="345"/>
            <ac:spMk id="56" creationId="{7A23E4F3-55D0-424A-A2A0-BFC0FEBCAE75}"/>
          </ac:spMkLst>
        </pc:spChg>
        <pc:spChg chg="mod">
          <ac:chgData name="TANG, Yunxi" userId="bf4f34d3-1879-4277-8858-50e222d90d5e" providerId="ADAL" clId="{2140C691-B10F-4445-A4F9-2522D4CEC598}" dt="2021-06-11T05:30:38.085" v="5211"/>
          <ac:spMkLst>
            <pc:docMk/>
            <pc:sldMk cId="1031498682" sldId="345"/>
            <ac:spMk id="57" creationId="{05C9ACA6-92F9-4ADA-AAFF-C1A2DA7E3492}"/>
          </ac:spMkLst>
        </pc:spChg>
        <pc:spChg chg="mod">
          <ac:chgData name="TANG, Yunxi" userId="bf4f34d3-1879-4277-8858-50e222d90d5e" providerId="ADAL" clId="{2140C691-B10F-4445-A4F9-2522D4CEC598}" dt="2021-06-11T05:30:38.085" v="5211"/>
          <ac:spMkLst>
            <pc:docMk/>
            <pc:sldMk cId="1031498682" sldId="345"/>
            <ac:spMk id="58" creationId="{EBD6C1E4-222F-4EB8-A783-D83CD3765817}"/>
          </ac:spMkLst>
        </pc:spChg>
        <pc:spChg chg="mod">
          <ac:chgData name="TANG, Yunxi" userId="bf4f34d3-1879-4277-8858-50e222d90d5e" providerId="ADAL" clId="{2140C691-B10F-4445-A4F9-2522D4CEC598}" dt="2021-06-11T05:30:53.455" v="5216" actId="404"/>
          <ac:spMkLst>
            <pc:docMk/>
            <pc:sldMk cId="1031498682" sldId="345"/>
            <ac:spMk id="64" creationId="{4DC338B8-B117-4150-A74D-B556EDE18FAC}"/>
          </ac:spMkLst>
        </pc:spChg>
        <pc:spChg chg="mod">
          <ac:chgData name="TANG, Yunxi" userId="bf4f34d3-1879-4277-8858-50e222d90d5e" providerId="ADAL" clId="{2140C691-B10F-4445-A4F9-2522D4CEC598}" dt="2021-06-11T05:30:58.170" v="5218" actId="404"/>
          <ac:spMkLst>
            <pc:docMk/>
            <pc:sldMk cId="1031498682" sldId="345"/>
            <ac:spMk id="65" creationId="{38A6710A-470D-41D7-9256-1EB3A369827F}"/>
          </ac:spMkLst>
        </pc:spChg>
        <pc:spChg chg="add del mod">
          <ac:chgData name="TANG, Yunxi" userId="bf4f34d3-1879-4277-8858-50e222d90d5e" providerId="ADAL" clId="{2140C691-B10F-4445-A4F9-2522D4CEC598}" dt="2021-06-11T05:33:06.954" v="5236" actId="767"/>
          <ac:spMkLst>
            <pc:docMk/>
            <pc:sldMk cId="1031498682" sldId="345"/>
            <ac:spMk id="66" creationId="{FB68B600-C4D3-4874-8B85-6D2FEAFCBEAC}"/>
          </ac:spMkLst>
        </pc:spChg>
        <pc:spChg chg="add mod">
          <ac:chgData name="TANG, Yunxi" userId="bf4f34d3-1879-4277-8858-50e222d90d5e" providerId="ADAL" clId="{2140C691-B10F-4445-A4F9-2522D4CEC598}" dt="2021-06-11T05:51:54.315" v="6052" actId="113"/>
          <ac:spMkLst>
            <pc:docMk/>
            <pc:sldMk cId="1031498682" sldId="345"/>
            <ac:spMk id="67" creationId="{3A7DBDD4-093E-4786-868C-5C34F52E17D2}"/>
          </ac:spMkLst>
        </pc:spChg>
        <pc:grpChg chg="add del mod">
          <ac:chgData name="TANG, Yunxi" userId="bf4f34d3-1879-4277-8858-50e222d90d5e" providerId="ADAL" clId="{2140C691-B10F-4445-A4F9-2522D4CEC598}" dt="2021-06-11T05:31:30.284" v="5229" actId="21"/>
          <ac:grpSpMkLst>
            <pc:docMk/>
            <pc:sldMk cId="1031498682" sldId="345"/>
            <ac:grpSpMk id="8" creationId="{3EE25389-C0A1-49B7-9A0E-B723BA165890}"/>
          </ac:grpSpMkLst>
        </pc:grpChg>
        <pc:grpChg chg="add del mod">
          <ac:chgData name="TANG, Yunxi" userId="bf4f34d3-1879-4277-8858-50e222d90d5e" providerId="ADAL" clId="{2140C691-B10F-4445-A4F9-2522D4CEC598}" dt="2021-06-11T05:29:46.498" v="5210" actId="478"/>
          <ac:grpSpMkLst>
            <pc:docMk/>
            <pc:sldMk cId="1031498682" sldId="345"/>
            <ac:grpSpMk id="9" creationId="{246A8EFD-7D2E-4DCF-9B05-20724248EE31}"/>
          </ac:grpSpMkLst>
        </pc:grpChg>
        <pc:grpChg chg="add mod">
          <ac:chgData name="TANG, Yunxi" userId="bf4f34d3-1879-4277-8858-50e222d90d5e" providerId="ADAL" clId="{2140C691-B10F-4445-A4F9-2522D4CEC598}" dt="2021-06-11T05:55:52.651" v="6115" actId="1076"/>
          <ac:grpSpMkLst>
            <pc:docMk/>
            <pc:sldMk cId="1031498682" sldId="345"/>
            <ac:grpSpMk id="31" creationId="{630CADD1-2C66-487C-A06B-49CAE5F75B08}"/>
          </ac:grpSpMkLst>
        </pc:grpChg>
        <pc:picChg chg="add mod">
          <ac:chgData name="TANG, Yunxi" userId="bf4f34d3-1879-4277-8858-50e222d90d5e" providerId="ADAL" clId="{2140C691-B10F-4445-A4F9-2522D4CEC598}" dt="2021-06-11T05:23:30.916" v="5199" actId="164"/>
          <ac:picMkLst>
            <pc:docMk/>
            <pc:sldMk cId="1031498682" sldId="345"/>
            <ac:picMk id="5" creationId="{2FE43938-7F67-4CE8-8349-AE53CA25BF69}"/>
          </ac:picMkLst>
        </pc:picChg>
        <pc:picChg chg="add mod">
          <ac:chgData name="TANG, Yunxi" userId="bf4f34d3-1879-4277-8858-50e222d90d5e" providerId="ADAL" clId="{2140C691-B10F-4445-A4F9-2522D4CEC598}" dt="2021-06-11T05:23:30.916" v="5199" actId="164"/>
          <ac:picMkLst>
            <pc:docMk/>
            <pc:sldMk cId="1031498682" sldId="345"/>
            <ac:picMk id="7" creationId="{478FB29B-50BB-4C38-9598-8174D2690D9D}"/>
          </ac:picMkLst>
        </pc:picChg>
        <pc:picChg chg="mod">
          <ac:chgData name="TANG, Yunxi" userId="bf4f34d3-1879-4277-8858-50e222d90d5e" providerId="ADAL" clId="{2140C691-B10F-4445-A4F9-2522D4CEC598}" dt="2021-06-11T05:29:19.369" v="5204"/>
          <ac:picMkLst>
            <pc:docMk/>
            <pc:sldMk cId="1031498682" sldId="345"/>
            <ac:picMk id="14" creationId="{50D683B8-D4E3-4D83-B6D6-E1A451685C3C}"/>
          </ac:picMkLst>
        </pc:picChg>
        <pc:picChg chg="mod">
          <ac:chgData name="TANG, Yunxi" userId="bf4f34d3-1879-4277-8858-50e222d90d5e" providerId="ADAL" clId="{2140C691-B10F-4445-A4F9-2522D4CEC598}" dt="2021-06-11T05:29:19.369" v="5204"/>
          <ac:picMkLst>
            <pc:docMk/>
            <pc:sldMk cId="1031498682" sldId="345"/>
            <ac:picMk id="15" creationId="{1A855272-9FC1-49DB-B098-322D895FC17E}"/>
          </ac:picMkLst>
        </pc:picChg>
        <pc:picChg chg="mod">
          <ac:chgData name="TANG, Yunxi" userId="bf4f34d3-1879-4277-8858-50e222d90d5e" providerId="ADAL" clId="{2140C691-B10F-4445-A4F9-2522D4CEC598}" dt="2021-06-11T05:29:19.369" v="5204"/>
          <ac:picMkLst>
            <pc:docMk/>
            <pc:sldMk cId="1031498682" sldId="345"/>
            <ac:picMk id="16" creationId="{C1AE1595-6A8B-4326-BD1E-1948846DBAC6}"/>
          </ac:picMkLst>
        </pc:picChg>
        <pc:cxnChg chg="mod">
          <ac:chgData name="TANG, Yunxi" userId="bf4f34d3-1879-4277-8858-50e222d90d5e" providerId="ADAL" clId="{2140C691-B10F-4445-A4F9-2522D4CEC598}" dt="2021-06-11T05:29:19.369" v="5204"/>
          <ac:cxnSpMkLst>
            <pc:docMk/>
            <pc:sldMk cId="1031498682" sldId="345"/>
            <ac:cxnSpMk id="17" creationId="{C6ABC816-891A-42ED-8037-32B61FB48678}"/>
          </ac:cxnSpMkLst>
        </pc:cxnChg>
        <pc:cxnChg chg="mod">
          <ac:chgData name="TANG, Yunxi" userId="bf4f34d3-1879-4277-8858-50e222d90d5e" providerId="ADAL" clId="{2140C691-B10F-4445-A4F9-2522D4CEC598}" dt="2021-06-11T05:29:19.369" v="5204"/>
          <ac:cxnSpMkLst>
            <pc:docMk/>
            <pc:sldMk cId="1031498682" sldId="345"/>
            <ac:cxnSpMk id="18" creationId="{35C0D971-BDB7-4DC7-BE2F-F7A998E9FA1B}"/>
          </ac:cxnSpMkLst>
        </pc:cxnChg>
        <pc:cxnChg chg="mod">
          <ac:chgData name="TANG, Yunxi" userId="bf4f34d3-1879-4277-8858-50e222d90d5e" providerId="ADAL" clId="{2140C691-B10F-4445-A4F9-2522D4CEC598}" dt="2021-06-11T05:29:19.369" v="5204"/>
          <ac:cxnSpMkLst>
            <pc:docMk/>
            <pc:sldMk cId="1031498682" sldId="345"/>
            <ac:cxnSpMk id="19" creationId="{DCE394CF-3BA7-4162-9F0B-1AD628D04C49}"/>
          </ac:cxnSpMkLst>
        </pc:cxnChg>
        <pc:cxnChg chg="mod">
          <ac:chgData name="TANG, Yunxi" userId="bf4f34d3-1879-4277-8858-50e222d90d5e" providerId="ADAL" clId="{2140C691-B10F-4445-A4F9-2522D4CEC598}" dt="2021-06-11T05:30:38.085" v="5211"/>
          <ac:cxnSpMkLst>
            <pc:docMk/>
            <pc:sldMk cId="1031498682" sldId="345"/>
            <ac:cxnSpMk id="37" creationId="{6EDEC9B6-CEEF-40F5-8D78-47666C63966D}"/>
          </ac:cxnSpMkLst>
        </pc:cxnChg>
        <pc:cxnChg chg="mod">
          <ac:chgData name="TANG, Yunxi" userId="bf4f34d3-1879-4277-8858-50e222d90d5e" providerId="ADAL" clId="{2140C691-B10F-4445-A4F9-2522D4CEC598}" dt="2021-06-11T05:30:38.085" v="5211"/>
          <ac:cxnSpMkLst>
            <pc:docMk/>
            <pc:sldMk cId="1031498682" sldId="345"/>
            <ac:cxnSpMk id="47" creationId="{E47EE9EC-AF72-4BC6-BB49-C2BED1C7EA16}"/>
          </ac:cxnSpMkLst>
        </pc:cxnChg>
        <pc:cxnChg chg="mod">
          <ac:chgData name="TANG, Yunxi" userId="bf4f34d3-1879-4277-8858-50e222d90d5e" providerId="ADAL" clId="{2140C691-B10F-4445-A4F9-2522D4CEC598}" dt="2021-06-11T05:30:38.085" v="5211"/>
          <ac:cxnSpMkLst>
            <pc:docMk/>
            <pc:sldMk cId="1031498682" sldId="345"/>
            <ac:cxnSpMk id="48" creationId="{1C5C987E-323B-425A-9018-2EFA9F9D2E78}"/>
          </ac:cxnSpMkLst>
        </pc:cxnChg>
        <pc:cxnChg chg="mod">
          <ac:chgData name="TANG, Yunxi" userId="bf4f34d3-1879-4277-8858-50e222d90d5e" providerId="ADAL" clId="{2140C691-B10F-4445-A4F9-2522D4CEC598}" dt="2021-06-11T05:30:38.085" v="5211"/>
          <ac:cxnSpMkLst>
            <pc:docMk/>
            <pc:sldMk cId="1031498682" sldId="345"/>
            <ac:cxnSpMk id="51" creationId="{68656670-E27F-4E1A-A039-F2F59F9ABD36}"/>
          </ac:cxnSpMkLst>
        </pc:cxnChg>
        <pc:cxnChg chg="mod">
          <ac:chgData name="TANG, Yunxi" userId="bf4f34d3-1879-4277-8858-50e222d90d5e" providerId="ADAL" clId="{2140C691-B10F-4445-A4F9-2522D4CEC598}" dt="2021-06-11T05:30:38.085" v="5211"/>
          <ac:cxnSpMkLst>
            <pc:docMk/>
            <pc:sldMk cId="1031498682" sldId="345"/>
            <ac:cxnSpMk id="59" creationId="{50025EBA-1F9C-4FA1-AC58-CE9BC209F6C6}"/>
          </ac:cxnSpMkLst>
        </pc:cxnChg>
        <pc:cxnChg chg="mod">
          <ac:chgData name="TANG, Yunxi" userId="bf4f34d3-1879-4277-8858-50e222d90d5e" providerId="ADAL" clId="{2140C691-B10F-4445-A4F9-2522D4CEC598}" dt="2021-06-11T05:30:38.085" v="5211"/>
          <ac:cxnSpMkLst>
            <pc:docMk/>
            <pc:sldMk cId="1031498682" sldId="345"/>
            <ac:cxnSpMk id="60" creationId="{537387BD-624F-4345-B1CE-585F1758E32E}"/>
          </ac:cxnSpMkLst>
        </pc:cxnChg>
        <pc:cxnChg chg="mod">
          <ac:chgData name="TANG, Yunxi" userId="bf4f34d3-1879-4277-8858-50e222d90d5e" providerId="ADAL" clId="{2140C691-B10F-4445-A4F9-2522D4CEC598}" dt="2021-06-11T05:30:38.085" v="5211"/>
          <ac:cxnSpMkLst>
            <pc:docMk/>
            <pc:sldMk cId="1031498682" sldId="345"/>
            <ac:cxnSpMk id="61" creationId="{4937BDAC-00AF-432F-AC70-20E3105EC50C}"/>
          </ac:cxnSpMkLst>
        </pc:cxnChg>
        <pc:cxnChg chg="mod">
          <ac:chgData name="TANG, Yunxi" userId="bf4f34d3-1879-4277-8858-50e222d90d5e" providerId="ADAL" clId="{2140C691-B10F-4445-A4F9-2522D4CEC598}" dt="2021-06-11T05:30:38.085" v="5211"/>
          <ac:cxnSpMkLst>
            <pc:docMk/>
            <pc:sldMk cId="1031498682" sldId="345"/>
            <ac:cxnSpMk id="62" creationId="{420DAF11-957D-4801-BCA8-91735D9739F1}"/>
          </ac:cxnSpMkLst>
        </pc:cxnChg>
        <pc:cxnChg chg="mod">
          <ac:chgData name="TANG, Yunxi" userId="bf4f34d3-1879-4277-8858-50e222d90d5e" providerId="ADAL" clId="{2140C691-B10F-4445-A4F9-2522D4CEC598}" dt="2021-06-11T05:30:38.085" v="5211"/>
          <ac:cxnSpMkLst>
            <pc:docMk/>
            <pc:sldMk cId="1031498682" sldId="345"/>
            <ac:cxnSpMk id="63" creationId="{9056B3E5-E7B4-4344-BEEE-BAE72854C775}"/>
          </ac:cxnSpMkLst>
        </pc:cxnChg>
      </pc:sldChg>
      <pc:sldChg chg="addSp delSp modSp new mod">
        <pc:chgData name="TANG, Yunxi" userId="bf4f34d3-1879-4277-8858-50e222d90d5e" providerId="ADAL" clId="{2140C691-B10F-4445-A4F9-2522D4CEC598}" dt="2021-06-11T06:32:46.986" v="8066" actId="123"/>
        <pc:sldMkLst>
          <pc:docMk/>
          <pc:sldMk cId="1186442481" sldId="346"/>
        </pc:sldMkLst>
        <pc:spChg chg="mod">
          <ac:chgData name="TANG, Yunxi" userId="bf4f34d3-1879-4277-8858-50e222d90d5e" providerId="ADAL" clId="{2140C691-B10F-4445-A4F9-2522D4CEC598}" dt="2021-06-11T06:00:50.527" v="6178" actId="20577"/>
          <ac:spMkLst>
            <pc:docMk/>
            <pc:sldMk cId="1186442481" sldId="346"/>
            <ac:spMk id="2" creationId="{D96F27BD-A82A-493A-905B-10EC65252306}"/>
          </ac:spMkLst>
        </pc:spChg>
        <pc:spChg chg="mod">
          <ac:chgData name="TANG, Yunxi" userId="bf4f34d3-1879-4277-8858-50e222d90d5e" providerId="ADAL" clId="{2140C691-B10F-4445-A4F9-2522D4CEC598}" dt="2021-06-11T06:32:46.986" v="8066" actId="123"/>
          <ac:spMkLst>
            <pc:docMk/>
            <pc:sldMk cId="1186442481" sldId="346"/>
            <ac:spMk id="3" creationId="{9D0DA21E-85AB-419C-915B-E6ACE41D2321}"/>
          </ac:spMkLst>
        </pc:spChg>
        <pc:spChg chg="add del mod">
          <ac:chgData name="TANG, Yunxi" userId="bf4f34d3-1879-4277-8858-50e222d90d5e" providerId="ADAL" clId="{2140C691-B10F-4445-A4F9-2522D4CEC598}" dt="2021-06-11T06:13:01.165" v="6684" actId="478"/>
          <ac:spMkLst>
            <pc:docMk/>
            <pc:sldMk cId="1186442481" sldId="346"/>
            <ac:spMk id="7" creationId="{02E26A56-A720-4010-B3BE-CCB4DC2CF3C0}"/>
          </ac:spMkLst>
        </pc:spChg>
        <pc:grpChg chg="add del mod">
          <ac:chgData name="TANG, Yunxi" userId="bf4f34d3-1879-4277-8858-50e222d90d5e" providerId="ADAL" clId="{2140C691-B10F-4445-A4F9-2522D4CEC598}" dt="2021-06-11T05:48:44.447" v="5961" actId="478"/>
          <ac:grpSpMkLst>
            <pc:docMk/>
            <pc:sldMk cId="1186442481" sldId="346"/>
            <ac:grpSpMk id="4" creationId="{8F0322A4-8ECC-4D8E-B592-305A744005B8}"/>
          </ac:grpSpMkLst>
        </pc:grpChg>
        <pc:picChg chg="mod">
          <ac:chgData name="TANG, Yunxi" userId="bf4f34d3-1879-4277-8858-50e222d90d5e" providerId="ADAL" clId="{2140C691-B10F-4445-A4F9-2522D4CEC598}" dt="2021-06-11T05:31:31.965" v="5230"/>
          <ac:picMkLst>
            <pc:docMk/>
            <pc:sldMk cId="1186442481" sldId="346"/>
            <ac:picMk id="5" creationId="{EECCB3ED-4597-46E8-81B0-BED792AD7E8E}"/>
          </ac:picMkLst>
        </pc:picChg>
        <pc:picChg chg="mod">
          <ac:chgData name="TANG, Yunxi" userId="bf4f34d3-1879-4277-8858-50e222d90d5e" providerId="ADAL" clId="{2140C691-B10F-4445-A4F9-2522D4CEC598}" dt="2021-06-11T05:31:31.965" v="5230"/>
          <ac:picMkLst>
            <pc:docMk/>
            <pc:sldMk cId="1186442481" sldId="346"/>
            <ac:picMk id="6" creationId="{A29B136C-BF91-4747-AB88-2E30BD6C9947}"/>
          </ac:picMkLst>
        </pc:picChg>
      </pc:sldChg>
      <pc:sldChg chg="addSp delSp modSp new mod">
        <pc:chgData name="TANG, Yunxi" userId="bf4f34d3-1879-4277-8858-50e222d90d5e" providerId="ADAL" clId="{2140C691-B10F-4445-A4F9-2522D4CEC598}" dt="2021-06-11T05:54:15.154" v="6112" actId="207"/>
        <pc:sldMkLst>
          <pc:docMk/>
          <pc:sldMk cId="363804077" sldId="347"/>
        </pc:sldMkLst>
        <pc:spChg chg="mod">
          <ac:chgData name="TANG, Yunxi" userId="bf4f34d3-1879-4277-8858-50e222d90d5e" providerId="ADAL" clId="{2140C691-B10F-4445-A4F9-2522D4CEC598}" dt="2021-06-11T05:54:15.154" v="6112" actId="207"/>
          <ac:spMkLst>
            <pc:docMk/>
            <pc:sldMk cId="363804077" sldId="347"/>
            <ac:spMk id="2" creationId="{CDA4D472-3A7A-4266-966A-AAD6DFDE5B24}"/>
          </ac:spMkLst>
        </pc:spChg>
        <pc:spChg chg="del">
          <ac:chgData name="TANG, Yunxi" userId="bf4f34d3-1879-4277-8858-50e222d90d5e" providerId="ADAL" clId="{2140C691-B10F-4445-A4F9-2522D4CEC598}" dt="2021-06-11T05:49:52.244" v="5964" actId="478"/>
          <ac:spMkLst>
            <pc:docMk/>
            <pc:sldMk cId="363804077" sldId="347"/>
            <ac:spMk id="3" creationId="{FB30B123-481E-4DA1-AAAA-B818946B3127}"/>
          </ac:spMkLst>
        </pc:spChg>
        <pc:picChg chg="add del mod">
          <ac:chgData name="TANG, Yunxi" userId="bf4f34d3-1879-4277-8858-50e222d90d5e" providerId="ADAL" clId="{2140C691-B10F-4445-A4F9-2522D4CEC598}" dt="2021-06-11T05:53:01.589" v="6108" actId="478"/>
          <ac:picMkLst>
            <pc:docMk/>
            <pc:sldMk cId="363804077" sldId="347"/>
            <ac:picMk id="4" creationId="{CA4948C0-2CC0-49B9-8400-EF48EDB2581F}"/>
          </ac:picMkLst>
        </pc:picChg>
        <pc:picChg chg="add del mod">
          <ac:chgData name="TANG, Yunxi" userId="bf4f34d3-1879-4277-8858-50e222d90d5e" providerId="ADAL" clId="{2140C691-B10F-4445-A4F9-2522D4CEC598}" dt="2021-06-11T05:53:01.589" v="6108" actId="478"/>
          <ac:picMkLst>
            <pc:docMk/>
            <pc:sldMk cId="363804077" sldId="347"/>
            <ac:picMk id="5" creationId="{E8E7AE8E-CD04-4DFA-B486-DD2C0983CB8F}"/>
          </ac:picMkLst>
        </pc:picChg>
        <pc:picChg chg="add mod">
          <ac:chgData name="TANG, Yunxi" userId="bf4f34d3-1879-4277-8858-50e222d90d5e" providerId="ADAL" clId="{2140C691-B10F-4445-A4F9-2522D4CEC598}" dt="2021-06-11T05:53:07.373" v="6110" actId="1076"/>
          <ac:picMkLst>
            <pc:docMk/>
            <pc:sldMk cId="363804077" sldId="347"/>
            <ac:picMk id="6" creationId="{C704871B-C768-461D-83F1-DBFB8E4FCDB6}"/>
          </ac:picMkLst>
        </pc:picChg>
        <pc:picChg chg="add mod">
          <ac:chgData name="TANG, Yunxi" userId="bf4f34d3-1879-4277-8858-50e222d90d5e" providerId="ADAL" clId="{2140C691-B10F-4445-A4F9-2522D4CEC598}" dt="2021-06-11T05:53:07.373" v="6110" actId="1076"/>
          <ac:picMkLst>
            <pc:docMk/>
            <pc:sldMk cId="363804077" sldId="347"/>
            <ac:picMk id="7" creationId="{FADDBA1D-C2E8-4FFF-8012-9FE55746C6CB}"/>
          </ac:picMkLst>
        </pc:picChg>
      </pc:sldChg>
      <pc:sldChg chg="addSp delSp modSp new mod">
        <pc:chgData name="TANG, Yunxi" userId="bf4f34d3-1879-4277-8858-50e222d90d5e" providerId="ADAL" clId="{2140C691-B10F-4445-A4F9-2522D4CEC598}" dt="2021-06-11T06:00:26.503" v="6149" actId="1037"/>
        <pc:sldMkLst>
          <pc:docMk/>
          <pc:sldMk cId="3324279267" sldId="348"/>
        </pc:sldMkLst>
        <pc:spChg chg="mod">
          <ac:chgData name="TANG, Yunxi" userId="bf4f34d3-1879-4277-8858-50e222d90d5e" providerId="ADAL" clId="{2140C691-B10F-4445-A4F9-2522D4CEC598}" dt="2021-06-11T05:59:08.469" v="6147" actId="1076"/>
          <ac:spMkLst>
            <pc:docMk/>
            <pc:sldMk cId="3324279267" sldId="348"/>
            <ac:spMk id="2" creationId="{603E9D24-439C-4447-B1E3-30F8D5939BF2}"/>
          </ac:spMkLst>
        </pc:spChg>
        <pc:spChg chg="del">
          <ac:chgData name="TANG, Yunxi" userId="bf4f34d3-1879-4277-8858-50e222d90d5e" providerId="ADAL" clId="{2140C691-B10F-4445-A4F9-2522D4CEC598}" dt="2021-06-11T05:52:48.534" v="6107" actId="478"/>
          <ac:spMkLst>
            <pc:docMk/>
            <pc:sldMk cId="3324279267" sldId="348"/>
            <ac:spMk id="3" creationId="{48F55EF2-8827-46DF-81CA-4C95CC4918C5}"/>
          </ac:spMkLst>
        </pc:spChg>
        <pc:spChg chg="add mod">
          <ac:chgData name="TANG, Yunxi" userId="bf4f34d3-1879-4277-8858-50e222d90d5e" providerId="ADAL" clId="{2140C691-B10F-4445-A4F9-2522D4CEC598}" dt="2021-06-11T05:57:31.454" v="6117" actId="1076"/>
          <ac:spMkLst>
            <pc:docMk/>
            <pc:sldMk cId="3324279267" sldId="348"/>
            <ac:spMk id="5" creationId="{20FD9271-4AA5-4FE4-8384-152F76CC24BA}"/>
          </ac:spMkLst>
        </pc:spChg>
        <pc:spChg chg="add mod">
          <ac:chgData name="TANG, Yunxi" userId="bf4f34d3-1879-4277-8858-50e222d90d5e" providerId="ADAL" clId="{2140C691-B10F-4445-A4F9-2522D4CEC598}" dt="2021-06-11T05:57:31.454" v="6117" actId="1076"/>
          <ac:spMkLst>
            <pc:docMk/>
            <pc:sldMk cId="3324279267" sldId="348"/>
            <ac:spMk id="7" creationId="{2294823B-C120-45B2-82B6-E32C56423B95}"/>
          </ac:spMkLst>
        </pc:spChg>
        <pc:spChg chg="add mod">
          <ac:chgData name="TANG, Yunxi" userId="bf4f34d3-1879-4277-8858-50e222d90d5e" providerId="ADAL" clId="{2140C691-B10F-4445-A4F9-2522D4CEC598}" dt="2021-06-11T05:57:31.454" v="6117" actId="1076"/>
          <ac:spMkLst>
            <pc:docMk/>
            <pc:sldMk cId="3324279267" sldId="348"/>
            <ac:spMk id="9" creationId="{4EFFD48A-8E71-46F4-9DC7-742DC110BB9B}"/>
          </ac:spMkLst>
        </pc:spChg>
        <pc:spChg chg="add mod">
          <ac:chgData name="TANG, Yunxi" userId="bf4f34d3-1879-4277-8858-50e222d90d5e" providerId="ADAL" clId="{2140C691-B10F-4445-A4F9-2522D4CEC598}" dt="2021-06-11T05:58:01.484" v="6129" actId="1035"/>
          <ac:spMkLst>
            <pc:docMk/>
            <pc:sldMk cId="3324279267" sldId="348"/>
            <ac:spMk id="11" creationId="{ADDEE29F-A55E-471E-BEDC-EF680A0108AF}"/>
          </ac:spMkLst>
        </pc:spChg>
        <pc:spChg chg="add mod">
          <ac:chgData name="TANG, Yunxi" userId="bf4f34d3-1879-4277-8858-50e222d90d5e" providerId="ADAL" clId="{2140C691-B10F-4445-A4F9-2522D4CEC598}" dt="2021-06-11T05:58:01.484" v="6129" actId="1035"/>
          <ac:spMkLst>
            <pc:docMk/>
            <pc:sldMk cId="3324279267" sldId="348"/>
            <ac:spMk id="13" creationId="{E10CF667-F68D-41A0-AA39-9CDF64602EDF}"/>
          </ac:spMkLst>
        </pc:spChg>
        <pc:spChg chg="add mod">
          <ac:chgData name="TANG, Yunxi" userId="bf4f34d3-1879-4277-8858-50e222d90d5e" providerId="ADAL" clId="{2140C691-B10F-4445-A4F9-2522D4CEC598}" dt="2021-06-11T05:58:01.484" v="6129" actId="1035"/>
          <ac:spMkLst>
            <pc:docMk/>
            <pc:sldMk cId="3324279267" sldId="348"/>
            <ac:spMk id="15" creationId="{79AEF3E2-3256-4577-928A-5DBFF9A1AC52}"/>
          </ac:spMkLst>
        </pc:spChg>
        <pc:picChg chg="add mod">
          <ac:chgData name="TANG, Yunxi" userId="bf4f34d3-1879-4277-8858-50e222d90d5e" providerId="ADAL" clId="{2140C691-B10F-4445-A4F9-2522D4CEC598}" dt="2021-06-11T05:58:18.644" v="6132" actId="208"/>
          <ac:picMkLst>
            <pc:docMk/>
            <pc:sldMk cId="3324279267" sldId="348"/>
            <ac:picMk id="4" creationId="{B41A576B-8DE0-4163-94ED-4D229E278FA4}"/>
          </ac:picMkLst>
        </pc:picChg>
        <pc:picChg chg="add mod">
          <ac:chgData name="TANG, Yunxi" userId="bf4f34d3-1879-4277-8858-50e222d90d5e" providerId="ADAL" clId="{2140C691-B10F-4445-A4F9-2522D4CEC598}" dt="2021-06-11T05:58:22.833" v="6134" actId="1038"/>
          <ac:picMkLst>
            <pc:docMk/>
            <pc:sldMk cId="3324279267" sldId="348"/>
            <ac:picMk id="6" creationId="{74D5C5D2-A606-44D2-9155-F92D72F38872}"/>
          </ac:picMkLst>
        </pc:picChg>
        <pc:picChg chg="add mod">
          <ac:chgData name="TANG, Yunxi" userId="bf4f34d3-1879-4277-8858-50e222d90d5e" providerId="ADAL" clId="{2140C691-B10F-4445-A4F9-2522D4CEC598}" dt="2021-06-11T06:00:26.503" v="6149" actId="1037"/>
          <ac:picMkLst>
            <pc:docMk/>
            <pc:sldMk cId="3324279267" sldId="348"/>
            <ac:picMk id="8" creationId="{D0AC58AE-0F7B-4209-BA7A-B41E8E9977E8}"/>
          </ac:picMkLst>
        </pc:picChg>
        <pc:picChg chg="add mod">
          <ac:chgData name="TANG, Yunxi" userId="bf4f34d3-1879-4277-8858-50e222d90d5e" providerId="ADAL" clId="{2140C691-B10F-4445-A4F9-2522D4CEC598}" dt="2021-06-11T05:57:50.819" v="6124" actId="1035"/>
          <ac:picMkLst>
            <pc:docMk/>
            <pc:sldMk cId="3324279267" sldId="348"/>
            <ac:picMk id="10" creationId="{A4D999A4-F4B5-4E84-92A4-84BD0916E69C}"/>
          </ac:picMkLst>
        </pc:picChg>
        <pc:picChg chg="add mod">
          <ac:chgData name="TANG, Yunxi" userId="bf4f34d3-1879-4277-8858-50e222d90d5e" providerId="ADAL" clId="{2140C691-B10F-4445-A4F9-2522D4CEC598}" dt="2021-06-11T05:57:50.819" v="6124" actId="1035"/>
          <ac:picMkLst>
            <pc:docMk/>
            <pc:sldMk cId="3324279267" sldId="348"/>
            <ac:picMk id="12" creationId="{6FF19093-EAD5-4D87-A174-09E961077207}"/>
          </ac:picMkLst>
        </pc:picChg>
        <pc:picChg chg="add mod">
          <ac:chgData name="TANG, Yunxi" userId="bf4f34d3-1879-4277-8858-50e222d90d5e" providerId="ADAL" clId="{2140C691-B10F-4445-A4F9-2522D4CEC598}" dt="2021-06-11T05:57:50.819" v="6124" actId="1035"/>
          <ac:picMkLst>
            <pc:docMk/>
            <pc:sldMk cId="3324279267" sldId="348"/>
            <ac:picMk id="14" creationId="{C80BD1C4-D630-41DD-8F81-77668C1A17A0}"/>
          </ac:picMkLst>
        </pc:picChg>
      </pc:sldChg>
      <pc:sldChg chg="add">
        <pc:chgData name="TANG, Yunxi" userId="bf4f34d3-1879-4277-8858-50e222d90d5e" providerId="ADAL" clId="{2140C691-B10F-4445-A4F9-2522D4CEC598}" dt="2021-06-11T05:54:30.985" v="6113"/>
        <pc:sldMkLst>
          <pc:docMk/>
          <pc:sldMk cId="2090479960" sldId="358"/>
        </pc:sldMkLst>
      </pc:sldChg>
      <pc:sldChg chg="addSp delSp modSp new mod">
        <pc:chgData name="TANG, Yunxi" userId="bf4f34d3-1879-4277-8858-50e222d90d5e" providerId="ADAL" clId="{2140C691-B10F-4445-A4F9-2522D4CEC598}" dt="2021-06-11T06:34:29.586" v="8071" actId="20577"/>
        <pc:sldMkLst>
          <pc:docMk/>
          <pc:sldMk cId="3117274299" sldId="359"/>
        </pc:sldMkLst>
        <pc:spChg chg="mod">
          <ac:chgData name="TANG, Yunxi" userId="bf4f34d3-1879-4277-8858-50e222d90d5e" providerId="ADAL" clId="{2140C691-B10F-4445-A4F9-2522D4CEC598}" dt="2021-06-11T06:16:52.612" v="6892"/>
          <ac:spMkLst>
            <pc:docMk/>
            <pc:sldMk cId="3117274299" sldId="359"/>
            <ac:spMk id="2" creationId="{A92CBD56-B2E9-4EB7-86DF-375964E06246}"/>
          </ac:spMkLst>
        </pc:spChg>
        <pc:spChg chg="mod">
          <ac:chgData name="TANG, Yunxi" userId="bf4f34d3-1879-4277-8858-50e222d90d5e" providerId="ADAL" clId="{2140C691-B10F-4445-A4F9-2522D4CEC598}" dt="2021-06-11T06:34:29.586" v="8071" actId="20577"/>
          <ac:spMkLst>
            <pc:docMk/>
            <pc:sldMk cId="3117274299" sldId="359"/>
            <ac:spMk id="3" creationId="{ECC7E005-3C45-4780-9F0D-BC8254A290C4}"/>
          </ac:spMkLst>
        </pc:spChg>
        <pc:picChg chg="add del mod">
          <ac:chgData name="TANG, Yunxi" userId="bf4f34d3-1879-4277-8858-50e222d90d5e" providerId="ADAL" clId="{2140C691-B10F-4445-A4F9-2522D4CEC598}" dt="2021-06-11T06:19:58.869" v="7128" actId="21"/>
          <ac:picMkLst>
            <pc:docMk/>
            <pc:sldMk cId="3117274299" sldId="359"/>
            <ac:picMk id="5" creationId="{BED77CFC-423B-4862-A3B4-6ACA0072D2C1}"/>
          </ac:picMkLst>
        </pc:picChg>
      </pc:sldChg>
      <pc:sldChg chg="addSp delSp modSp new mod">
        <pc:chgData name="TANG, Yunxi" userId="bf4f34d3-1879-4277-8858-50e222d90d5e" providerId="ADAL" clId="{2140C691-B10F-4445-A4F9-2522D4CEC598}" dt="2021-06-11T06:21:52.305" v="7220" actId="1076"/>
        <pc:sldMkLst>
          <pc:docMk/>
          <pc:sldMk cId="1317684166" sldId="360"/>
        </pc:sldMkLst>
        <pc:spChg chg="mod">
          <ac:chgData name="TANG, Yunxi" userId="bf4f34d3-1879-4277-8858-50e222d90d5e" providerId="ADAL" clId="{2140C691-B10F-4445-A4F9-2522D4CEC598}" dt="2021-06-11T06:21:52.305" v="7220" actId="1076"/>
          <ac:spMkLst>
            <pc:docMk/>
            <pc:sldMk cId="1317684166" sldId="360"/>
            <ac:spMk id="2" creationId="{B296192A-6D53-4B32-A8A8-60F796AA56AF}"/>
          </ac:spMkLst>
        </pc:spChg>
        <pc:spChg chg="del">
          <ac:chgData name="TANG, Yunxi" userId="bf4f34d3-1879-4277-8858-50e222d90d5e" providerId="ADAL" clId="{2140C691-B10F-4445-A4F9-2522D4CEC598}" dt="2021-06-11T06:20:02.020" v="7129" actId="478"/>
          <ac:spMkLst>
            <pc:docMk/>
            <pc:sldMk cId="1317684166" sldId="360"/>
            <ac:spMk id="3" creationId="{5DF041D0-130E-4D9D-B424-B731E8B4E94A}"/>
          </ac:spMkLst>
        </pc:spChg>
        <pc:picChg chg="add mod">
          <ac:chgData name="TANG, Yunxi" userId="bf4f34d3-1879-4277-8858-50e222d90d5e" providerId="ADAL" clId="{2140C691-B10F-4445-A4F9-2522D4CEC598}" dt="2021-06-11T06:21:09.477" v="7179" actId="14100"/>
          <ac:picMkLst>
            <pc:docMk/>
            <pc:sldMk cId="1317684166" sldId="360"/>
            <ac:picMk id="4" creationId="{4032D471-FCBA-4509-8AF7-9DB8DEC9B110}"/>
          </ac:picMkLst>
        </pc:picChg>
        <pc:picChg chg="add mod">
          <ac:chgData name="TANG, Yunxi" userId="bf4f34d3-1879-4277-8858-50e222d90d5e" providerId="ADAL" clId="{2140C691-B10F-4445-A4F9-2522D4CEC598}" dt="2021-06-11T06:21:12.779" v="7181" actId="1076"/>
          <ac:picMkLst>
            <pc:docMk/>
            <pc:sldMk cId="1317684166" sldId="360"/>
            <ac:picMk id="6" creationId="{E8C00ED8-4E40-4B20-9797-9F11686AD929}"/>
          </ac:picMkLst>
        </pc:picChg>
        <pc:picChg chg="add mod">
          <ac:chgData name="TANG, Yunxi" userId="bf4f34d3-1879-4277-8858-50e222d90d5e" providerId="ADAL" clId="{2140C691-B10F-4445-A4F9-2522D4CEC598}" dt="2021-06-11T06:21:16.461" v="7183" actId="14100"/>
          <ac:picMkLst>
            <pc:docMk/>
            <pc:sldMk cId="1317684166" sldId="360"/>
            <ac:picMk id="8" creationId="{3FBF19D7-580C-4209-83DF-5C106F6075D2}"/>
          </ac:picMkLst>
        </pc:picChg>
      </pc:sldChg>
      <pc:sldChg chg="modSp new mod">
        <pc:chgData name="TANG, Yunxi" userId="bf4f34d3-1879-4277-8858-50e222d90d5e" providerId="ADAL" clId="{2140C691-B10F-4445-A4F9-2522D4CEC598}" dt="2021-06-11T06:40:25.498" v="8730" actId="20577"/>
        <pc:sldMkLst>
          <pc:docMk/>
          <pc:sldMk cId="718064085" sldId="361"/>
        </pc:sldMkLst>
        <pc:spChg chg="mod">
          <ac:chgData name="TANG, Yunxi" userId="bf4f34d3-1879-4277-8858-50e222d90d5e" providerId="ADAL" clId="{2140C691-B10F-4445-A4F9-2522D4CEC598}" dt="2021-06-11T06:34:53.476" v="8106" actId="20577"/>
          <ac:spMkLst>
            <pc:docMk/>
            <pc:sldMk cId="718064085" sldId="361"/>
            <ac:spMk id="2" creationId="{905DB7B3-0612-4313-8A4F-78DA3DAB7DB7}"/>
          </ac:spMkLst>
        </pc:spChg>
        <pc:spChg chg="mod">
          <ac:chgData name="TANG, Yunxi" userId="bf4f34d3-1879-4277-8858-50e222d90d5e" providerId="ADAL" clId="{2140C691-B10F-4445-A4F9-2522D4CEC598}" dt="2021-06-11T06:40:25.498" v="8730" actId="20577"/>
          <ac:spMkLst>
            <pc:docMk/>
            <pc:sldMk cId="718064085" sldId="361"/>
            <ac:spMk id="3" creationId="{7CF15B69-410E-4702-89E2-84B2DBC0F080}"/>
          </ac:spMkLst>
        </pc:spChg>
      </pc:sldChg>
      <pc:sldChg chg="addSp delSp modSp new mod">
        <pc:chgData name="TANG, Yunxi" userId="bf4f34d3-1879-4277-8858-50e222d90d5e" providerId="ADAL" clId="{2140C691-B10F-4445-A4F9-2522D4CEC598}" dt="2021-06-11T06:41:17.185" v="8746" actId="1076"/>
        <pc:sldMkLst>
          <pc:docMk/>
          <pc:sldMk cId="3103919135" sldId="362"/>
        </pc:sldMkLst>
        <pc:spChg chg="mod">
          <ac:chgData name="TANG, Yunxi" userId="bf4f34d3-1879-4277-8858-50e222d90d5e" providerId="ADAL" clId="{2140C691-B10F-4445-A4F9-2522D4CEC598}" dt="2021-06-11T06:40:52.921" v="8741" actId="20577"/>
          <ac:spMkLst>
            <pc:docMk/>
            <pc:sldMk cId="3103919135" sldId="362"/>
            <ac:spMk id="2" creationId="{C8B7D16E-6416-418C-B005-3C00D0BFB0AF}"/>
          </ac:spMkLst>
        </pc:spChg>
        <pc:spChg chg="del">
          <ac:chgData name="TANG, Yunxi" userId="bf4f34d3-1879-4277-8858-50e222d90d5e" providerId="ADAL" clId="{2140C691-B10F-4445-A4F9-2522D4CEC598}" dt="2021-06-11T06:40:58.753" v="8742" actId="478"/>
          <ac:spMkLst>
            <pc:docMk/>
            <pc:sldMk cId="3103919135" sldId="362"/>
            <ac:spMk id="3" creationId="{34C725DF-DF76-44BC-A410-F1F2318DDF8A}"/>
          </ac:spMkLst>
        </pc:spChg>
        <pc:picChg chg="add mod">
          <ac:chgData name="TANG, Yunxi" userId="bf4f34d3-1879-4277-8858-50e222d90d5e" providerId="ADAL" clId="{2140C691-B10F-4445-A4F9-2522D4CEC598}" dt="2021-06-11T06:41:17.185" v="8746" actId="1076"/>
          <ac:picMkLst>
            <pc:docMk/>
            <pc:sldMk cId="3103919135" sldId="362"/>
            <ac:picMk id="4" creationId="{B02D0D57-1599-40E9-8D0B-C745EE7D3DD7}"/>
          </ac:picMkLst>
        </pc:picChg>
        <pc:picChg chg="add mod">
          <ac:chgData name="TANG, Yunxi" userId="bf4f34d3-1879-4277-8858-50e222d90d5e" providerId="ADAL" clId="{2140C691-B10F-4445-A4F9-2522D4CEC598}" dt="2021-06-11T06:41:17.185" v="8746" actId="1076"/>
          <ac:picMkLst>
            <pc:docMk/>
            <pc:sldMk cId="3103919135" sldId="362"/>
            <ac:picMk id="5" creationId="{D361EFAB-5C8C-48C9-A4F9-7290D6945F26}"/>
          </ac:picMkLst>
        </pc:picChg>
      </pc:sldChg>
      <pc:sldChg chg="addSp delSp modSp add mod">
        <pc:chgData name="TANG, Yunxi" userId="bf4f34d3-1879-4277-8858-50e222d90d5e" providerId="ADAL" clId="{2140C691-B10F-4445-A4F9-2522D4CEC598}" dt="2021-06-11T07:04:18.648" v="9690" actId="113"/>
        <pc:sldMkLst>
          <pc:docMk/>
          <pc:sldMk cId="773334912" sldId="369"/>
        </pc:sldMkLst>
        <pc:spChg chg="del">
          <ac:chgData name="TANG, Yunxi" userId="bf4f34d3-1879-4277-8858-50e222d90d5e" providerId="ADAL" clId="{2140C691-B10F-4445-A4F9-2522D4CEC598}" dt="2021-06-11T07:03:47.744" v="9686" actId="478"/>
          <ac:spMkLst>
            <pc:docMk/>
            <pc:sldMk cId="773334912" sldId="369"/>
            <ac:spMk id="6" creationId="{189FF259-30AF-469A-A40D-B6A5B45ADD8C}"/>
          </ac:spMkLst>
        </pc:spChg>
        <pc:spChg chg="add mod">
          <ac:chgData name="TANG, Yunxi" userId="bf4f34d3-1879-4277-8858-50e222d90d5e" providerId="ADAL" clId="{2140C691-B10F-4445-A4F9-2522D4CEC598}" dt="2021-06-11T07:03:54.573" v="9687" actId="1076"/>
          <ac:spMkLst>
            <pc:docMk/>
            <pc:sldMk cId="773334912" sldId="369"/>
            <ac:spMk id="9" creationId="{EDC69B8B-18AA-443D-81FD-64D3C1818F6B}"/>
          </ac:spMkLst>
        </pc:spChg>
        <pc:graphicFrameChg chg="del modGraphic">
          <ac:chgData name="TANG, Yunxi" userId="bf4f34d3-1879-4277-8858-50e222d90d5e" providerId="ADAL" clId="{2140C691-B10F-4445-A4F9-2522D4CEC598}" dt="2021-06-11T07:03:42.852" v="9684" actId="478"/>
          <ac:graphicFrameMkLst>
            <pc:docMk/>
            <pc:sldMk cId="773334912" sldId="369"/>
            <ac:graphicFrameMk id="5" creationId="{40005380-188A-48C0-9A58-FE41DEE02E97}"/>
          </ac:graphicFrameMkLst>
        </pc:graphicFrameChg>
        <pc:graphicFrameChg chg="add mod modGraphic">
          <ac:chgData name="TANG, Yunxi" userId="bf4f34d3-1879-4277-8858-50e222d90d5e" providerId="ADAL" clId="{2140C691-B10F-4445-A4F9-2522D4CEC598}" dt="2021-06-11T07:04:18.648" v="9690" actId="113"/>
          <ac:graphicFrameMkLst>
            <pc:docMk/>
            <pc:sldMk cId="773334912" sldId="369"/>
            <ac:graphicFrameMk id="8" creationId="{C2DF1AA2-8282-4853-AF32-3EB560830187}"/>
          </ac:graphicFrameMkLst>
        </pc:graphicFrameChg>
      </pc:sldChg>
      <pc:sldChg chg="addSp delSp modSp add mod">
        <pc:chgData name="TANG, Yunxi" userId="bf4f34d3-1879-4277-8858-50e222d90d5e" providerId="ADAL" clId="{2140C691-B10F-4445-A4F9-2522D4CEC598}" dt="2021-06-11T07:01:48.841" v="9679" actId="1076"/>
        <pc:sldMkLst>
          <pc:docMk/>
          <pc:sldMk cId="1761460110" sldId="370"/>
        </pc:sldMkLst>
        <pc:spChg chg="del">
          <ac:chgData name="TANG, Yunxi" userId="bf4f34d3-1879-4277-8858-50e222d90d5e" providerId="ADAL" clId="{2140C691-B10F-4445-A4F9-2522D4CEC598}" dt="2021-06-11T07:01:33.502" v="9678" actId="478"/>
          <ac:spMkLst>
            <pc:docMk/>
            <pc:sldMk cId="1761460110" sldId="370"/>
            <ac:spMk id="6" creationId="{7AC1064F-0E43-4F2E-BD1B-3BC4FDC7C50B}"/>
          </ac:spMkLst>
        </pc:spChg>
        <pc:spChg chg="add mod">
          <ac:chgData name="TANG, Yunxi" userId="bf4f34d3-1879-4277-8858-50e222d90d5e" providerId="ADAL" clId="{2140C691-B10F-4445-A4F9-2522D4CEC598}" dt="2021-06-11T07:01:48.841" v="9679" actId="1076"/>
          <ac:spMkLst>
            <pc:docMk/>
            <pc:sldMk cId="1761460110" sldId="370"/>
            <ac:spMk id="10" creationId="{F0C759E6-63FA-46D7-87A1-A340F7982FF5}"/>
          </ac:spMkLst>
        </pc:spChg>
        <pc:graphicFrameChg chg="del modGraphic">
          <ac:chgData name="TANG, Yunxi" userId="bf4f34d3-1879-4277-8858-50e222d90d5e" providerId="ADAL" clId="{2140C691-B10F-4445-A4F9-2522D4CEC598}" dt="2021-06-11T07:01:18.558" v="9676" actId="478"/>
          <ac:graphicFrameMkLst>
            <pc:docMk/>
            <pc:sldMk cId="1761460110" sldId="370"/>
            <ac:graphicFrameMk id="5" creationId="{40005380-188A-48C0-9A58-FE41DEE02E97}"/>
          </ac:graphicFrameMkLst>
        </pc:graphicFrameChg>
        <pc:graphicFrameChg chg="add mod">
          <ac:chgData name="TANG, Yunxi" userId="bf4f34d3-1879-4277-8858-50e222d90d5e" providerId="ADAL" clId="{2140C691-B10F-4445-A4F9-2522D4CEC598}" dt="2021-06-11T07:01:48.841" v="9679" actId="1076"/>
          <ac:graphicFrameMkLst>
            <pc:docMk/>
            <pc:sldMk cId="1761460110" sldId="370"/>
            <ac:graphicFrameMk id="9" creationId="{51815E3B-A602-4D66-B22A-F0560C103021}"/>
          </ac:graphicFrameMkLst>
        </pc:graphicFrameChg>
      </pc:sldChg>
      <pc:sldChg chg="addSp delSp modSp add mod">
        <pc:chgData name="TANG, Yunxi" userId="bf4f34d3-1879-4277-8858-50e222d90d5e" providerId="ADAL" clId="{2140C691-B10F-4445-A4F9-2522D4CEC598}" dt="2021-06-11T07:02:50.585" v="9683" actId="478"/>
        <pc:sldMkLst>
          <pc:docMk/>
          <pc:sldMk cId="1824032363" sldId="371"/>
        </pc:sldMkLst>
        <pc:spChg chg="del mod">
          <ac:chgData name="TANG, Yunxi" userId="bf4f34d3-1879-4277-8858-50e222d90d5e" providerId="ADAL" clId="{2140C691-B10F-4445-A4F9-2522D4CEC598}" dt="2021-06-11T07:02:50.585" v="9683" actId="478"/>
          <ac:spMkLst>
            <pc:docMk/>
            <pc:sldMk cId="1824032363" sldId="371"/>
            <ac:spMk id="6" creationId="{7AC1064F-0E43-4F2E-BD1B-3BC4FDC7C50B}"/>
          </ac:spMkLst>
        </pc:spChg>
        <pc:spChg chg="add mod">
          <ac:chgData name="TANG, Yunxi" userId="bf4f34d3-1879-4277-8858-50e222d90d5e" providerId="ADAL" clId="{2140C691-B10F-4445-A4F9-2522D4CEC598}" dt="2021-06-11T07:02:47.913" v="9682" actId="1076"/>
          <ac:spMkLst>
            <pc:docMk/>
            <pc:sldMk cId="1824032363" sldId="371"/>
            <ac:spMk id="11" creationId="{0DF01370-CE87-43B3-BA7E-61E56353D495}"/>
          </ac:spMkLst>
        </pc:spChg>
        <pc:graphicFrameChg chg="del modGraphic">
          <ac:chgData name="TANG, Yunxi" userId="bf4f34d3-1879-4277-8858-50e222d90d5e" providerId="ADAL" clId="{2140C691-B10F-4445-A4F9-2522D4CEC598}" dt="2021-06-11T07:02:42.902" v="9680" actId="478"/>
          <ac:graphicFrameMkLst>
            <pc:docMk/>
            <pc:sldMk cId="1824032363" sldId="371"/>
            <ac:graphicFrameMk id="5" creationId="{40005380-188A-48C0-9A58-FE41DEE02E97}"/>
          </ac:graphicFrameMkLst>
        </pc:graphicFrameChg>
        <pc:graphicFrameChg chg="add mod">
          <ac:chgData name="TANG, Yunxi" userId="bf4f34d3-1879-4277-8858-50e222d90d5e" providerId="ADAL" clId="{2140C691-B10F-4445-A4F9-2522D4CEC598}" dt="2021-06-11T07:02:47.913" v="9682" actId="1076"/>
          <ac:graphicFrameMkLst>
            <pc:docMk/>
            <pc:sldMk cId="1824032363" sldId="371"/>
            <ac:graphicFrameMk id="10" creationId="{CC8B2F05-BBF8-458F-8F2D-F6E137D1FD5D}"/>
          </ac:graphicFrameMkLst>
        </pc:graphicFrameChg>
      </pc:sldChg>
      <pc:sldChg chg="add">
        <pc:chgData name="TANG, Yunxi" userId="bf4f34d3-1879-4277-8858-50e222d90d5e" providerId="ADAL" clId="{2140C691-B10F-4445-A4F9-2522D4CEC598}" dt="2021-06-11T06:43:03.863" v="8798"/>
        <pc:sldMkLst>
          <pc:docMk/>
          <pc:sldMk cId="2372383825" sldId="374"/>
        </pc:sldMkLst>
      </pc:sldChg>
      <pc:sldChg chg="addSp delSp modSp add mod">
        <pc:chgData name="TANG, Yunxi" userId="bf4f34d3-1879-4277-8858-50e222d90d5e" providerId="ADAL" clId="{2140C691-B10F-4445-A4F9-2522D4CEC598}" dt="2021-06-11T07:00:03.066" v="9671"/>
        <pc:sldMkLst>
          <pc:docMk/>
          <pc:sldMk cId="1626764455" sldId="376"/>
        </pc:sldMkLst>
        <pc:spChg chg="del">
          <ac:chgData name="TANG, Yunxi" userId="bf4f34d3-1879-4277-8858-50e222d90d5e" providerId="ADAL" clId="{2140C691-B10F-4445-A4F9-2522D4CEC598}" dt="2021-06-11T06:41:22.609" v="8750" actId="478"/>
          <ac:spMkLst>
            <pc:docMk/>
            <pc:sldMk cId="1626764455" sldId="376"/>
            <ac:spMk id="8" creationId="{C81C4FAC-F1DC-41F1-92DD-A9AFB103DE35}"/>
          </ac:spMkLst>
        </pc:spChg>
        <pc:spChg chg="del mod">
          <ac:chgData name="TANG, Yunxi" userId="bf4f34d3-1879-4277-8858-50e222d90d5e" providerId="ADAL" clId="{2140C691-B10F-4445-A4F9-2522D4CEC598}" dt="2021-06-11T06:41:21.889" v="8749" actId="478"/>
          <ac:spMkLst>
            <pc:docMk/>
            <pc:sldMk cId="1626764455" sldId="376"/>
            <ac:spMk id="9" creationId="{F36D7813-4156-491C-AD0E-7AF6AFDFE052}"/>
          </ac:spMkLst>
        </pc:spChg>
        <pc:spChg chg="del mod">
          <ac:chgData name="TANG, Yunxi" userId="bf4f34d3-1879-4277-8858-50e222d90d5e" providerId="ADAL" clId="{2140C691-B10F-4445-A4F9-2522D4CEC598}" dt="2021-06-11T06:41:24.374" v="8752" actId="478"/>
          <ac:spMkLst>
            <pc:docMk/>
            <pc:sldMk cId="1626764455" sldId="376"/>
            <ac:spMk id="10" creationId="{ABFBAED3-1D2C-418E-AD57-4406D831E449}"/>
          </ac:spMkLst>
        </pc:spChg>
        <pc:picChg chg="del">
          <ac:chgData name="TANG, Yunxi" userId="bf4f34d3-1879-4277-8858-50e222d90d5e" providerId="ADAL" clId="{2140C691-B10F-4445-A4F9-2522D4CEC598}" dt="2021-06-11T06:41:10.901" v="8744" actId="21"/>
          <ac:picMkLst>
            <pc:docMk/>
            <pc:sldMk cId="1626764455" sldId="376"/>
            <ac:picMk id="5" creationId="{D0A9A34F-6F0F-4DAF-8536-1F0ECFED5157}"/>
          </ac:picMkLst>
        </pc:picChg>
        <pc:picChg chg="del">
          <ac:chgData name="TANG, Yunxi" userId="bf4f34d3-1879-4277-8858-50e222d90d5e" providerId="ADAL" clId="{2140C691-B10F-4445-A4F9-2522D4CEC598}" dt="2021-06-11T06:41:10.901" v="8744" actId="21"/>
          <ac:picMkLst>
            <pc:docMk/>
            <pc:sldMk cId="1626764455" sldId="376"/>
            <ac:picMk id="7" creationId="{F7081D23-384F-4192-8896-D6CAEB790315}"/>
          </ac:picMkLst>
        </pc:picChg>
        <pc:picChg chg="add mod">
          <ac:chgData name="TANG, Yunxi" userId="bf4f34d3-1879-4277-8858-50e222d90d5e" providerId="ADAL" clId="{2140C691-B10F-4445-A4F9-2522D4CEC598}" dt="2021-06-11T07:00:03.066" v="9671"/>
          <ac:picMkLst>
            <pc:docMk/>
            <pc:sldMk cId="1626764455" sldId="376"/>
            <ac:picMk id="11" creationId="{C310500F-919D-47F3-9EC7-07861043A5DC}"/>
          </ac:picMkLst>
        </pc:picChg>
      </pc:sldChg>
      <pc:sldChg chg="delSp modSp add mod">
        <pc:chgData name="TANG, Yunxi" userId="bf4f34d3-1879-4277-8858-50e222d90d5e" providerId="ADAL" clId="{2140C691-B10F-4445-A4F9-2522D4CEC598}" dt="2021-06-11T06:43:16.668" v="8801" actId="1076"/>
        <pc:sldMkLst>
          <pc:docMk/>
          <pc:sldMk cId="457980842" sldId="377"/>
        </pc:sldMkLst>
        <pc:spChg chg="mod">
          <ac:chgData name="TANG, Yunxi" userId="bf4f34d3-1879-4277-8858-50e222d90d5e" providerId="ADAL" clId="{2140C691-B10F-4445-A4F9-2522D4CEC598}" dt="2021-06-11T06:43:16.668" v="8801" actId="1076"/>
          <ac:spMkLst>
            <pc:docMk/>
            <pc:sldMk cId="457980842" sldId="377"/>
            <ac:spMk id="2" creationId="{C8B7D16E-6416-418C-B005-3C00D0BFB0AF}"/>
          </ac:spMkLst>
        </pc:spChg>
        <pc:picChg chg="del">
          <ac:chgData name="TANG, Yunxi" userId="bf4f34d3-1879-4277-8858-50e222d90d5e" providerId="ADAL" clId="{2140C691-B10F-4445-A4F9-2522D4CEC598}" dt="2021-06-11T06:42:15.149" v="8796" actId="478"/>
          <ac:picMkLst>
            <pc:docMk/>
            <pc:sldMk cId="457980842" sldId="377"/>
            <ac:picMk id="4" creationId="{B02D0D57-1599-40E9-8D0B-C745EE7D3DD7}"/>
          </ac:picMkLst>
        </pc:picChg>
        <pc:picChg chg="del">
          <ac:chgData name="TANG, Yunxi" userId="bf4f34d3-1879-4277-8858-50e222d90d5e" providerId="ADAL" clId="{2140C691-B10F-4445-A4F9-2522D4CEC598}" dt="2021-06-11T06:42:14.555" v="8795" actId="478"/>
          <ac:picMkLst>
            <pc:docMk/>
            <pc:sldMk cId="457980842" sldId="377"/>
            <ac:picMk id="5" creationId="{D361EFAB-5C8C-48C9-A4F9-7290D6945F26}"/>
          </ac:picMkLst>
        </pc:picChg>
      </pc:sldChg>
      <pc:sldChg chg="modSp new mod">
        <pc:chgData name="TANG, Yunxi" userId="bf4f34d3-1879-4277-8858-50e222d90d5e" providerId="ADAL" clId="{2140C691-B10F-4445-A4F9-2522D4CEC598}" dt="2021-06-11T06:56:10.776" v="9647" actId="20577"/>
        <pc:sldMkLst>
          <pc:docMk/>
          <pc:sldMk cId="2642203006" sldId="378"/>
        </pc:sldMkLst>
        <pc:spChg chg="mod">
          <ac:chgData name="TANG, Yunxi" userId="bf4f34d3-1879-4277-8858-50e222d90d5e" providerId="ADAL" clId="{2140C691-B10F-4445-A4F9-2522D4CEC598}" dt="2021-06-11T06:45:25.581" v="8850" actId="20577"/>
          <ac:spMkLst>
            <pc:docMk/>
            <pc:sldMk cId="2642203006" sldId="378"/>
            <ac:spMk id="2" creationId="{FD174276-5159-4CA4-9289-93F8020AC863}"/>
          </ac:spMkLst>
        </pc:spChg>
        <pc:spChg chg="mod">
          <ac:chgData name="TANG, Yunxi" userId="bf4f34d3-1879-4277-8858-50e222d90d5e" providerId="ADAL" clId="{2140C691-B10F-4445-A4F9-2522D4CEC598}" dt="2021-06-11T06:56:10.776" v="9647" actId="20577"/>
          <ac:spMkLst>
            <pc:docMk/>
            <pc:sldMk cId="2642203006" sldId="378"/>
            <ac:spMk id="3" creationId="{829BC902-F05A-42F3-ACC2-2A0282A9DDCB}"/>
          </ac:spMkLst>
        </pc:spChg>
      </pc:sldChg>
      <pc:sldChg chg="addSp delSp modSp new mod">
        <pc:chgData name="TANG, Yunxi" userId="bf4f34d3-1879-4277-8858-50e222d90d5e" providerId="ADAL" clId="{2140C691-B10F-4445-A4F9-2522D4CEC598}" dt="2021-06-11T06:57:11.582" v="9654" actId="1076"/>
        <pc:sldMkLst>
          <pc:docMk/>
          <pc:sldMk cId="2528068807" sldId="379"/>
        </pc:sldMkLst>
        <pc:spChg chg="del">
          <ac:chgData name="TANG, Yunxi" userId="bf4f34d3-1879-4277-8858-50e222d90d5e" providerId="ADAL" clId="{2140C691-B10F-4445-A4F9-2522D4CEC598}" dt="2021-06-11T06:55:39.166" v="9633" actId="478"/>
          <ac:spMkLst>
            <pc:docMk/>
            <pc:sldMk cId="2528068807" sldId="379"/>
            <ac:spMk id="2" creationId="{3BF5FC73-947B-4C50-AB43-ABD2C2F3A6DE}"/>
          </ac:spMkLst>
        </pc:spChg>
        <pc:spChg chg="del">
          <ac:chgData name="TANG, Yunxi" userId="bf4f34d3-1879-4277-8858-50e222d90d5e" providerId="ADAL" clId="{2140C691-B10F-4445-A4F9-2522D4CEC598}" dt="2021-06-11T06:55:40.682" v="9634" actId="478"/>
          <ac:spMkLst>
            <pc:docMk/>
            <pc:sldMk cId="2528068807" sldId="379"/>
            <ac:spMk id="3" creationId="{E600DF6F-0820-46AF-A01D-329E1A7D778D}"/>
          </ac:spMkLst>
        </pc:spChg>
        <pc:picChg chg="add mod">
          <ac:chgData name="TANG, Yunxi" userId="bf4f34d3-1879-4277-8858-50e222d90d5e" providerId="ADAL" clId="{2140C691-B10F-4445-A4F9-2522D4CEC598}" dt="2021-06-11T06:57:11.582" v="9654" actId="1076"/>
          <ac:picMkLst>
            <pc:docMk/>
            <pc:sldMk cId="2528068807" sldId="379"/>
            <ac:picMk id="5" creationId="{4943A0A2-0BBE-490E-BCD5-1CF5C81D3623}"/>
          </ac:picMkLst>
        </pc:picChg>
      </pc:sldChg>
      <pc:sldChg chg="addSp delSp modSp new mod">
        <pc:chgData name="TANG, Yunxi" userId="bf4f34d3-1879-4277-8858-50e222d90d5e" providerId="ADAL" clId="{2140C691-B10F-4445-A4F9-2522D4CEC598}" dt="2021-06-11T06:58:19.770" v="9664" actId="1076"/>
        <pc:sldMkLst>
          <pc:docMk/>
          <pc:sldMk cId="2150092040" sldId="380"/>
        </pc:sldMkLst>
        <pc:spChg chg="del">
          <ac:chgData name="TANG, Yunxi" userId="bf4f34d3-1879-4277-8858-50e222d90d5e" providerId="ADAL" clId="{2140C691-B10F-4445-A4F9-2522D4CEC598}" dt="2021-06-11T06:57:39.489" v="9657" actId="478"/>
          <ac:spMkLst>
            <pc:docMk/>
            <pc:sldMk cId="2150092040" sldId="380"/>
            <ac:spMk id="2" creationId="{333625BA-EDCF-4283-A49D-998124F07EAE}"/>
          </ac:spMkLst>
        </pc:spChg>
        <pc:spChg chg="del">
          <ac:chgData name="TANG, Yunxi" userId="bf4f34d3-1879-4277-8858-50e222d90d5e" providerId="ADAL" clId="{2140C691-B10F-4445-A4F9-2522D4CEC598}" dt="2021-06-11T06:57:38.262" v="9656" actId="478"/>
          <ac:spMkLst>
            <pc:docMk/>
            <pc:sldMk cId="2150092040" sldId="380"/>
            <ac:spMk id="3" creationId="{A55F00A8-9432-444E-B4B8-C925470DDC31}"/>
          </ac:spMkLst>
        </pc:spChg>
        <pc:picChg chg="add mod">
          <ac:chgData name="TANG, Yunxi" userId="bf4f34d3-1879-4277-8858-50e222d90d5e" providerId="ADAL" clId="{2140C691-B10F-4445-A4F9-2522D4CEC598}" dt="2021-06-11T06:58:19.770" v="9664" actId="1076"/>
          <ac:picMkLst>
            <pc:docMk/>
            <pc:sldMk cId="2150092040" sldId="380"/>
            <ac:picMk id="5" creationId="{780427FD-0292-4A55-ADCB-BEAD3F2594CF}"/>
          </ac:picMkLst>
        </pc:picChg>
      </pc:sldChg>
      <pc:sldChg chg="addSp delSp modSp new mod">
        <pc:chgData name="TANG, Yunxi" userId="bf4f34d3-1879-4277-8858-50e222d90d5e" providerId="ADAL" clId="{2140C691-B10F-4445-A4F9-2522D4CEC598}" dt="2021-06-11T07:00:32.311" v="9675"/>
        <pc:sldMkLst>
          <pc:docMk/>
          <pc:sldMk cId="1721622745" sldId="381"/>
        </pc:sldMkLst>
        <pc:spChg chg="del">
          <ac:chgData name="TANG, Yunxi" userId="bf4f34d3-1879-4277-8858-50e222d90d5e" providerId="ADAL" clId="{2140C691-B10F-4445-A4F9-2522D4CEC598}" dt="2021-06-11T07:00:29.559" v="9673" actId="478"/>
          <ac:spMkLst>
            <pc:docMk/>
            <pc:sldMk cId="1721622745" sldId="381"/>
            <ac:spMk id="2" creationId="{0C8A44A6-ACD5-4B6D-A470-1D13EB8DC64B}"/>
          </ac:spMkLst>
        </pc:spChg>
        <pc:spChg chg="del">
          <ac:chgData name="TANG, Yunxi" userId="bf4f34d3-1879-4277-8858-50e222d90d5e" providerId="ADAL" clId="{2140C691-B10F-4445-A4F9-2522D4CEC598}" dt="2021-06-11T07:00:31.272" v="9674" actId="478"/>
          <ac:spMkLst>
            <pc:docMk/>
            <pc:sldMk cId="1721622745" sldId="381"/>
            <ac:spMk id="3" creationId="{95353493-0534-4ED2-B561-B4330C772A7F}"/>
          </ac:spMkLst>
        </pc:spChg>
        <pc:picChg chg="add mod">
          <ac:chgData name="TANG, Yunxi" userId="bf4f34d3-1879-4277-8858-50e222d90d5e" providerId="ADAL" clId="{2140C691-B10F-4445-A4F9-2522D4CEC598}" dt="2021-06-11T07:00:32.311" v="9675"/>
          <ac:picMkLst>
            <pc:docMk/>
            <pc:sldMk cId="1721622745" sldId="381"/>
            <ac:picMk id="4" creationId="{D76BD63A-6393-421E-B01A-D81BC0B1B159}"/>
          </ac:picMkLst>
        </pc:picChg>
      </pc:sldChg>
      <pc:sldChg chg="addSp delSp modSp new mod">
        <pc:chgData name="TANG, Yunxi" userId="bf4f34d3-1879-4277-8858-50e222d90d5e" providerId="ADAL" clId="{2140C691-B10F-4445-A4F9-2522D4CEC598}" dt="2021-06-11T07:11:38.219" v="10091" actId="20577"/>
        <pc:sldMkLst>
          <pc:docMk/>
          <pc:sldMk cId="3346469562" sldId="382"/>
        </pc:sldMkLst>
        <pc:spChg chg="mod">
          <ac:chgData name="TANG, Yunxi" userId="bf4f34d3-1879-4277-8858-50e222d90d5e" providerId="ADAL" clId="{2140C691-B10F-4445-A4F9-2522D4CEC598}" dt="2021-06-11T07:05:00.750" v="9749" actId="20577"/>
          <ac:spMkLst>
            <pc:docMk/>
            <pc:sldMk cId="3346469562" sldId="382"/>
            <ac:spMk id="2" creationId="{6ACD2849-6C07-4694-954F-1E838C6D5E12}"/>
          </ac:spMkLst>
        </pc:spChg>
        <pc:spChg chg="add del mod">
          <ac:chgData name="TANG, Yunxi" userId="bf4f34d3-1879-4277-8858-50e222d90d5e" providerId="ADAL" clId="{2140C691-B10F-4445-A4F9-2522D4CEC598}" dt="2021-06-11T07:11:38.219" v="10091" actId="20577"/>
          <ac:spMkLst>
            <pc:docMk/>
            <pc:sldMk cId="3346469562" sldId="382"/>
            <ac:spMk id="3" creationId="{D8457E7B-FA7E-405F-A0AE-DCF8512F4AA1}"/>
          </ac:spMkLst>
        </pc:spChg>
      </pc:sldChg>
      <pc:sldChg chg="delSp new del mod">
        <pc:chgData name="TANG, Yunxi" userId="bf4f34d3-1879-4277-8858-50e222d90d5e" providerId="ADAL" clId="{2140C691-B10F-4445-A4F9-2522D4CEC598}" dt="2021-06-11T07:13:07.375" v="10108" actId="47"/>
        <pc:sldMkLst>
          <pc:docMk/>
          <pc:sldMk cId="2207455212" sldId="383"/>
        </pc:sldMkLst>
        <pc:spChg chg="del">
          <ac:chgData name="TANG, Yunxi" userId="bf4f34d3-1879-4277-8858-50e222d90d5e" providerId="ADAL" clId="{2140C691-B10F-4445-A4F9-2522D4CEC598}" dt="2021-06-11T07:11:54.278" v="10094" actId="478"/>
          <ac:spMkLst>
            <pc:docMk/>
            <pc:sldMk cId="2207455212" sldId="383"/>
            <ac:spMk id="2" creationId="{F609693D-8791-4F2C-AC3D-AECC198CDA43}"/>
          </ac:spMkLst>
        </pc:spChg>
        <pc:spChg chg="del">
          <ac:chgData name="TANG, Yunxi" userId="bf4f34d3-1879-4277-8858-50e222d90d5e" providerId="ADAL" clId="{2140C691-B10F-4445-A4F9-2522D4CEC598}" dt="2021-06-11T07:11:53.373" v="10093" actId="478"/>
          <ac:spMkLst>
            <pc:docMk/>
            <pc:sldMk cId="2207455212" sldId="383"/>
            <ac:spMk id="3" creationId="{43311D66-3345-4E9D-AC4C-B3D287CEBF2A}"/>
          </ac:spMkLst>
        </pc:spChg>
      </pc:sldChg>
      <pc:sldChg chg="modSp add mod">
        <pc:chgData name="TANG, Yunxi" userId="bf4f34d3-1879-4277-8858-50e222d90d5e" providerId="ADAL" clId="{2140C691-B10F-4445-A4F9-2522D4CEC598}" dt="2021-06-11T07:12:54.072" v="10107" actId="1036"/>
        <pc:sldMkLst>
          <pc:docMk/>
          <pc:sldMk cId="3783683218" sldId="384"/>
        </pc:sldMkLst>
        <pc:spChg chg="mod">
          <ac:chgData name="TANG, Yunxi" userId="bf4f34d3-1879-4277-8858-50e222d90d5e" providerId="ADAL" clId="{2140C691-B10F-4445-A4F9-2522D4CEC598}" dt="2021-06-11T07:12:54.072" v="10107" actId="1036"/>
          <ac:spMkLst>
            <pc:docMk/>
            <pc:sldMk cId="3783683218" sldId="384"/>
            <ac:spMk id="5" creationId="{93C4E241-1005-4518-BA05-74A37F45AC60}"/>
          </ac:spMkLst>
        </pc:spChg>
      </pc:sldChg>
      <pc:sldChg chg="modSp new mod">
        <pc:chgData name="TANG, Yunxi" userId="bf4f34d3-1879-4277-8858-50e222d90d5e" providerId="ADAL" clId="{2140C691-B10F-4445-A4F9-2522D4CEC598}" dt="2021-06-11T07:25:27.198" v="10616" actId="27636"/>
        <pc:sldMkLst>
          <pc:docMk/>
          <pc:sldMk cId="1868585526" sldId="385"/>
        </pc:sldMkLst>
        <pc:spChg chg="mod">
          <ac:chgData name="TANG, Yunxi" userId="bf4f34d3-1879-4277-8858-50e222d90d5e" providerId="ADAL" clId="{2140C691-B10F-4445-A4F9-2522D4CEC598}" dt="2021-06-11T07:21:12.426" v="10562" actId="20577"/>
          <ac:spMkLst>
            <pc:docMk/>
            <pc:sldMk cId="1868585526" sldId="385"/>
            <ac:spMk id="2" creationId="{400F0977-E35C-48DF-A4CC-C715B142F3F9}"/>
          </ac:spMkLst>
        </pc:spChg>
        <pc:spChg chg="mod">
          <ac:chgData name="TANG, Yunxi" userId="bf4f34d3-1879-4277-8858-50e222d90d5e" providerId="ADAL" clId="{2140C691-B10F-4445-A4F9-2522D4CEC598}" dt="2021-06-11T07:25:27.198" v="10616" actId="27636"/>
          <ac:spMkLst>
            <pc:docMk/>
            <pc:sldMk cId="1868585526" sldId="385"/>
            <ac:spMk id="3" creationId="{9589E570-EEEA-4A85-9FF5-662C192A362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D7889-496E-43F2-84C7-FE12A432E2C3}" type="datetimeFigureOut">
              <a:rPr lang="en-HK" smtClean="0"/>
              <a:t>17/6/2021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7EE39-D6EA-4D78-BA54-CF198E4367A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49636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6E56-E128-4696-A286-C81646465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DA39F-63F9-4A28-9D63-51D8B5A7A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0BB8C-1AC3-45F8-8417-213D50A1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635D-5B14-4126-897E-7A483AD24764}" type="datetime1">
              <a:rPr lang="en-HK" smtClean="0"/>
              <a:t>17/6/2021</a:t>
            </a:fld>
            <a:endParaRPr lang="en-H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280FE-FC34-4F63-97E5-34CEC28D1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39CB9-9C31-4921-A834-475E30BE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‹#›</a:t>
            </a:fld>
            <a:endParaRPr lang="en-HK"/>
          </a:p>
        </p:txBody>
      </p:sp>
      <p:pic>
        <p:nvPicPr>
          <p:cNvPr id="7" name="图片 4">
            <a:extLst>
              <a:ext uri="{FF2B5EF4-FFF2-40B4-BE49-F238E27FC236}">
                <a16:creationId xmlns:a16="http://schemas.microsoft.com/office/drawing/2014/main" id="{546B8BED-2DE4-4C07-898C-46BCC9019F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42" y="6194284"/>
            <a:ext cx="3100082" cy="557569"/>
          </a:xfrm>
          <a:prstGeom prst="rect">
            <a:avLst/>
          </a:prstGeom>
        </p:spPr>
      </p:pic>
      <p:pic>
        <p:nvPicPr>
          <p:cNvPr id="8" name="图片 3">
            <a:extLst>
              <a:ext uri="{FF2B5EF4-FFF2-40B4-BE49-F238E27FC236}">
                <a16:creationId xmlns:a16="http://schemas.microsoft.com/office/drawing/2014/main" id="{D00F09DE-AA48-4BB8-AA17-EB6C155145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682" y="6096533"/>
            <a:ext cx="655320" cy="65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6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5C84-52CC-412F-8A72-67C94AC45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39CA2-30AF-4CE0-9320-F548C8108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A1805-3F88-44E6-95A9-CAEAFDCF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16F8-A824-4A7C-8E24-7FBE4D981D5F}" type="datetime1">
              <a:rPr lang="en-HK" smtClean="0"/>
              <a:t>17/6/2021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EAB68-C828-49AA-B0D3-F4C910FD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0FA9B-81C4-4866-86F4-9E53C404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9529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005BB-E83E-407D-801D-1B04D012C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E6CF1-6614-4953-A156-AF4E6AD94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119E2-ED0B-4581-A236-97F1CEC58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87357-EA32-49EE-A1D7-28181E697A44}" type="datetime1">
              <a:rPr lang="en-HK" smtClean="0"/>
              <a:t>17/6/2021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5A6AA-355E-449A-B869-16F2DE35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E34EE-4DDB-4504-A68C-E32261BF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4022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67AB-9FCF-468D-B59D-D8833050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73814-776D-467B-B5AC-7BCE9B435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79694-C42F-4A57-A79A-9B21A764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4031-A0F0-4AF2-B416-A098EA61EF99}" type="datetime1">
              <a:rPr lang="en-HK" smtClean="0"/>
              <a:t>17/6/2021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A0E73-8918-4D61-89FB-DCE7D8FF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1913C-8B8D-4D98-A81A-C99F5C71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‹#›</a:t>
            </a:fld>
            <a:endParaRPr lang="en-HK"/>
          </a:p>
        </p:txBody>
      </p:sp>
      <p:pic>
        <p:nvPicPr>
          <p:cNvPr id="7" name="图片 4">
            <a:extLst>
              <a:ext uri="{FF2B5EF4-FFF2-40B4-BE49-F238E27FC236}">
                <a16:creationId xmlns:a16="http://schemas.microsoft.com/office/drawing/2014/main" id="{8F68E98C-8AAA-4252-9B1E-C78B13A2C6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42" y="6194284"/>
            <a:ext cx="3100082" cy="557569"/>
          </a:xfrm>
          <a:prstGeom prst="rect">
            <a:avLst/>
          </a:prstGeom>
        </p:spPr>
      </p:pic>
      <p:pic>
        <p:nvPicPr>
          <p:cNvPr id="8" name="图片 3">
            <a:extLst>
              <a:ext uri="{FF2B5EF4-FFF2-40B4-BE49-F238E27FC236}">
                <a16:creationId xmlns:a16="http://schemas.microsoft.com/office/drawing/2014/main" id="{DEB905CF-85FF-4658-B724-D6ACD1A112A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682" y="6096533"/>
            <a:ext cx="655320" cy="65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1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8F81-8714-48C1-931A-C5CE54E1C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88C7D-2020-47E3-816D-2554537A1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646D4-2DD0-4EAD-ACD9-384E1EA0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B1D1-B16A-42E4-B558-58FC71FB7A03}" type="datetime1">
              <a:rPr lang="en-HK" smtClean="0"/>
              <a:t>17/6/2021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3B487-9A71-430B-A833-DD7B7445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886E9-709B-497A-85FD-55BB7B36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0257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AA08-B723-4111-9110-F38CF5A1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C1C7B-CB64-4063-AA02-6506D8E68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F56E3-1D20-45BC-89C4-BD7CC4671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49E7E-7785-4222-B98E-62BF33EF7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19B6-3D18-4DBE-B680-E120D8000656}" type="datetime1">
              <a:rPr lang="en-HK" smtClean="0"/>
              <a:t>17/6/2021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B8F19-85AD-48CE-AABB-710A7A80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19E30-20F6-4155-A302-F6A8F02D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4888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E5B8-1537-4305-B452-01C64AF87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5E838-35D5-4397-AEF9-C132B6CF8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DAEA5-AFDE-4E94-AAD2-4B68DD07D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BA9FF-1659-41ED-B48E-B21E186E3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E98863-1418-41EA-8335-D4BC815E5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90DCC-40B1-459C-8C01-760FA9A1A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409A-F13A-4448-8882-A48D4AD3A2F9}" type="datetime1">
              <a:rPr lang="en-HK" smtClean="0"/>
              <a:t>17/6/2021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19B55-0A8F-4150-8EE5-B6F8F2FF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4ADBF-D6C3-47B1-9B35-9C88DD18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2889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EFDC-9F25-4E0A-B6DA-1EDCF1B4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BCB351-CAEE-40AA-A8FC-7DAB2EB15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990C-E777-4199-915D-DCE321BFEE7F}" type="datetime1">
              <a:rPr lang="en-HK" smtClean="0"/>
              <a:t>17/6/2021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15D39-54EB-4B21-B570-D33C999B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E67A2-FD11-4293-B1C9-D3ABFE0D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0036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0724C-C33E-44B0-A9B9-ACEFFAF9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9B75-3055-4168-9C44-0E10956C99C7}" type="datetime1">
              <a:rPr lang="en-HK" smtClean="0"/>
              <a:t>17/6/2021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D3DB6-DB64-46C2-B55B-1DD30742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5AC42-A75D-4A3E-B576-E3C55D12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7366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1F75-242D-4B19-B1D4-0E3548E6A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3CC0D-4091-4335-8A7B-673D2687E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33D2D-BEBF-4FFC-A440-26B12D9FF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7B96C-07CE-4004-AF15-5BB40ABFE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4EBA-220D-4767-8428-C88AC009FBF8}" type="datetime1">
              <a:rPr lang="en-HK" smtClean="0"/>
              <a:t>17/6/2021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5FFE2-1ADC-4BBB-B7ED-77AF4A84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B2E66-499A-446E-8E93-FD78812D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8709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49CC9-4E60-4564-A787-525644DE6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81AD84-0AEF-4CD4-9696-0161B291A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72C9E-77B5-43B9-B8F0-5D8C77646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37E77-50AC-48DC-BF9A-1D12F984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B456-117F-4313-A6E3-3A605A4054B1}" type="datetime1">
              <a:rPr lang="en-HK" smtClean="0"/>
              <a:t>17/6/2021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6457A-82ED-4296-8AC7-D293FD6B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4EDE1-8871-44EF-B091-78502693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3695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BB3D91-C304-4775-8D3E-5068200A6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4297E-0FB3-4A2B-A44C-5DAC5FF3E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1C3DD-9EB2-442C-ACF1-8C34E06E2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28854-5C00-45EB-BC29-7FD6F07A2970}" type="datetime1">
              <a:rPr lang="en-HK" smtClean="0"/>
              <a:t>17/6/2021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04F56-3A2B-4501-AB60-CF2F02041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4D613-6AC0-43B9-9150-B995152B8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AD447-0EE0-428E-9FF8-4BE3B7394FC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5214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11" Type="http://schemas.openxmlformats.org/officeDocument/2006/relationships/image" Target="../media/image1011.png"/><Relationship Id="rId5" Type="http://schemas.openxmlformats.org/officeDocument/2006/relationships/image" Target="../media/image29.emf"/><Relationship Id="rId10" Type="http://schemas.openxmlformats.org/officeDocument/2006/relationships/image" Target="../media/image1002.png"/><Relationship Id="rId4" Type="http://schemas.openxmlformats.org/officeDocument/2006/relationships/image" Target="../media/image28.emf"/><Relationship Id="rId9" Type="http://schemas.openxmlformats.org/officeDocument/2006/relationships/image" Target="../media/image3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45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7F69AC-5A08-4B39-ACA5-2D17428436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"/>
          </a:blip>
          <a:srcRect l="3540"/>
          <a:stretch/>
        </p:blipFill>
        <p:spPr>
          <a:xfrm>
            <a:off x="0" y="125677"/>
            <a:ext cx="9038429" cy="57131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9482B5-DAD0-40F4-ACCD-9A4F88904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9635"/>
            <a:ext cx="9144000" cy="831418"/>
          </a:xfrm>
        </p:spPr>
        <p:txBody>
          <a:bodyPr>
            <a:noAutofit/>
          </a:bodyPr>
          <a:lstStyle/>
          <a:p>
            <a:r>
              <a:rPr lang="en-H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DDP-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Trajectory Optimization and Stabilization for Constrained Underactuated Robotic Systems</a:t>
            </a:r>
            <a:endParaRPr lang="en-HK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49235-3746-4FEB-AE6C-CB5776A01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7563" y="3001818"/>
            <a:ext cx="10076873" cy="3103419"/>
          </a:xfrm>
        </p:spPr>
        <p:txBody>
          <a:bodyPr>
            <a:normAutofit lnSpcReduction="10000"/>
          </a:bodyPr>
          <a:lstStyle/>
          <a:p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Yunxi TANG</a:t>
            </a:r>
          </a:p>
          <a:p>
            <a:endParaRPr lang="en-HK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K. W. Samuel Au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Committee Members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LIU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Yunhui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CHEN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Benmei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K. W. Samuel Au</a:t>
            </a:r>
          </a:p>
          <a:p>
            <a:endParaRPr lang="en-HK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B287-B37B-4B2E-8D8E-A1ADCCFC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277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CB4F-2D47-4DEA-85C0-8B0C8F07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HK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44EA3C-8E70-4D9F-850B-DA0EC8DDB3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0068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en-HK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TO?</a:t>
                </a:r>
                <a:endParaRPr lang="en-H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HK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 methods </a:t>
                </a:r>
                <a:r>
                  <a:rPr lang="en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HK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transcription</a:t>
                </a:r>
                <a:r>
                  <a:rPr lang="en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</a:p>
              <a:p>
                <a:pPr lvl="1" algn="just"/>
                <a:r>
                  <a:rPr lang="en-HK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discrete decision variables to </a:t>
                </a:r>
                <a:r>
                  <a:rPr lang="en-HK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approximate</a:t>
                </a:r>
                <a:r>
                  <a:rPr lang="en-HK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original problem.</a:t>
                </a:r>
              </a:p>
              <a:p>
                <a:pPr lvl="1"/>
                <a:r>
                  <a:rPr lang="en-HK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Original decision variable </a:t>
                </a:r>
                <a14:m>
                  <m:oMath xmlns:m="http://schemas.openxmlformats.org/officeDocument/2006/math">
                    <m:r>
                      <a:rPr lang="en-HK" sz="22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H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HK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HK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HK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HK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HK" sz="22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HK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d>
                      <m:dPr>
                        <m:ctrlPr>
                          <a:rPr lang="en-HK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HK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e>
                    </m:d>
                    <m:r>
                      <a:rPr lang="en-HK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HK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d>
                      <m:dPr>
                        <m:ctrlPr>
                          <a:rPr lang="en-HK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HK" sz="2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e>
                    </m:d>
                    <m:r>
                      <a:rPr lang="en-HK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HK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HK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=0,1,2,…,</m:t>
                    </m:r>
                    <m:r>
                      <a:rPr lang="en-HK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</m:oMath>
                </a14:m>
                <a:endParaRPr lang="en-HK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HK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NLP solvers are needed, SQP…; Easy to handle constraints.</a:t>
                </a:r>
              </a:p>
              <a:p>
                <a:pPr lvl="1"/>
                <a:r>
                  <a:rPr lang="en-HK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Slow but robust</a:t>
                </a:r>
                <a:r>
                  <a:rPr lang="en-HK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en-HK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 loop </a:t>
                </a:r>
                <a:r>
                  <a:rPr lang="en-HK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solution, </a:t>
                </a:r>
                <a:r>
                  <a:rPr lang="en-HK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 stabilizing controller </a:t>
                </a:r>
                <a:r>
                  <a:rPr lang="en-HK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need, e.g., time-varying LQR</a:t>
                </a:r>
              </a:p>
              <a:p>
                <a:pPr lvl="1" algn="just"/>
                <a:endParaRPr lang="en-H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HK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Differential Dynamic Programming</a:t>
                </a:r>
              </a:p>
              <a:p>
                <a:pPr lvl="1"/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Exploit </a:t>
                </a:r>
                <a:r>
                  <a:rPr lang="en-HK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Markov structure </a:t>
                </a:r>
                <a:r>
                  <a:rPr lang="en-HK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system</a:t>
                </a:r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solve subproblems iteratively.</a:t>
                </a:r>
              </a:p>
              <a:p>
                <a:pPr lvl="1"/>
                <a:r>
                  <a:rPr lang="en-HK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</a:t>
                </a:r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 complexity.</a:t>
                </a:r>
              </a:p>
              <a:p>
                <a:pPr lvl="1"/>
                <a:r>
                  <a:rPr lang="en-HK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Closed loop </a:t>
                </a:r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 </a:t>
                </a:r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compensate the introduced approximation error and uncertainty in real-world application.</a:t>
                </a:r>
              </a:p>
              <a:p>
                <a:pPr lvl="1"/>
                <a:r>
                  <a:rPr lang="en-HK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Fast but less stable</a:t>
                </a:r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; Cannot handle state constraints.</a:t>
                </a:r>
                <a:endParaRPr lang="en-H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HK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44EA3C-8E70-4D9F-850B-DA0EC8DDB3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0068"/>
                <a:ext cx="10515600" cy="4351338"/>
              </a:xfrm>
              <a:blipFill>
                <a:blip r:embed="rId2"/>
                <a:stretch>
                  <a:fillRect l="-1043" t="-3782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AEDB5-DF8A-44D8-BD51-2C854838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10</a:t>
            </a:fld>
            <a:endParaRPr lang="en-H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A82E9C-28BA-4797-B7C1-340970FA3242}"/>
              </a:ext>
            </a:extLst>
          </p:cNvPr>
          <p:cNvSpPr/>
          <p:nvPr/>
        </p:nvSpPr>
        <p:spPr>
          <a:xfrm>
            <a:off x="838200" y="3755737"/>
            <a:ext cx="10515600" cy="1948873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69475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56B4-BCDF-4EBE-8B8F-762EC4A73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H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 DDP-based Trajectory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CC429-F3CD-41CB-AF1A-32BAE52A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11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26711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D49C5-E176-431D-849C-13D63B60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DDP-based Trajectory Optimization</a:t>
            </a:r>
            <a:endParaRPr lang="en-HK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137398-C5BF-4700-A96D-3EEF928E43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45040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HK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DDP Principles </a:t>
                </a:r>
              </a:p>
              <a:p>
                <a:r>
                  <a:rPr lang="en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 function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HK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HK" sz="2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HK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sz="20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HK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HK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sz="20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HK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  <m:r>
                                    <a:rPr lang="en-HK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ℓ(</m:t>
                              </m:r>
                              <m:sSub>
                                <m:sSubPr>
                                  <m:ctrlPr>
                                    <a:rPr lang="en-HK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sz="20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HK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HK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sz="20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HK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H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H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Bellman's equation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en-HK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HK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HK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HK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HK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HK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HK" sz="20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HK" sz="2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ℓ</m:t>
                              </m:r>
                              <m:d>
                                <m:dPr>
                                  <m:ctrlPr>
                                    <a:rPr lang="en-HK" sz="20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HK" sz="20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  <m:r>
                                    <a:rPr lang="en-HK" sz="20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HK" sz="20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HK" sz="2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HK" sz="2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HK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HK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HK" sz="2000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HK" sz="2000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HK" sz="2000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HK" sz="2000" b="1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HK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HK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HK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HK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HK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lim>
                          </m:limLow>
                        </m:fName>
                        <m:e>
                          <m:r>
                            <a:rPr lang="en-HK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r>
                            <a:rPr lang="en-HK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HK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HK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HK" sz="2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𝒖</m:t>
                          </m:r>
                          <m:r>
                            <a:rPr lang="en-HK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HK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HK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Bellman’s equation in variation form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HK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HK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HK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HK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HK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𝜹</m:t>
                        </m:r>
                        <m:r>
                          <a:rPr lang="en-HK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HK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HK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HK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HK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HK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  <m:r>
                              <a:rPr lang="en-HK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HK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HK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ℓ</m:t>
                            </m:r>
                            <m:d>
                              <m:dPr>
                                <m:ctrlPr>
                                  <a:rPr lang="en-HK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 sz="20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en-HK" sz="20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HK" sz="20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𝜹</m:t>
                                </m:r>
                                <m:r>
                                  <a:rPr lang="en-HK" sz="20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en-HK" sz="20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HK" sz="20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𝒖</m:t>
                                </m:r>
                                <m:r>
                                  <a:rPr lang="en-HK" sz="20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HK" sz="20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𝜹</m:t>
                                </m:r>
                                <m:r>
                                  <a:rPr lang="en-HK" sz="20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𝒖</m:t>
                                </m:r>
                              </m:e>
                            </m:d>
                            <m:r>
                              <a:rPr lang="en-HK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HK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HK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HK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HK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HK" sz="20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  <m:r>
                                      <a:rPr lang="en-HK" sz="20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HK" sz="2000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𝜹</m:t>
                                    </m:r>
                                    <m:r>
                                      <a:rPr lang="en-HK" sz="2000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  <m:r>
                                      <a:rPr lang="en-HK" sz="20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HK" sz="20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𝒖</m:t>
                                    </m:r>
                                    <m:r>
                                      <a:rPr lang="en-HK" sz="20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HK" sz="2000" b="1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𝜹</m:t>
                                    </m:r>
                                    <m:r>
                                      <a:rPr lang="en-HK" sz="2000" b="1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H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HK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HK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HK" sz="2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HK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  <m:r>
                                <a:rPr lang="en-HK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lim>
                          </m:limLow>
                        </m:fName>
                        <m:e>
                          <m:r>
                            <a:rPr lang="en-HK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HK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HK" sz="20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𝜹</m:t>
                              </m:r>
                              <m:r>
                                <a:rPr lang="en-HK" sz="20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HK" sz="20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HK" sz="20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𝜹</m:t>
                              </m:r>
                              <m:r>
                                <a:rPr lang="en-HK" sz="20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𝒖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H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137398-C5BF-4700-A96D-3EEF928E43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45040"/>
                <a:ext cx="10515600" cy="4351338"/>
              </a:xfrm>
              <a:blipFill>
                <a:blip r:embed="rId2"/>
                <a:stretch>
                  <a:fillRect l="-1217" t="-336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4305A-2E89-41B8-9AFB-37AF42E4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12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166270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D49C5-E176-431D-849C-13D63B60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DDP-based Trajectory Optimization</a:t>
            </a:r>
            <a:endParaRPr lang="en-HK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137398-C5BF-4700-A96D-3EEF928E43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4504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HK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DDP Principles </a:t>
                </a:r>
              </a:p>
              <a:p>
                <a:r>
                  <a:rPr lang="en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LQ Approximation and solve QPs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HK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HK" sz="2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HK" sz="2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  <m:r>
                                <a:rPr lang="en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HK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HK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HK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HK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HK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HK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HK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𝑢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en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func>
                      <m:d>
                        <m:dPr>
                          <m:begChr m:val="["/>
                          <m:endChr m:val="]"/>
                          <m:ctrlP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HK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𝑢𝑢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HK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HK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HK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HK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  <m:r>
                                  <a:rPr lang="en-HK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HK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  <m:r>
                                  <a:rPr lang="en-HK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H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H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 modifications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HK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𝑓𝑓</m:t>
                          </m:r>
                        </m:sub>
                      </m:sSub>
                      <m:r>
                        <a:rPr lang="en-HK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𝑓𝑏</m:t>
                          </m:r>
                        </m:sub>
                      </m:sSub>
                      <m:r>
                        <a:rPr lang="en-HK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HK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H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H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137398-C5BF-4700-A96D-3EEF928E43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45040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4305A-2E89-41B8-9AFB-37AF42E4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13</a:t>
            </a:fld>
            <a:endParaRPr lang="en-HK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401558-49E1-481D-9249-BFA544BB3248}"/>
              </a:ext>
            </a:extLst>
          </p:cNvPr>
          <p:cNvCxnSpPr/>
          <p:nvPr/>
        </p:nvCxnSpPr>
        <p:spPr>
          <a:xfrm>
            <a:off x="6012180" y="4236720"/>
            <a:ext cx="342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9A5236-3D58-4469-8DCD-9E4DC1AA0082}"/>
              </a:ext>
            </a:extLst>
          </p:cNvPr>
          <p:cNvCxnSpPr/>
          <p:nvPr/>
        </p:nvCxnSpPr>
        <p:spPr>
          <a:xfrm>
            <a:off x="6728460" y="4236720"/>
            <a:ext cx="342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D4057A3-443C-4A34-85EC-828F1AA30F36}"/>
              </a:ext>
            </a:extLst>
          </p:cNvPr>
          <p:cNvCxnSpPr/>
          <p:nvPr/>
        </p:nvCxnSpPr>
        <p:spPr>
          <a:xfrm rot="10800000">
            <a:off x="6896100" y="4245956"/>
            <a:ext cx="971550" cy="311468"/>
          </a:xfrm>
          <a:prstGeom prst="bentConnector3">
            <a:avLst>
              <a:gd name="adj1" fmla="val 99999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59C6265-523B-45B0-9810-45C0A5623B08}"/>
              </a:ext>
            </a:extLst>
          </p:cNvPr>
          <p:cNvCxnSpPr>
            <a:cxnSpLocks/>
          </p:cNvCxnSpPr>
          <p:nvPr/>
        </p:nvCxnSpPr>
        <p:spPr>
          <a:xfrm rot="10800000">
            <a:off x="6183630" y="4245958"/>
            <a:ext cx="1684020" cy="731519"/>
          </a:xfrm>
          <a:prstGeom prst="bentConnector3">
            <a:avLst>
              <a:gd name="adj1" fmla="val 99774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057517D-6F58-4143-A90A-C1AFC2D32DA0}"/>
                  </a:ext>
                </a:extLst>
              </p:cNvPr>
              <p:cNvSpPr txBox="1"/>
              <p:nvPr/>
            </p:nvSpPr>
            <p:spPr>
              <a:xfrm>
                <a:off x="7867650" y="4392454"/>
                <a:ext cx="988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𝑢𝑢</m:t>
                          </m:r>
                        </m:sub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𝑢𝑥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057517D-6F58-4143-A90A-C1AFC2D32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650" y="4392454"/>
                <a:ext cx="988026" cy="276999"/>
              </a:xfrm>
              <a:prstGeom prst="rect">
                <a:avLst/>
              </a:prstGeom>
              <a:blipFill>
                <a:blip r:embed="rId3"/>
                <a:stretch>
                  <a:fillRect l="-1235" t="-4444" r="-617" b="-3111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DC164E-A7F1-457B-A75E-6329066E6159}"/>
                  </a:ext>
                </a:extLst>
              </p:cNvPr>
              <p:cNvSpPr txBox="1"/>
              <p:nvPr/>
            </p:nvSpPr>
            <p:spPr>
              <a:xfrm>
                <a:off x="7867650" y="4825185"/>
                <a:ext cx="887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𝑢𝑢</m:t>
                          </m:r>
                        </m:sub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DC164E-A7F1-457B-A75E-6329066E6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650" y="4825185"/>
                <a:ext cx="887038" cy="276999"/>
              </a:xfrm>
              <a:prstGeom prst="rect">
                <a:avLst/>
              </a:prstGeom>
              <a:blipFill>
                <a:blip r:embed="rId4"/>
                <a:stretch>
                  <a:fillRect l="-1379" t="-4444" r="-690" b="-3111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6DB466-1E8C-4AF9-AF9B-89F0CB4B2C6C}"/>
                  </a:ext>
                </a:extLst>
              </p:cNvPr>
              <p:cNvSpPr txBox="1"/>
              <p:nvPr/>
            </p:nvSpPr>
            <p:spPr>
              <a:xfrm>
                <a:off x="8889967" y="4429603"/>
                <a:ext cx="18745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HK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Depends on gradient and Hessian of  </a:t>
                </a:r>
                <a14:m>
                  <m:oMath xmlns:m="http://schemas.openxmlformats.org/officeDocument/2006/math">
                    <m:r>
                      <a:rPr lang="en-HK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HK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en-HK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6DB466-1E8C-4AF9-AF9B-89F0CB4B2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967" y="4429603"/>
                <a:ext cx="1874520" cy="584775"/>
              </a:xfrm>
              <a:prstGeom prst="rect">
                <a:avLst/>
              </a:prstGeom>
              <a:blipFill>
                <a:blip r:embed="rId5"/>
                <a:stretch>
                  <a:fillRect l="-1623" t="-3125" r="-4221" b="-1250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6B443C5-AE7C-4344-8BEA-C1212F356633}"/>
              </a:ext>
            </a:extLst>
          </p:cNvPr>
          <p:cNvSpPr/>
          <p:nvPr/>
        </p:nvSpPr>
        <p:spPr>
          <a:xfrm>
            <a:off x="4335780" y="6423660"/>
            <a:ext cx="3406140" cy="198120"/>
          </a:xfrm>
          <a:custGeom>
            <a:avLst/>
            <a:gdLst>
              <a:gd name="connsiteX0" fmla="*/ 0 w 3406140"/>
              <a:gd name="connsiteY0" fmla="*/ 198120 h 198120"/>
              <a:gd name="connsiteX1" fmla="*/ 1264920 w 3406140"/>
              <a:gd name="connsiteY1" fmla="*/ 38100 h 198120"/>
              <a:gd name="connsiteX2" fmla="*/ 2392680 w 3406140"/>
              <a:gd name="connsiteY2" fmla="*/ 160020 h 198120"/>
              <a:gd name="connsiteX3" fmla="*/ 3406140 w 3406140"/>
              <a:gd name="connsiteY3" fmla="*/ 0 h 19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6140" h="198120">
                <a:moveTo>
                  <a:pt x="0" y="198120"/>
                </a:moveTo>
                <a:cubicBezTo>
                  <a:pt x="433070" y="121285"/>
                  <a:pt x="866140" y="44450"/>
                  <a:pt x="1264920" y="38100"/>
                </a:cubicBezTo>
                <a:cubicBezTo>
                  <a:pt x="1663700" y="31750"/>
                  <a:pt x="2035810" y="166370"/>
                  <a:pt x="2392680" y="160020"/>
                </a:cubicBezTo>
                <a:cubicBezTo>
                  <a:pt x="2749550" y="153670"/>
                  <a:pt x="3077845" y="76835"/>
                  <a:pt x="340614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A6F18AC-97A5-4416-A4AD-4AFEE0C89617}"/>
              </a:ext>
            </a:extLst>
          </p:cNvPr>
          <p:cNvSpPr/>
          <p:nvPr/>
        </p:nvSpPr>
        <p:spPr>
          <a:xfrm>
            <a:off x="4351020" y="6186756"/>
            <a:ext cx="3299460" cy="435024"/>
          </a:xfrm>
          <a:custGeom>
            <a:avLst/>
            <a:gdLst>
              <a:gd name="connsiteX0" fmla="*/ 0 w 3299460"/>
              <a:gd name="connsiteY0" fmla="*/ 435024 h 435024"/>
              <a:gd name="connsiteX1" fmla="*/ 1165860 w 3299460"/>
              <a:gd name="connsiteY1" fmla="*/ 15924 h 435024"/>
              <a:gd name="connsiteX2" fmla="*/ 2667000 w 3299460"/>
              <a:gd name="connsiteY2" fmla="*/ 84504 h 435024"/>
              <a:gd name="connsiteX3" fmla="*/ 3299460 w 3299460"/>
              <a:gd name="connsiteY3" fmla="*/ 54024 h 43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9460" h="435024">
                <a:moveTo>
                  <a:pt x="0" y="435024"/>
                </a:moveTo>
                <a:cubicBezTo>
                  <a:pt x="360680" y="254684"/>
                  <a:pt x="721360" y="74344"/>
                  <a:pt x="1165860" y="15924"/>
                </a:cubicBezTo>
                <a:cubicBezTo>
                  <a:pt x="1610360" y="-42496"/>
                  <a:pt x="2311400" y="78154"/>
                  <a:pt x="2667000" y="84504"/>
                </a:cubicBezTo>
                <a:cubicBezTo>
                  <a:pt x="3022600" y="90854"/>
                  <a:pt x="3161030" y="72439"/>
                  <a:pt x="3299460" y="54024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8BA74E1-4303-4B95-AF9E-5D347741DE45}"/>
              </a:ext>
            </a:extLst>
          </p:cNvPr>
          <p:cNvSpPr/>
          <p:nvPr/>
        </p:nvSpPr>
        <p:spPr>
          <a:xfrm>
            <a:off x="4351020" y="5836497"/>
            <a:ext cx="3261360" cy="770043"/>
          </a:xfrm>
          <a:custGeom>
            <a:avLst/>
            <a:gdLst>
              <a:gd name="connsiteX0" fmla="*/ 0 w 3261360"/>
              <a:gd name="connsiteY0" fmla="*/ 770043 h 770043"/>
              <a:gd name="connsiteX1" fmla="*/ 1173480 w 3261360"/>
              <a:gd name="connsiteY1" fmla="*/ 23283 h 770043"/>
              <a:gd name="connsiteX2" fmla="*/ 2217420 w 3261360"/>
              <a:gd name="connsiteY2" fmla="*/ 175683 h 770043"/>
              <a:gd name="connsiteX3" fmla="*/ 3261360 w 3261360"/>
              <a:gd name="connsiteY3" fmla="*/ 38523 h 770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1360" h="770043">
                <a:moveTo>
                  <a:pt x="0" y="770043"/>
                </a:moveTo>
                <a:cubicBezTo>
                  <a:pt x="401955" y="446193"/>
                  <a:pt x="803910" y="122343"/>
                  <a:pt x="1173480" y="23283"/>
                </a:cubicBezTo>
                <a:cubicBezTo>
                  <a:pt x="1543050" y="-75777"/>
                  <a:pt x="1869440" y="173143"/>
                  <a:pt x="2217420" y="175683"/>
                </a:cubicBezTo>
                <a:cubicBezTo>
                  <a:pt x="2565400" y="178223"/>
                  <a:pt x="2913380" y="108373"/>
                  <a:pt x="3261360" y="38523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FC60BB08-E4B8-42BE-A570-9C75DDC8B8EC}"/>
              </a:ext>
            </a:extLst>
          </p:cNvPr>
          <p:cNvSpPr/>
          <p:nvPr/>
        </p:nvSpPr>
        <p:spPr>
          <a:xfrm>
            <a:off x="5996940" y="6302060"/>
            <a:ext cx="83820" cy="152823"/>
          </a:xfrm>
          <a:prstGeom prst="up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EFE876B8-7758-43A6-8E05-4288CA84D976}"/>
              </a:ext>
            </a:extLst>
          </p:cNvPr>
          <p:cNvSpPr/>
          <p:nvPr/>
        </p:nvSpPr>
        <p:spPr>
          <a:xfrm>
            <a:off x="5615940" y="5874764"/>
            <a:ext cx="83820" cy="152823"/>
          </a:xfrm>
          <a:prstGeom prst="up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3A2F21-58CC-4B30-A0F2-F8BF4424C5B1}"/>
              </a:ext>
            </a:extLst>
          </p:cNvPr>
          <p:cNvSpPr txBox="1"/>
          <p:nvPr/>
        </p:nvSpPr>
        <p:spPr>
          <a:xfrm>
            <a:off x="7721583" y="6280994"/>
            <a:ext cx="1238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trajectory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FA36D7-8F1A-49E2-BB68-2B274E3615D1}"/>
              </a:ext>
            </a:extLst>
          </p:cNvPr>
          <p:cNvSpPr txBox="1"/>
          <p:nvPr/>
        </p:nvSpPr>
        <p:spPr>
          <a:xfrm>
            <a:off x="7592042" y="6067952"/>
            <a:ext cx="1498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trajectory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797DBA-19FB-4B3E-B1FD-1383D29E3555}"/>
              </a:ext>
            </a:extLst>
          </p:cNvPr>
          <p:cNvSpPr txBox="1"/>
          <p:nvPr/>
        </p:nvSpPr>
        <p:spPr>
          <a:xfrm>
            <a:off x="7592041" y="5723662"/>
            <a:ext cx="1367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trajectory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677DA4-757C-455F-BBB1-559D3B084D22}"/>
              </a:ext>
            </a:extLst>
          </p:cNvPr>
          <p:cNvSpPr txBox="1"/>
          <p:nvPr/>
        </p:nvSpPr>
        <p:spPr>
          <a:xfrm>
            <a:off x="5468927" y="5987665"/>
            <a:ext cx="461665" cy="2372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HK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HK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EECADB-8E40-462F-9FE9-447E879CCB21}"/>
              </a:ext>
            </a:extLst>
          </p:cNvPr>
          <p:cNvSpPr txBox="1"/>
          <p:nvPr/>
        </p:nvSpPr>
        <p:spPr>
          <a:xfrm>
            <a:off x="8045103" y="5935664"/>
            <a:ext cx="461665" cy="2372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HK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HK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6A601CA-4035-4347-A85F-D902BF7A8E02}"/>
                  </a:ext>
                </a:extLst>
              </p:cNvPr>
              <p:cNvSpPr txBox="1"/>
              <p:nvPr/>
            </p:nvSpPr>
            <p:spPr>
              <a:xfrm>
                <a:off x="4131676" y="6529862"/>
                <a:ext cx="1876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HK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6A601CA-4035-4347-A85F-D902BF7A8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676" y="6529862"/>
                <a:ext cx="187679" cy="184666"/>
              </a:xfrm>
              <a:prstGeom prst="rect">
                <a:avLst/>
              </a:prstGeom>
              <a:blipFill>
                <a:blip r:embed="rId6"/>
                <a:stretch>
                  <a:fillRect l="-12903" r="-3226" b="-1333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32F0FA3-AE19-4477-89A4-01BADF7CF257}"/>
                  </a:ext>
                </a:extLst>
              </p:cNvPr>
              <p:cNvSpPr txBox="1"/>
              <p:nvPr/>
            </p:nvSpPr>
            <p:spPr>
              <a:xfrm>
                <a:off x="5953566" y="6546749"/>
                <a:ext cx="559448" cy="208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HK" sz="1200" b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HK" sz="1200" b="1" i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HK" sz="12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HK" sz="1200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  <m:r>
                            <a:rPr lang="en-HK" sz="12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HK" sz="1200" b="1" i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HK" sz="1200" b="1" i="0" smtClean="0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p>
                              <m:r>
                                <a:rPr lang="en-HK" sz="1200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HK" sz="12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32F0FA3-AE19-4477-89A4-01BADF7CF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566" y="6546749"/>
                <a:ext cx="559448" cy="208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50075E4-D1F3-4901-A7B4-E48BA638530B}"/>
                  </a:ext>
                </a:extLst>
              </p:cNvPr>
              <p:cNvSpPr txBox="1"/>
              <p:nvPr/>
            </p:nvSpPr>
            <p:spPr>
              <a:xfrm>
                <a:off x="6201868" y="6238927"/>
                <a:ext cx="498533" cy="208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HK" sz="1200" b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HK" sz="1200" b="1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HK" sz="1200" b="1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HK" sz="1200" b="1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p>
                          </m:sSup>
                          <m:r>
                            <a:rPr lang="en-HK" sz="12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HK" sz="1200" b="1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HK" sz="1200" b="1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p>
                              <m:r>
                                <a:rPr lang="en-HK" sz="1200" b="1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HK" sz="1200" b="1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50075E4-D1F3-4901-A7B4-E48BA6385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868" y="6238927"/>
                <a:ext cx="498533" cy="2084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813C56D-47D0-4FF6-9916-D2484601972E}"/>
                  </a:ext>
                </a:extLst>
              </p:cNvPr>
              <p:cNvSpPr txBox="1"/>
              <p:nvPr/>
            </p:nvSpPr>
            <p:spPr>
              <a:xfrm>
                <a:off x="5703335" y="5895799"/>
                <a:ext cx="5232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HK" sz="1200" b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HK" sz="12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HK" sz="12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HK" sz="12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HK" sz="12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HK" sz="12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HK" sz="12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p>
                              <m:r>
                                <a:rPr lang="en-HK" sz="12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HK" sz="1200" b="1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813C56D-47D0-4FF6-9916-D24846019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335" y="5895799"/>
                <a:ext cx="523284" cy="1846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5045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D49C5-E176-431D-849C-13D63B60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DDP-based Trajectory Optimization</a:t>
            </a:r>
            <a:endParaRPr lang="en-HK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137398-C5BF-4700-A96D-3EEF928E43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4504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HK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DDP Principles </a:t>
                </a:r>
              </a:p>
              <a:p>
                <a:r>
                  <a:rPr lang="en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LQ Approximation and solve QPs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HK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HK" sz="2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HK" sz="2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  <m:r>
                                <a:rPr lang="en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HK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HK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HK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HK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HK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HK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HK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𝑢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en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func>
                      <m:d>
                        <m:dPr>
                          <m:begChr m:val="["/>
                          <m:endChr m:val="]"/>
                          <m:ctrlP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HK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HK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𝑢𝑢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HK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HK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HK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HK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  <m:r>
                                  <a:rPr lang="en-HK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HK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  <m:r>
                                  <a:rPr lang="en-HK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H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H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 modifications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HK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𝑓𝑓</m:t>
                          </m:r>
                        </m:sub>
                      </m:sSub>
                      <m:r>
                        <a:rPr lang="en-HK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𝑓𝑏</m:t>
                          </m:r>
                        </m:sub>
                      </m:sSub>
                      <m:r>
                        <a:rPr lang="en-HK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HK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H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H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137398-C5BF-4700-A96D-3EEF928E43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45040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446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5BB7-383F-4E64-9B1A-EE87FDDF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Dynamic Programming (DDP)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FC220C-6E15-4147-A396-D03714116F41}"/>
                  </a:ext>
                </a:extLst>
              </p:cNvPr>
              <p:cNvSpPr txBox="1"/>
              <p:nvPr/>
            </p:nvSpPr>
            <p:spPr>
              <a:xfrm>
                <a:off x="981075" y="1419225"/>
                <a:ext cx="1080135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Pass (FP): Simulation with </a:t>
                </a:r>
                <a:r>
                  <a:rPr lang="en-HK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RK45</a:t>
                </a:r>
                <a:r>
                  <a:rPr lang="en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from </a:t>
                </a:r>
                <a14:m>
                  <m:oMath xmlns:m="http://schemas.openxmlformats.org/officeDocument/2006/math"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HK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HK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H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HK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HK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H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HK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HK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Backward Pass (BP): </a:t>
                </a:r>
                <a:r>
                  <a:rPr lang="en-HK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linearization</a:t>
                </a:r>
                <a:r>
                  <a:rPr lang="en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dynamics, </a:t>
                </a:r>
                <a:r>
                  <a:rPr lang="en-HK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quadratic approximation </a:t>
                </a:r>
                <a:r>
                  <a:rPr lang="en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cost.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Backpropagate the </a:t>
                </a:r>
                <a:r>
                  <a:rPr lang="en-HK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gradients and Hessian </a:t>
                </a:r>
                <a:r>
                  <a:rPr lang="en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value function.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modification of control sequence.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FC220C-6E15-4147-A396-D03714116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75" y="1419225"/>
                <a:ext cx="10801350" cy="1938992"/>
              </a:xfrm>
              <a:prstGeom prst="rect">
                <a:avLst/>
              </a:prstGeom>
              <a:blipFill>
                <a:blip r:embed="rId2"/>
                <a:stretch>
                  <a:fillRect l="-790" t="-2516" r="-451" b="-628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Left Brace 25">
            <a:extLst>
              <a:ext uri="{FF2B5EF4-FFF2-40B4-BE49-F238E27FC236}">
                <a16:creationId xmlns:a16="http://schemas.microsoft.com/office/drawing/2014/main" id="{7B3CFEC2-10A8-404E-970D-015212B2BE88}"/>
              </a:ext>
            </a:extLst>
          </p:cNvPr>
          <p:cNvSpPr/>
          <p:nvPr/>
        </p:nvSpPr>
        <p:spPr>
          <a:xfrm>
            <a:off x="532679" y="3618036"/>
            <a:ext cx="393375" cy="3013785"/>
          </a:xfrm>
          <a:prstGeom prst="leftBrace">
            <a:avLst>
              <a:gd name="adj1" fmla="val 8333"/>
              <a:gd name="adj2" fmla="val 5061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93B322-E26F-46EF-B854-51A884708F9A}"/>
              </a:ext>
            </a:extLst>
          </p:cNvPr>
          <p:cNvSpPr txBox="1"/>
          <p:nvPr/>
        </p:nvSpPr>
        <p:spPr>
          <a:xfrm>
            <a:off x="981075" y="3471277"/>
            <a:ext cx="7811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Unstable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longer trajectory is, linearization of explicit discrete dynamics makes forward simulation diverge easier.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to initial controller: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controller must be stable.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provide infeasible guess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Only control is optimized over directly, but I know some intermediate states candidate.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3C0BF714-440B-4C65-B449-0AC7CF6926CB}"/>
              </a:ext>
            </a:extLst>
          </p:cNvPr>
          <p:cNvSpPr/>
          <p:nvPr/>
        </p:nvSpPr>
        <p:spPr>
          <a:xfrm>
            <a:off x="8610211" y="3618805"/>
            <a:ext cx="478472" cy="129172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092B52-E2C9-41AD-8BEA-FA6C6C554EFC}"/>
              </a:ext>
            </a:extLst>
          </p:cNvPr>
          <p:cNvSpPr txBox="1"/>
          <p:nvPr/>
        </p:nvSpPr>
        <p:spPr>
          <a:xfrm>
            <a:off x="9158489" y="4065007"/>
            <a:ext cx="286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shooting variant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E818E2-E5A0-41C5-A289-1EDE65E86B6A}"/>
              </a:ext>
            </a:extLst>
          </p:cNvPr>
          <p:cNvSpPr txBox="1"/>
          <p:nvPr/>
        </p:nvSpPr>
        <p:spPr>
          <a:xfrm>
            <a:off x="995860" y="5125934"/>
            <a:ext cx="78119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constraints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clamp or squash in FP; box-QP in BP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Constraint: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easy, states are not optimized over directly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Sacrifice feedback control policy: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constrained variants cannot keep this term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Lose the complexity of each step: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Involving many extra factorization and inverse operations of matrix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F4351850-7D54-4681-B826-E8F7EC7611A2}"/>
              </a:ext>
            </a:extLst>
          </p:cNvPr>
          <p:cNvSpPr/>
          <p:nvPr/>
        </p:nvSpPr>
        <p:spPr>
          <a:xfrm>
            <a:off x="8610211" y="5402229"/>
            <a:ext cx="478472" cy="129172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373EAF-D068-4B96-A052-D3DE431BFAD8}"/>
              </a:ext>
            </a:extLst>
          </p:cNvPr>
          <p:cNvSpPr txBox="1"/>
          <p:nvPr/>
        </p:nvSpPr>
        <p:spPr>
          <a:xfrm>
            <a:off x="9158489" y="5848431"/>
            <a:ext cx="286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constrained variant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B0D0DF-566E-4A34-83C2-7F6913AF66D5}"/>
              </a:ext>
            </a:extLst>
          </p:cNvPr>
          <p:cNvSpPr txBox="1"/>
          <p:nvPr/>
        </p:nvSpPr>
        <p:spPr>
          <a:xfrm rot="10800000">
            <a:off x="71014" y="4553526"/>
            <a:ext cx="461665" cy="12949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5D52FB-3FD6-40FC-AA4F-B65221E5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553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56B4-BCDF-4EBE-8B8F-762EC4A73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H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HK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</a:t>
            </a:r>
            <a:r>
              <a:rPr lang="en-H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-CDDP Variant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CC429-F3CD-41CB-AF1A-32BAE52A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16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02622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E942-010C-4AAC-B11A-FA666460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</a:t>
            </a:r>
            <a:r>
              <a:rPr lang="en-HK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-CDDP Variant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55A67-C225-4E09-AF40-8A433BE98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587"/>
            <a:ext cx="10515600" cy="534641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HK" sz="5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 Develop an efficient solver for FTOCP.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HK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HK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from dynamical infeasible trajectory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HK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Law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HK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Inequality constraints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HK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HK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HK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globalization strategy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HK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Inequality constraints handling under multiple shooting framework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HK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Solver developing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HK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HK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and Comparison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HK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HK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84EBE-DAB5-4C45-80BE-FEB921BD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17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31791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86CD-70B2-403C-9494-387F0093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074" y="187254"/>
            <a:ext cx="10515600" cy="1325563"/>
          </a:xfrm>
        </p:spPr>
        <p:txBody>
          <a:bodyPr/>
          <a:lstStyle/>
          <a:p>
            <a:pPr algn="ctr"/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Framework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F5645-7862-410A-9D95-14D1012213F5}"/>
              </a:ext>
            </a:extLst>
          </p:cNvPr>
          <p:cNvSpPr/>
          <p:nvPr/>
        </p:nvSpPr>
        <p:spPr>
          <a:xfrm>
            <a:off x="4625266" y="1562469"/>
            <a:ext cx="2379216" cy="9232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Classical DDP/SLQ</a:t>
            </a:r>
          </a:p>
          <a:p>
            <a:pPr algn="ctr"/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2FC62E-6DBD-490B-9213-637F3AF60846}"/>
              </a:ext>
            </a:extLst>
          </p:cNvPr>
          <p:cNvSpPr/>
          <p:nvPr/>
        </p:nvSpPr>
        <p:spPr>
          <a:xfrm>
            <a:off x="2246050" y="3910615"/>
            <a:ext cx="2379216" cy="9232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MS-DDP</a:t>
            </a:r>
          </a:p>
          <a:p>
            <a:pPr algn="ctr"/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(infeasible guess)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6478B1-1B3A-452C-B074-3701C78F8CB7}"/>
              </a:ext>
            </a:extLst>
          </p:cNvPr>
          <p:cNvSpPr/>
          <p:nvPr/>
        </p:nvSpPr>
        <p:spPr>
          <a:xfrm>
            <a:off x="7004482" y="3910615"/>
            <a:ext cx="2379216" cy="9232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Constrained DDP</a:t>
            </a:r>
          </a:p>
          <a:p>
            <a:pPr algn="ctr"/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(state/control cons.)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14C96230-C81E-4871-9438-97F0854F8C62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7004482" y="2024108"/>
            <a:ext cx="1189608" cy="1886507"/>
          </a:xfrm>
          <a:prstGeom prst="curvedConnector2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6C7E9265-A99F-485B-9643-3069146773FD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3435658" y="2024107"/>
            <a:ext cx="1189608" cy="1886507"/>
          </a:xfrm>
          <a:prstGeom prst="curvedConnector2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7349CF4-66A2-4749-BC39-EDF397B81932}"/>
              </a:ext>
            </a:extLst>
          </p:cNvPr>
          <p:cNvCxnSpPr>
            <a:stCxn id="5" idx="2"/>
            <a:endCxn id="6" idx="2"/>
          </p:cNvCxnSpPr>
          <p:nvPr/>
        </p:nvCxnSpPr>
        <p:spPr>
          <a:xfrm rot="16200000" flipH="1">
            <a:off x="5814874" y="2454677"/>
            <a:ext cx="12700" cy="4758432"/>
          </a:xfrm>
          <a:prstGeom prst="curvedConnector3">
            <a:avLst>
              <a:gd name="adj1" fmla="val 6483496"/>
            </a:avLst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51755CA-A391-47A6-B00C-FE5B7E83190E}"/>
              </a:ext>
            </a:extLst>
          </p:cNvPr>
          <p:cNvCxnSpPr/>
          <p:nvPr/>
        </p:nvCxnSpPr>
        <p:spPr>
          <a:xfrm flipV="1">
            <a:off x="7977673" y="2485747"/>
            <a:ext cx="1222311" cy="406743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E8D894A-790E-4D2B-A7D0-F811F8069F70}"/>
              </a:ext>
            </a:extLst>
          </p:cNvPr>
          <p:cNvSpPr/>
          <p:nvPr/>
        </p:nvSpPr>
        <p:spPr>
          <a:xfrm>
            <a:off x="9199984" y="2128846"/>
            <a:ext cx="2127380" cy="6718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Constrained Single Shooting Method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3B74960-8381-45CF-9BD7-77E222045E91}"/>
              </a:ext>
            </a:extLst>
          </p:cNvPr>
          <p:cNvCxnSpPr/>
          <p:nvPr/>
        </p:nvCxnSpPr>
        <p:spPr>
          <a:xfrm rot="10800000">
            <a:off x="2246051" y="2464748"/>
            <a:ext cx="1402219" cy="427742"/>
          </a:xfrm>
          <a:prstGeom prst="curved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A19AD2E-1E6F-42B9-B3CD-C2E9DD3C7F51}"/>
              </a:ext>
            </a:extLst>
          </p:cNvPr>
          <p:cNvSpPr/>
          <p:nvPr/>
        </p:nvSpPr>
        <p:spPr>
          <a:xfrm>
            <a:off x="118669" y="2128846"/>
            <a:ext cx="2127380" cy="67180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Shooting Method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B628ADA-8F04-4277-B9D3-A641B79F4F6E}"/>
              </a:ext>
            </a:extLst>
          </p:cNvPr>
          <p:cNvSpPr/>
          <p:nvPr/>
        </p:nvSpPr>
        <p:spPr>
          <a:xfrm>
            <a:off x="4519821" y="6032292"/>
            <a:ext cx="2484661" cy="67180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Constrained Multiple Shooting Method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9EA3C2-CD74-4D08-BB69-3C07B403D95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762152" y="5656709"/>
            <a:ext cx="0" cy="37558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63E3F9F8-DF28-4B05-B90A-DE503FC86315}"/>
                  </a:ext>
                </a:extLst>
              </p:cNvPr>
              <p:cNvSpPr/>
              <p:nvPr/>
            </p:nvSpPr>
            <p:spPr>
              <a:xfrm>
                <a:off x="2425322" y="6048596"/>
                <a:ext cx="991671" cy="671805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𝑅𝑅</m:t>
                      </m:r>
                      <m:sSup>
                        <m:sSupPr>
                          <m:ctrlPr>
                            <a:rPr lang="en-HK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HK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HK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HK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HK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63E3F9F8-DF28-4B05-B90A-DE503FC86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322" y="6048596"/>
                <a:ext cx="991671" cy="67180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2B0890-A199-4843-AB4B-5A253ADE5A65}"/>
              </a:ext>
            </a:extLst>
          </p:cNvPr>
          <p:cNvCxnSpPr>
            <a:stCxn id="29" idx="3"/>
            <a:endCxn id="22" idx="1"/>
          </p:cNvCxnSpPr>
          <p:nvPr/>
        </p:nvCxnSpPr>
        <p:spPr>
          <a:xfrm flipV="1">
            <a:off x="3416993" y="6368195"/>
            <a:ext cx="1102828" cy="1630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F8A6DC-3B44-42AE-ABB8-812F97C6E258}"/>
                  </a:ext>
                </a:extLst>
              </p:cNvPr>
              <p:cNvSpPr txBox="1"/>
              <p:nvPr/>
            </p:nvSpPr>
            <p:spPr>
              <a:xfrm>
                <a:off x="3284826" y="5998862"/>
                <a:ext cx="1367162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HK" sz="4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F8A6DC-3B44-42AE-ABB8-812F97C6E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826" y="5998862"/>
                <a:ext cx="1367162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95820D2-CBD5-4E45-863A-7DE59EF3509D}"/>
              </a:ext>
            </a:extLst>
          </p:cNvPr>
          <p:cNvSpPr/>
          <p:nvPr/>
        </p:nvSpPr>
        <p:spPr>
          <a:xfrm>
            <a:off x="9383698" y="5447155"/>
            <a:ext cx="2484661" cy="110341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ontact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Constraints</a:t>
            </a:r>
            <a:endParaRPr lang="en-HK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5AC0C70-60E8-4B4B-A123-D414C9CC1518}"/>
              </a:ext>
            </a:extLst>
          </p:cNvPr>
          <p:cNvSpPr/>
          <p:nvPr/>
        </p:nvSpPr>
        <p:spPr>
          <a:xfrm>
            <a:off x="7963269" y="3023591"/>
            <a:ext cx="4228731" cy="3847727"/>
          </a:xfrm>
          <a:custGeom>
            <a:avLst/>
            <a:gdLst>
              <a:gd name="connsiteX0" fmla="*/ 3488924 w 3488924"/>
              <a:gd name="connsiteY0" fmla="*/ 0 h 3320249"/>
              <a:gd name="connsiteX1" fmla="*/ 3062796 w 3488924"/>
              <a:gd name="connsiteY1" fmla="*/ 861134 h 3320249"/>
              <a:gd name="connsiteX2" fmla="*/ 1775534 w 3488924"/>
              <a:gd name="connsiteY2" fmla="*/ 1287262 h 3320249"/>
              <a:gd name="connsiteX3" fmla="*/ 577048 w 3488924"/>
              <a:gd name="connsiteY3" fmla="*/ 2183907 h 3320249"/>
              <a:gd name="connsiteX4" fmla="*/ 97654 w 3488924"/>
              <a:gd name="connsiteY4" fmla="*/ 3116062 h 3320249"/>
              <a:gd name="connsiteX5" fmla="*/ 0 w 3488924"/>
              <a:gd name="connsiteY5" fmla="*/ 3320249 h 3320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88924" h="3320249">
                <a:moveTo>
                  <a:pt x="3488924" y="0"/>
                </a:moveTo>
                <a:cubicBezTo>
                  <a:pt x="3418642" y="323295"/>
                  <a:pt x="3348361" y="646590"/>
                  <a:pt x="3062796" y="861134"/>
                </a:cubicBezTo>
                <a:cubicBezTo>
                  <a:pt x="2777231" y="1075678"/>
                  <a:pt x="2189825" y="1066800"/>
                  <a:pt x="1775534" y="1287262"/>
                </a:cubicBezTo>
                <a:cubicBezTo>
                  <a:pt x="1361243" y="1507724"/>
                  <a:pt x="856695" y="1879107"/>
                  <a:pt x="577048" y="2183907"/>
                </a:cubicBezTo>
                <a:cubicBezTo>
                  <a:pt x="297401" y="2488707"/>
                  <a:pt x="193829" y="2926672"/>
                  <a:pt x="97654" y="3116062"/>
                </a:cubicBezTo>
                <a:cubicBezTo>
                  <a:pt x="1479" y="3305452"/>
                  <a:pt x="739" y="3312850"/>
                  <a:pt x="0" y="3320249"/>
                </a:cubicBezTo>
              </a:path>
            </a:pathLst>
          </a:cu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B0FBDA-1B52-46B4-89D8-B43DCCE3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18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82697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6759-B5D2-4AAD-8B81-DEAE4066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</a:t>
            </a:r>
            <a:r>
              <a:rPr lang="en-HK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-CDDP</a:t>
            </a:r>
            <a:endParaRPr lang="en-H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96E53-88E8-443F-B8D6-054C8160D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2" y="182664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[1][2][3], multiple shooting DDP are used.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7DBDD4-093E-4786-868C-5C34F52E17D2}"/>
              </a:ext>
            </a:extLst>
          </p:cNvPr>
          <p:cNvSpPr txBox="1"/>
          <p:nvPr/>
        </p:nvSpPr>
        <p:spPr>
          <a:xfrm>
            <a:off x="601271" y="2261954"/>
            <a:ext cx="95611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part of intermediate states as decision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the defects using equality constraints.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each segments separately, </a:t>
            </a:r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nonlinear.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HK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HK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guess </a:t>
            </a:r>
            <a:r>
              <a:rPr lang="en-HK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node states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(infeasible </a:t>
            </a:r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traj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DIRCOL, sampling-based planner)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explore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better local optimal solution.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with Augmented Lagrange method in constrained case.</a:t>
            </a:r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decision variables,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little bit more computational time of each iteration, but with reasonable initial guess, the whole computational time is reduced.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Bad initial state guess can cause diverge, </a:t>
            </a:r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 a large regularization.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High-dimensional underactuated system, </a:t>
            </a:r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 good initial guess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8D9BE-FD9C-46E2-8F73-50AD59C2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19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3149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6529-53AD-45AC-A6CE-5CB5BC05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6F75B-8E85-4AC4-B113-783ED4373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spcAft>
                <a:spcPts val="1200"/>
              </a:spcAft>
              <a:buFont typeface="+mj-lt"/>
              <a:buAutoNum type="romanUcPeriod"/>
            </a:pPr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71500" indent="-571500">
              <a:spcAft>
                <a:spcPts val="1200"/>
              </a:spcAft>
              <a:buFont typeface="+mj-lt"/>
              <a:buAutoNum type="romanUcPeriod"/>
            </a:pPr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DDP-based Trajectory Optimization</a:t>
            </a:r>
          </a:p>
          <a:p>
            <a:pPr marL="571500" indent="-571500">
              <a:spcAft>
                <a:spcPts val="1200"/>
              </a:spcAft>
              <a:buFont typeface="+mj-lt"/>
              <a:buAutoNum type="romanUcPeriod"/>
            </a:pPr>
            <a:r>
              <a:rPr lang="en-HK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</a:t>
            </a:r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-CDDP Variant</a:t>
            </a:r>
          </a:p>
          <a:p>
            <a:pPr marL="571500" indent="-571500">
              <a:spcAft>
                <a:spcPts val="1200"/>
              </a:spcAft>
              <a:buFont typeface="+mj-lt"/>
              <a:buAutoNum type="romanUcPeriod"/>
            </a:pPr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and Comparisons</a:t>
            </a:r>
          </a:p>
          <a:p>
            <a:pPr marL="571500" indent="-571500">
              <a:spcAft>
                <a:spcPts val="1200"/>
              </a:spcAft>
              <a:buFont typeface="+mj-lt"/>
              <a:buAutoNum type="romanUcPeriod"/>
            </a:pPr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3609D-E48E-47A6-ADF6-03D9FB27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40724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9E665C-FDAB-4751-A2B4-759BDBA4D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62" y="1312860"/>
            <a:ext cx="2821520" cy="211614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B51D9E-9978-4D83-B82A-92FD4FA58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59" y="3428996"/>
            <a:ext cx="2821519" cy="211613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EBE057-F6DD-4164-81E6-C3B4D42FF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879" y="1312859"/>
            <a:ext cx="2821521" cy="211614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F4EF34-17B1-4A26-BB5F-F4D3A37C55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6879" y="3431720"/>
            <a:ext cx="2817886" cy="211341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8D7CA1-5818-42D6-86E8-728BDC8867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400" y="1312859"/>
            <a:ext cx="2821520" cy="211614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7930E9-6618-4759-8F40-E574799EDA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2035" y="3428997"/>
            <a:ext cx="2817888" cy="211341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A30516B-A3EC-454D-BE54-10507D3845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9916" y="1312857"/>
            <a:ext cx="2821519" cy="211613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EC59297-0765-4E5F-95BA-23543EEE0D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97191" y="3428996"/>
            <a:ext cx="2817888" cy="2113416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63B48C-6621-497F-A2BA-5EDD4D36F77A}"/>
              </a:ext>
            </a:extLst>
          </p:cNvPr>
          <p:cNvCxnSpPr>
            <a:cxnSpLocks/>
          </p:cNvCxnSpPr>
          <p:nvPr/>
        </p:nvCxnSpPr>
        <p:spPr>
          <a:xfrm flipV="1">
            <a:off x="2878419" y="5912528"/>
            <a:ext cx="6587231" cy="1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C33AC8-EBEC-4408-B353-FD48A941FCA5}"/>
              </a:ext>
            </a:extLst>
          </p:cNvPr>
          <p:cNvSpPr/>
          <p:nvPr/>
        </p:nvSpPr>
        <p:spPr>
          <a:xfrm>
            <a:off x="6001099" y="1183451"/>
            <a:ext cx="248904" cy="4356231"/>
          </a:xfrm>
          <a:custGeom>
            <a:avLst/>
            <a:gdLst>
              <a:gd name="connsiteX0" fmla="*/ 133368 w 248904"/>
              <a:gd name="connsiteY0" fmla="*/ 0 h 4012707"/>
              <a:gd name="connsiteX1" fmla="*/ 203 w 248904"/>
              <a:gd name="connsiteY1" fmla="*/ 1127464 h 4012707"/>
              <a:gd name="connsiteX2" fmla="*/ 160001 w 248904"/>
              <a:gd name="connsiteY2" fmla="*/ 2059620 h 4012707"/>
              <a:gd name="connsiteX3" fmla="*/ 124490 w 248904"/>
              <a:gd name="connsiteY3" fmla="*/ 3346882 h 4012707"/>
              <a:gd name="connsiteX4" fmla="*/ 248778 w 248904"/>
              <a:gd name="connsiteY4" fmla="*/ 3781888 h 4012707"/>
              <a:gd name="connsiteX5" fmla="*/ 97857 w 248904"/>
              <a:gd name="connsiteY5" fmla="*/ 4012707 h 401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904" h="4012707">
                <a:moveTo>
                  <a:pt x="133368" y="0"/>
                </a:moveTo>
                <a:cubicBezTo>
                  <a:pt x="64566" y="392097"/>
                  <a:pt x="-4236" y="784194"/>
                  <a:pt x="203" y="1127464"/>
                </a:cubicBezTo>
                <a:cubicBezTo>
                  <a:pt x="4642" y="1470734"/>
                  <a:pt x="139287" y="1689717"/>
                  <a:pt x="160001" y="2059620"/>
                </a:cubicBezTo>
                <a:cubicBezTo>
                  <a:pt x="180715" y="2429523"/>
                  <a:pt x="109694" y="3059837"/>
                  <a:pt x="124490" y="3346882"/>
                </a:cubicBezTo>
                <a:cubicBezTo>
                  <a:pt x="139286" y="3633927"/>
                  <a:pt x="253217" y="3670917"/>
                  <a:pt x="248778" y="3781888"/>
                </a:cubicBezTo>
                <a:cubicBezTo>
                  <a:pt x="244339" y="3892859"/>
                  <a:pt x="171098" y="3952783"/>
                  <a:pt x="97857" y="401270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16F8935-7AFB-4536-96AF-9C4F61BE82D6}"/>
              </a:ext>
            </a:extLst>
          </p:cNvPr>
          <p:cNvSpPr/>
          <p:nvPr/>
        </p:nvSpPr>
        <p:spPr>
          <a:xfrm>
            <a:off x="6171255" y="1178005"/>
            <a:ext cx="248904" cy="4361682"/>
          </a:xfrm>
          <a:custGeom>
            <a:avLst/>
            <a:gdLst>
              <a:gd name="connsiteX0" fmla="*/ 133368 w 248904"/>
              <a:gd name="connsiteY0" fmla="*/ 0 h 4012707"/>
              <a:gd name="connsiteX1" fmla="*/ 203 w 248904"/>
              <a:gd name="connsiteY1" fmla="*/ 1127464 h 4012707"/>
              <a:gd name="connsiteX2" fmla="*/ 160001 w 248904"/>
              <a:gd name="connsiteY2" fmla="*/ 2059620 h 4012707"/>
              <a:gd name="connsiteX3" fmla="*/ 124490 w 248904"/>
              <a:gd name="connsiteY3" fmla="*/ 3346882 h 4012707"/>
              <a:gd name="connsiteX4" fmla="*/ 248778 w 248904"/>
              <a:gd name="connsiteY4" fmla="*/ 3781888 h 4012707"/>
              <a:gd name="connsiteX5" fmla="*/ 97857 w 248904"/>
              <a:gd name="connsiteY5" fmla="*/ 4012707 h 401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904" h="4012707">
                <a:moveTo>
                  <a:pt x="133368" y="0"/>
                </a:moveTo>
                <a:cubicBezTo>
                  <a:pt x="64566" y="392097"/>
                  <a:pt x="-4236" y="784194"/>
                  <a:pt x="203" y="1127464"/>
                </a:cubicBezTo>
                <a:cubicBezTo>
                  <a:pt x="4642" y="1470734"/>
                  <a:pt x="139287" y="1689717"/>
                  <a:pt x="160001" y="2059620"/>
                </a:cubicBezTo>
                <a:cubicBezTo>
                  <a:pt x="180715" y="2429523"/>
                  <a:pt x="109694" y="3059837"/>
                  <a:pt x="124490" y="3346882"/>
                </a:cubicBezTo>
                <a:cubicBezTo>
                  <a:pt x="139286" y="3633927"/>
                  <a:pt x="253217" y="3670917"/>
                  <a:pt x="248778" y="3781888"/>
                </a:cubicBezTo>
                <a:cubicBezTo>
                  <a:pt x="244339" y="3892859"/>
                  <a:pt x="171098" y="3952783"/>
                  <a:pt x="97857" y="4012707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583F38E-D1A3-4377-A81F-BC0D27F215FC}"/>
                  </a:ext>
                </a:extLst>
              </p:cNvPr>
              <p:cNvSpPr txBox="1"/>
              <p:nvPr/>
            </p:nvSpPr>
            <p:spPr>
              <a:xfrm>
                <a:off x="2626233" y="6011867"/>
                <a:ext cx="7206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𝐼𝑛𝑖𝑡𝑖𝑎𝑙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583F38E-D1A3-4377-A81F-BC0D27F21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233" y="6011867"/>
                <a:ext cx="720645" cy="276999"/>
              </a:xfrm>
              <a:prstGeom prst="rect">
                <a:avLst/>
              </a:prstGeom>
              <a:blipFill>
                <a:blip r:embed="rId10"/>
                <a:stretch>
                  <a:fillRect l="-7627" r="-7627" b="-6522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AD85C5-1B4C-4BB0-B8CF-8A2DF86E0D3B}"/>
                  </a:ext>
                </a:extLst>
              </p:cNvPr>
              <p:cNvSpPr txBox="1"/>
              <p:nvPr/>
            </p:nvSpPr>
            <p:spPr>
              <a:xfrm>
                <a:off x="8938134" y="6002010"/>
                <a:ext cx="1055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𝐶𝑜𝑛𝑣𝑒𝑟𝑔𝑒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AD85C5-1B4C-4BB0-B8CF-8A2DF86E0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134" y="6002010"/>
                <a:ext cx="1055032" cy="276999"/>
              </a:xfrm>
              <a:prstGeom prst="rect">
                <a:avLst/>
              </a:prstGeom>
              <a:blipFill>
                <a:blip r:embed="rId11"/>
                <a:stretch>
                  <a:fillRect l="-6936" r="-7514" b="-3333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82BA86-5A44-4157-B0EC-18802D75D7E9}"/>
              </a:ext>
            </a:extLst>
          </p:cNvPr>
          <p:cNvCxnSpPr>
            <a:cxnSpLocks/>
          </p:cNvCxnSpPr>
          <p:nvPr/>
        </p:nvCxnSpPr>
        <p:spPr>
          <a:xfrm>
            <a:off x="2878419" y="5912528"/>
            <a:ext cx="3027081" cy="0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5B1467F-3402-4E46-A1DC-1469FA292FDA}"/>
              </a:ext>
            </a:extLst>
          </p:cNvPr>
          <p:cNvCxnSpPr>
            <a:cxnSpLocks/>
          </p:cNvCxnSpPr>
          <p:nvPr/>
        </p:nvCxnSpPr>
        <p:spPr>
          <a:xfrm>
            <a:off x="6690360" y="5909805"/>
            <a:ext cx="2775290" cy="27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F26A414D-87C5-45E2-83C4-6C04FF779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07" y="198888"/>
            <a:ext cx="113538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Illustrative Pendulum Example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A9F1155-58F5-4451-A43A-104A8E696FDF}"/>
              </a:ext>
            </a:extLst>
          </p:cNvPr>
          <p:cNvCxnSpPr>
            <a:cxnSpLocks/>
          </p:cNvCxnSpPr>
          <p:nvPr/>
        </p:nvCxnSpPr>
        <p:spPr>
          <a:xfrm>
            <a:off x="618807" y="1180730"/>
            <a:ext cx="112015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DF0885-1DDD-49DE-A418-D67F451F2D9D}"/>
              </a:ext>
            </a:extLst>
          </p:cNvPr>
          <p:cNvCxnSpPr>
            <a:cxnSpLocks/>
          </p:cNvCxnSpPr>
          <p:nvPr/>
        </p:nvCxnSpPr>
        <p:spPr>
          <a:xfrm>
            <a:off x="618807" y="5542412"/>
            <a:ext cx="112015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74C3F3-9FC9-4EF8-8B76-492C50F8B43B}"/>
              </a:ext>
            </a:extLst>
          </p:cNvPr>
          <p:cNvCxnSpPr>
            <a:cxnSpLocks/>
          </p:cNvCxnSpPr>
          <p:nvPr/>
        </p:nvCxnSpPr>
        <p:spPr>
          <a:xfrm>
            <a:off x="11812692" y="1180730"/>
            <a:ext cx="0" cy="4361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198B1C-5B42-4634-ABD6-4C95312EB667}"/>
              </a:ext>
            </a:extLst>
          </p:cNvPr>
          <p:cNvCxnSpPr>
            <a:cxnSpLocks/>
          </p:cNvCxnSpPr>
          <p:nvPr/>
        </p:nvCxnSpPr>
        <p:spPr>
          <a:xfrm>
            <a:off x="635739" y="1180730"/>
            <a:ext cx="0" cy="4361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FC7D3-2266-4C01-A2F4-9432D235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20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93159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D472-3A7A-4266-966A-AAD6DFDE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Illustrative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Pendulum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  <a:endParaRPr lang="en-H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04871B-C768-461D-83F1-DBFB8E4FC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34000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DDBA1D-C2E8-4FFF-8012-9FE55746C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690688"/>
            <a:ext cx="5334000" cy="40005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CE8109-E787-455C-9D63-7195E66D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21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3804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5CB6B0-A3FE-4969-A6A6-F460B267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Illustrative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 Car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4DB56-C149-485C-8C00-794CA49A23C5}"/>
              </a:ext>
            </a:extLst>
          </p:cNvPr>
          <p:cNvSpPr txBox="1"/>
          <p:nvPr/>
        </p:nvSpPr>
        <p:spPr>
          <a:xfrm>
            <a:off x="4369293" y="5702825"/>
            <a:ext cx="3453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shooting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F2405D-F4EB-4945-A3D9-84B1F53E6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493207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FCFD10-E006-4BC1-A136-539892FE2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1493207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0D26E9-1A70-4B63-B8AF-E6CAE882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22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3914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6A85DA-0017-4B54-BB3D-B49F4FE5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Illustrative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Falling Cat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301275-6C05-4E1B-80EE-3E5E6773B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34000" cy="400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E766AF-0845-42F7-8FFE-E597FDB90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690688"/>
            <a:ext cx="5334000" cy="40005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E8D95F-AC7D-4FC2-A4C5-8708D4AC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23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90479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9D24-439C-4447-B1E3-30F8D593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803" y="59130"/>
            <a:ext cx="11254931" cy="1325563"/>
          </a:xfrm>
        </p:spPr>
        <p:txBody>
          <a:bodyPr/>
          <a:lstStyle/>
          <a:p>
            <a:r>
              <a:rPr lang="en-HK" dirty="0"/>
              <a:t>Combination with AL in constrained case: 2D Car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1A576B-8DE0-4163-94ED-4D229E278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945" y="1289381"/>
            <a:ext cx="3178883" cy="2384162"/>
          </a:xfrm>
          <a:prstGeom prst="rect">
            <a:avLst/>
          </a:prstGeom>
          <a:ln>
            <a:solidFill>
              <a:srgbClr val="FF0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FD9271-4AA5-4FE4-8384-152F76CC24BA}"/>
                  </a:ext>
                </a:extLst>
              </p:cNvPr>
              <p:cNvSpPr txBox="1"/>
              <p:nvPr/>
            </p:nvSpPr>
            <p:spPr>
              <a:xfrm>
                <a:off x="2571728" y="3729275"/>
                <a:ext cx="6853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FD9271-4AA5-4FE4-8384-152F76CC2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28" y="3729275"/>
                <a:ext cx="685316" cy="276999"/>
              </a:xfrm>
              <a:prstGeom prst="rect">
                <a:avLst/>
              </a:prstGeom>
              <a:blipFill>
                <a:blip r:embed="rId3"/>
                <a:stretch>
                  <a:fillRect l="-8036" r="-8036" b="-666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4D5C5D2-A606-44D2-9155-F92D72F38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528" y="1289381"/>
            <a:ext cx="3178883" cy="2384162"/>
          </a:xfrm>
          <a:prstGeom prst="rect">
            <a:avLst/>
          </a:prstGeom>
          <a:ln>
            <a:solidFill>
              <a:srgbClr val="FF0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94823B-C120-45B2-82B6-E32C56423B95}"/>
                  </a:ext>
                </a:extLst>
              </p:cNvPr>
              <p:cNvSpPr txBox="1"/>
              <p:nvPr/>
            </p:nvSpPr>
            <p:spPr>
              <a:xfrm>
                <a:off x="5750611" y="3729275"/>
                <a:ext cx="6853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94823B-C120-45B2-82B6-E32C56423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611" y="3729275"/>
                <a:ext cx="685316" cy="276999"/>
              </a:xfrm>
              <a:prstGeom prst="rect">
                <a:avLst/>
              </a:prstGeom>
              <a:blipFill>
                <a:blip r:embed="rId5"/>
                <a:stretch>
                  <a:fillRect l="-7080" r="-7965" b="-666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0AC58AE-0F7B-4209-BA7A-B41E8E9977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9517" y="1289381"/>
            <a:ext cx="3178883" cy="2384162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FFD48A-8E71-46F4-9DC7-742DC110BB9B}"/>
                  </a:ext>
                </a:extLst>
              </p:cNvPr>
              <p:cNvSpPr txBox="1"/>
              <p:nvPr/>
            </p:nvSpPr>
            <p:spPr>
              <a:xfrm>
                <a:off x="8929494" y="3729274"/>
                <a:ext cx="6853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FFD48A-8E71-46F4-9DC7-742DC110B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494" y="3729274"/>
                <a:ext cx="685316" cy="276999"/>
              </a:xfrm>
              <a:prstGeom prst="rect">
                <a:avLst/>
              </a:prstGeom>
              <a:blipFill>
                <a:blip r:embed="rId7"/>
                <a:stretch>
                  <a:fillRect l="-8036" r="-8929" b="-888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A4D999A4-F4B5-4E84-92A4-84BD0916E6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4945" y="4074707"/>
            <a:ext cx="3178883" cy="2384162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DEE29F-A55E-471E-BEDC-EF680A0108AF}"/>
                  </a:ext>
                </a:extLst>
              </p:cNvPr>
              <p:cNvSpPr txBox="1"/>
              <p:nvPr/>
            </p:nvSpPr>
            <p:spPr>
              <a:xfrm>
                <a:off x="2571728" y="6540002"/>
                <a:ext cx="8135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DEE29F-A55E-471E-BEDC-EF680A010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28" y="6540002"/>
                <a:ext cx="813556" cy="276999"/>
              </a:xfrm>
              <a:prstGeom prst="rect">
                <a:avLst/>
              </a:prstGeom>
              <a:blipFill>
                <a:blip r:embed="rId9"/>
                <a:stretch>
                  <a:fillRect l="-6767" r="-6767" b="-666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6FF19093-EAD5-4D87-A174-09E9610772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9288" y="4074707"/>
            <a:ext cx="3173424" cy="2380068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0CF667-F68D-41A0-AA39-9CDF64602EDF}"/>
                  </a:ext>
                </a:extLst>
              </p:cNvPr>
              <p:cNvSpPr txBox="1"/>
              <p:nvPr/>
            </p:nvSpPr>
            <p:spPr>
              <a:xfrm>
                <a:off x="5686491" y="6540002"/>
                <a:ext cx="8135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=40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0CF667-F68D-41A0-AA39-9CDF64602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491" y="6540002"/>
                <a:ext cx="813556" cy="276999"/>
              </a:xfrm>
              <a:prstGeom prst="rect">
                <a:avLst/>
              </a:prstGeom>
              <a:blipFill>
                <a:blip r:embed="rId11"/>
                <a:stretch>
                  <a:fillRect l="-6767" r="-6767" b="-666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C80BD1C4-D630-41DD-8F81-77668C1A17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88172" y="4074704"/>
            <a:ext cx="3173424" cy="2380068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AEF3E2-3256-4577-928A-5DBFF9A1AC52}"/>
                  </a:ext>
                </a:extLst>
              </p:cNvPr>
              <p:cNvSpPr txBox="1"/>
              <p:nvPr/>
            </p:nvSpPr>
            <p:spPr>
              <a:xfrm>
                <a:off x="8929494" y="6540002"/>
                <a:ext cx="8135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=80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AEF3E2-3256-4577-928A-5DBFF9A1A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494" y="6540002"/>
                <a:ext cx="813556" cy="276999"/>
              </a:xfrm>
              <a:prstGeom prst="rect">
                <a:avLst/>
              </a:prstGeom>
              <a:blipFill>
                <a:blip r:embed="rId13"/>
                <a:stretch>
                  <a:fillRect l="-6767" r="-6767" b="-666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66B692-C352-4D14-AE30-B8D29DE7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24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24279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27BD-A82A-493A-905B-10EC6525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Hybrid Constrained DDP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DA21E-85AB-419C-915B-E6ACE41D2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062"/>
            <a:ext cx="10515600" cy="4843030"/>
          </a:xfrm>
        </p:spPr>
        <p:txBody>
          <a:bodyPr>
            <a:normAutofit lnSpcReduction="10000"/>
          </a:bodyPr>
          <a:lstStyle/>
          <a:p>
            <a:pPr algn="just"/>
            <a:r>
              <a:rPr lang="en-HK" dirty="0"/>
              <a:t>Augmented Lagrange method can fit in the multiple shooting well,</a:t>
            </a:r>
          </a:p>
          <a:p>
            <a:pPr algn="just"/>
            <a:r>
              <a:rPr lang="en-HK" dirty="0"/>
              <a:t>AL method:</a:t>
            </a:r>
          </a:p>
          <a:p>
            <a:pPr lvl="1" algn="just"/>
            <a:r>
              <a:rPr lang="en-HK" b="1" dirty="0"/>
              <a:t>Fast first several iterations</a:t>
            </a:r>
          </a:p>
          <a:p>
            <a:pPr lvl="1" algn="just"/>
            <a:r>
              <a:rPr lang="en-HK" dirty="0"/>
              <a:t>Slow tail convergence</a:t>
            </a:r>
          </a:p>
          <a:p>
            <a:pPr lvl="1" algn="just"/>
            <a:r>
              <a:rPr lang="en-HK" dirty="0"/>
              <a:t>ill conditioning</a:t>
            </a:r>
          </a:p>
          <a:p>
            <a:pPr lvl="1" algn="just"/>
            <a:r>
              <a:rPr lang="en-HK" dirty="0"/>
              <a:t>Low accuracy of constraint stratification</a:t>
            </a:r>
          </a:p>
          <a:p>
            <a:pPr marL="457200" lvl="1" indent="0" algn="just">
              <a:buNone/>
            </a:pPr>
            <a:endParaRPr lang="en-HK" dirty="0"/>
          </a:p>
          <a:p>
            <a:pPr algn="just"/>
            <a:r>
              <a:rPr lang="en-HK" dirty="0"/>
              <a:t>One more step to </a:t>
            </a:r>
            <a:r>
              <a:rPr lang="en-HK" b="1" dirty="0"/>
              <a:t>eliminate the constraint violations</a:t>
            </a:r>
            <a:r>
              <a:rPr lang="en-HK" dirty="0"/>
              <a:t>, but I still want to </a:t>
            </a:r>
            <a:r>
              <a:rPr lang="en-HK" b="1" dirty="0"/>
              <a:t>keep the complexity of each step and linear feedback policy</a:t>
            </a:r>
            <a:r>
              <a:rPr lang="en-HK" dirty="0"/>
              <a:t>.</a:t>
            </a:r>
          </a:p>
          <a:p>
            <a:pPr lvl="1" algn="just"/>
            <a:r>
              <a:rPr lang="en-HK" dirty="0"/>
              <a:t>Solve series of constrained QPs at each step of BP or FP, with active-set method or primal-dual interior point method[5][6][7][8]?  </a:t>
            </a:r>
            <a:endParaRPr lang="en-HK" b="1" dirty="0"/>
          </a:p>
          <a:p>
            <a:pPr lvl="1" algn="just"/>
            <a:r>
              <a:rPr lang="en-HK" dirty="0"/>
              <a:t>Penalty method may be a better choice for DDP. Another interior point method: </a:t>
            </a:r>
            <a:r>
              <a:rPr lang="en-HK" b="1" dirty="0"/>
              <a:t>Barrier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AF081-A7BD-4DED-BC8B-93CB54CA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25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86442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192A-6D53-4B32-A8A8-60F796AA5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973"/>
            <a:ext cx="10515600" cy="1325563"/>
          </a:xfrm>
        </p:spPr>
        <p:txBody>
          <a:bodyPr/>
          <a:lstStyle/>
          <a:p>
            <a:r>
              <a:rPr lang="en-HK" dirty="0" err="1"/>
              <a:t>Hyb</a:t>
            </a:r>
            <a:r>
              <a:rPr lang="en-HK" dirty="0"/>
              <a:t>-CDDP outline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2D471-FCBA-4509-8AF7-9DB8DEC9B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883" y="1230748"/>
            <a:ext cx="5607035" cy="19188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C00ED8-4E40-4B20-9797-9F11686AD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883" y="3149600"/>
            <a:ext cx="5607035" cy="19305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F19D7-580C-4209-83DF-5C106F607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883" y="5080166"/>
            <a:ext cx="5607035" cy="143964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3EFE6D-F321-412D-B75F-AFC3DA6B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26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17684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74276-5159-4CA4-9289-93F8020A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Globalization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BC902-F05A-42F3-ACC2-2A0282A9D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242"/>
            <a:ext cx="10515600" cy="4630593"/>
          </a:xfrm>
        </p:spPr>
        <p:txBody>
          <a:bodyPr>
            <a:normAutofit fontScale="85000" lnSpcReduction="20000"/>
          </a:bodyPr>
          <a:lstStyle/>
          <a:p>
            <a:r>
              <a:rPr lang="en-HK" dirty="0"/>
              <a:t>Using backtracking line search</a:t>
            </a:r>
          </a:p>
          <a:p>
            <a:pPr lvl="1"/>
            <a:r>
              <a:rPr lang="en-HK" dirty="0"/>
              <a:t>Introduce a multiplier control the update step of feedforward term of action.</a:t>
            </a:r>
          </a:p>
          <a:p>
            <a:pPr lvl="1"/>
            <a:endParaRPr lang="en-HK" dirty="0"/>
          </a:p>
          <a:p>
            <a:r>
              <a:rPr lang="en-HK" dirty="0"/>
              <a:t>Using regularization for state and action updates</a:t>
            </a:r>
          </a:p>
          <a:p>
            <a:pPr lvl="1"/>
            <a:r>
              <a:rPr lang="en-HK" dirty="0"/>
              <a:t>Two cases trigger regularization:</a:t>
            </a:r>
          </a:p>
          <a:p>
            <a:pPr lvl="2"/>
            <a:r>
              <a:rPr lang="en-HK" b="1" dirty="0"/>
              <a:t>Non-PD Hessians exist </a:t>
            </a:r>
            <a:r>
              <a:rPr lang="en-HK" dirty="0">
                <a:sym typeface="Wingdings" panose="05000000000000000000" pitchFamily="2" charset="2"/>
              </a:rPr>
              <a:t> the trajectory may or almost diverge.</a:t>
            </a:r>
          </a:p>
          <a:p>
            <a:pPr lvl="2"/>
            <a:r>
              <a:rPr lang="en-HK" b="1" dirty="0">
                <a:sym typeface="Wingdings" panose="05000000000000000000" pitchFamily="2" charset="2"/>
              </a:rPr>
              <a:t>Line search failed </a:t>
            </a:r>
            <a:r>
              <a:rPr lang="en-HK" dirty="0">
                <a:sym typeface="Wingdings" panose="05000000000000000000" pitchFamily="2" charset="2"/>
              </a:rPr>
              <a:t> getting closer to a local optima.</a:t>
            </a:r>
          </a:p>
          <a:p>
            <a:pPr lvl="1"/>
            <a:r>
              <a:rPr lang="en-HK" b="1" dirty="0"/>
              <a:t>Larger regularization on action </a:t>
            </a:r>
            <a:r>
              <a:rPr lang="en-HK" dirty="0"/>
              <a:t>in first few iterations is helpful when warm-start is available.</a:t>
            </a:r>
          </a:p>
          <a:p>
            <a:pPr lvl="1"/>
            <a:r>
              <a:rPr lang="en-HK" b="1" dirty="0"/>
              <a:t>Larger regularization on state </a:t>
            </a:r>
            <a:r>
              <a:rPr lang="en-HK" dirty="0"/>
              <a:t>in first few iterations is helpful avoiding diverge and closing defects.</a:t>
            </a:r>
          </a:p>
          <a:p>
            <a:pPr lvl="1"/>
            <a:endParaRPr lang="en-HK" dirty="0"/>
          </a:p>
          <a:p>
            <a:r>
              <a:rPr lang="en-HK" dirty="0"/>
              <a:t>Accepting an Iteration</a:t>
            </a:r>
          </a:p>
          <a:p>
            <a:endParaRPr lang="en-HK" dirty="0"/>
          </a:p>
          <a:p>
            <a:pPr marL="0" indent="0">
              <a:buNone/>
            </a:pPr>
            <a:r>
              <a:rPr lang="en-HK" dirty="0"/>
              <a:t>Strategies to make DDP-type methods stable and robust. These strategies involve some hyperparameters in the solver, which may influence the solution directly.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AAAE3-073D-410D-A6E0-DC055107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27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42203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BD56-B2E9-4EB7-86DF-375964E0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Hybrid Constrained DDP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7E005-3C45-4780-9F0D-BC8254A29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871"/>
            <a:ext cx="10515600" cy="523954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HK" dirty="0"/>
              <a:t>Two stages: DDP with AL method (AL-DDP) and DDP with relaxed log barrier function (RLB-DDP)</a:t>
            </a:r>
          </a:p>
          <a:p>
            <a:pPr lvl="1" algn="just"/>
            <a:r>
              <a:rPr lang="en-HK" dirty="0"/>
              <a:t>Coarse solution from AL-DDP rapidly.</a:t>
            </a:r>
          </a:p>
          <a:p>
            <a:pPr lvl="1" algn="just"/>
            <a:r>
              <a:rPr lang="en-HK" dirty="0"/>
              <a:t>Refined solution from RLB-DDP with better constraint feasibility. Relaxed log barrier function is more suitable.</a:t>
            </a:r>
          </a:p>
          <a:p>
            <a:pPr algn="just"/>
            <a:r>
              <a:rPr lang="en-HK" dirty="0"/>
              <a:t>Both absorb constraints into objective function as penalty, share similar implementation and computational framework. </a:t>
            </a:r>
          </a:p>
          <a:p>
            <a:pPr algn="just"/>
            <a:r>
              <a:rPr lang="en-HK" dirty="0"/>
              <a:t>Flexible usage and easy to tune optimization hyperparameters.</a:t>
            </a:r>
          </a:p>
          <a:p>
            <a:pPr algn="just"/>
            <a:endParaRPr lang="en-HK" dirty="0"/>
          </a:p>
          <a:p>
            <a:pPr algn="just"/>
            <a:r>
              <a:rPr lang="en-HK" b="1" dirty="0"/>
              <a:t>Pros:</a:t>
            </a:r>
          </a:p>
          <a:p>
            <a:pPr lvl="1" algn="just"/>
            <a:r>
              <a:rPr lang="en-HK" dirty="0"/>
              <a:t>Fast and good constraint satisfaction.</a:t>
            </a:r>
          </a:p>
          <a:p>
            <a:pPr lvl="1" algn="just"/>
            <a:r>
              <a:rPr lang="en-HK" dirty="0"/>
              <a:t>Reserve the linear feedback policy term.</a:t>
            </a:r>
          </a:p>
          <a:p>
            <a:pPr lvl="1" algn="just"/>
            <a:r>
              <a:rPr lang="en-HK" dirty="0"/>
              <a:t>Suitable for warm-start.</a:t>
            </a:r>
          </a:p>
          <a:p>
            <a:pPr algn="just"/>
            <a:r>
              <a:rPr lang="en-HK" b="1" dirty="0"/>
              <a:t>Cons:</a:t>
            </a:r>
          </a:p>
          <a:p>
            <a:pPr lvl="1" algn="just"/>
            <a:r>
              <a:rPr lang="en-HK" dirty="0"/>
              <a:t>Only inequality constraints. For equality constraints, two inequality constraints can be used to approximate, but performance is not guaranteed. Works for soft constraint.</a:t>
            </a:r>
          </a:p>
          <a:p>
            <a:pPr lvl="1" algn="just"/>
            <a:r>
              <a:rPr lang="en-HK" dirty="0"/>
              <a:t>Approximation of RLB cause the local optimal, e.g. the obtained cost can be higher than DIRCOL or DSS.</a:t>
            </a:r>
          </a:p>
          <a:p>
            <a:pPr lvl="1" algn="just"/>
            <a:endParaRPr lang="en-HK" dirty="0"/>
          </a:p>
          <a:p>
            <a:pPr lvl="1" algn="just"/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2CCB3-76D0-46D6-BB1D-6C4F7ED0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28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17274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43A0A2-0BBE-490E-BCD5-1CF5C81D3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393548" y="-814734"/>
            <a:ext cx="5404903" cy="84874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9465EF-7F2C-44BC-9E3E-342B5D61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29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2806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56B4-BCDF-4EBE-8B8F-762EC4A73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marL="857250" indent="-857250" algn="ctr">
              <a:buFont typeface="+mj-lt"/>
              <a:buAutoNum type="romanUcPeriod"/>
            </a:pPr>
            <a:r>
              <a:rPr lang="en-H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CC429-F3CD-41CB-AF1A-32BAE52A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21916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0427FD-0292-4A55-ADCB-BEAD3F259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073369" y="-211733"/>
            <a:ext cx="3912742" cy="728146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D30F34-6E2A-4641-B21D-48A461F3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30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50092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B7B3-0612-4313-8A4F-78DA3DAB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Validation and Comparisons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F15B69-410E-4702-89E2-84B2DBC0F0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HK" dirty="0"/>
                  <a:t>Three benchmark of control tasks (limited to low dimensional now)</a:t>
                </a:r>
              </a:p>
              <a:p>
                <a:pPr lvl="1"/>
                <a:r>
                  <a:rPr lang="en-HK" dirty="0" err="1"/>
                  <a:t>CartPole</a:t>
                </a:r>
                <a:r>
                  <a:rPr lang="en-HK" dirty="0"/>
                  <a:t> Swing up </a:t>
                </a:r>
              </a:p>
              <a:p>
                <a:pPr lvl="1"/>
                <a:r>
                  <a:rPr lang="en-HK" dirty="0"/>
                  <a:t>2D Car collision-free trajectory</a:t>
                </a:r>
              </a:p>
              <a:p>
                <a:pPr lvl="1"/>
                <a:r>
                  <a:rPr lang="en-HK" dirty="0"/>
                  <a:t>Planar quadrotor collision-free trajectory</a:t>
                </a:r>
              </a:p>
              <a:p>
                <a:r>
                  <a:rPr lang="en-HK" dirty="0"/>
                  <a:t>TO Settings</a:t>
                </a:r>
              </a:p>
              <a:p>
                <a:pPr lvl="1"/>
                <a:r>
                  <a:rPr lang="en-HK" dirty="0"/>
                  <a:t>Quadratic path and terminal costs.</a:t>
                </a:r>
              </a:p>
              <a:p>
                <a:pPr lvl="1"/>
                <a:r>
                  <a:rPr lang="en-HK" dirty="0"/>
                  <a:t>Simple linear interpolation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HK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𝑔𝑜𝑎𝑙</m:t>
                        </m:r>
                      </m:sub>
                    </m:sSub>
                  </m:oMath>
                </a14:m>
                <a:r>
                  <a:rPr lang="en-HK" dirty="0"/>
                  <a:t> for initial guess of node states.</a:t>
                </a:r>
              </a:p>
              <a:p>
                <a:pPr lvl="1"/>
                <a:r>
                  <a:rPr lang="en-HK" dirty="0"/>
                  <a:t>Zero initial controller.</a:t>
                </a:r>
              </a:p>
              <a:p>
                <a:pPr lvl="1"/>
                <a:r>
                  <a:rPr lang="en-HK" dirty="0"/>
                  <a:t>Shooting phase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HK" dirty="0"/>
                  <a:t> for DDP-type methods is the one which can converge (Some </a:t>
                </a:r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HK" dirty="0"/>
                  <a:t> diverge due to the bad initialization)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F15B69-410E-4702-89E2-84B2DBC0F0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2795D-7398-44EB-B21E-85618170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31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18064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5935-C59E-4301-95BC-17D5BF84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Algorithmic Framework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9A9AF735-DB3C-4145-AD4A-33B85B70DD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2" t="20694" r="9445" b="14862"/>
          <a:stretch/>
        </p:blipFill>
        <p:spPr>
          <a:xfrm>
            <a:off x="2833687" y="1370325"/>
            <a:ext cx="6524626" cy="512255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E2DD0B1-024A-45DA-854D-65215172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32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23083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D16E-6416-418C-B005-3C00D0BF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2D0D57-1599-40E9-8D0B-C745EE7D3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728" y="1143808"/>
            <a:ext cx="4762500" cy="476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61EFAB-5C8C-48C9-A4F9-7290D6945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99" y="1143808"/>
            <a:ext cx="4762500" cy="47625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9CF651-626A-4E78-82D0-F64902A6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33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039191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D16E-6416-418C-B005-3C00D0BF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5961"/>
            <a:ext cx="10515600" cy="1325563"/>
          </a:xfrm>
        </p:spPr>
        <p:txBody>
          <a:bodyPr/>
          <a:lstStyle/>
          <a:p>
            <a:pPr algn="ctr"/>
            <a:r>
              <a:rPr lang="en-HK" dirty="0"/>
              <a:t>Comparisons with DIRCOL and DSS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1604C2-82F4-4BB5-8EE3-2C4A22F2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34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57980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58CF6-A026-4782-A3F1-915394B72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213" y="7728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HK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CartPole</a:t>
            </a:r>
            <a:r>
              <a:rPr lang="en-HK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Swing-Up</a:t>
            </a:r>
            <a:br>
              <a:rPr lang="en-HK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(M=5 for DDP-type methods)</a:t>
            </a:r>
            <a:endParaRPr lang="en-HK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C96779-F60A-46C4-8941-3F10B68E0182}"/>
                  </a:ext>
                </a:extLst>
              </p:cNvPr>
              <p:cNvSpPr txBox="1"/>
              <p:nvPr/>
            </p:nvSpPr>
            <p:spPr>
              <a:xfrm>
                <a:off x="3426691" y="5628223"/>
                <a:ext cx="3387016" cy="1152495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0;0;0;0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;0;0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1;1;1;1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C96779-F60A-46C4-8941-3F10B68E0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91" y="5628223"/>
                <a:ext cx="3387016" cy="1152495"/>
              </a:xfrm>
              <a:prstGeom prst="rect">
                <a:avLst/>
              </a:prstGeom>
              <a:blipFill>
                <a:blip r:embed="rId4"/>
                <a:stretch>
                  <a:fillRect l="-358" b="-575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7A1DCD-0182-4C15-A85F-9AB2F5F93245}"/>
                  </a:ext>
                </a:extLst>
              </p:cNvPr>
              <p:cNvSpPr txBox="1"/>
              <p:nvPr/>
            </p:nvSpPr>
            <p:spPr>
              <a:xfrm>
                <a:off x="6990912" y="5628223"/>
                <a:ext cx="2170531" cy="113024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−25≤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≤25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−0.8≤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≤0.8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7A1DCD-0182-4C15-A85F-9AB2F5F93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912" y="5628223"/>
                <a:ext cx="2170531" cy="1130246"/>
              </a:xfrm>
              <a:prstGeom prst="rect">
                <a:avLst/>
              </a:prstGeom>
              <a:blipFill>
                <a:blip r:embed="rId5"/>
                <a:stretch>
                  <a:fillRect l="-279" r="-1955" b="-585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C2DF1AA2-8282-4853-AF32-3EB5608301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7178672"/>
                  </p:ext>
                </p:extLst>
              </p:nvPr>
            </p:nvGraphicFramePr>
            <p:xfrm>
              <a:off x="1241839" y="1402845"/>
              <a:ext cx="9708321" cy="3535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31796">
                      <a:extLst>
                        <a:ext uri="{9D8B030D-6E8A-4147-A177-3AD203B41FA5}">
                          <a16:colId xmlns:a16="http://schemas.microsoft.com/office/drawing/2014/main" val="1788782603"/>
                        </a:ext>
                      </a:extLst>
                    </a:gridCol>
                    <a:gridCol w="1533281">
                      <a:extLst>
                        <a:ext uri="{9D8B030D-6E8A-4147-A177-3AD203B41FA5}">
                          <a16:colId xmlns:a16="http://schemas.microsoft.com/office/drawing/2014/main" val="1443738562"/>
                        </a:ext>
                      </a:extLst>
                    </a:gridCol>
                    <a:gridCol w="1200728">
                      <a:extLst>
                        <a:ext uri="{9D8B030D-6E8A-4147-A177-3AD203B41FA5}">
                          <a16:colId xmlns:a16="http://schemas.microsoft.com/office/drawing/2014/main" val="1607253542"/>
                        </a:ext>
                      </a:extLst>
                    </a:gridCol>
                    <a:gridCol w="1338370">
                      <a:extLst>
                        <a:ext uri="{9D8B030D-6E8A-4147-A177-3AD203B41FA5}">
                          <a16:colId xmlns:a16="http://schemas.microsoft.com/office/drawing/2014/main" val="3830731361"/>
                        </a:ext>
                      </a:extLst>
                    </a:gridCol>
                    <a:gridCol w="1634837">
                      <a:extLst>
                        <a:ext uri="{9D8B030D-6E8A-4147-A177-3AD203B41FA5}">
                          <a16:colId xmlns:a16="http://schemas.microsoft.com/office/drawing/2014/main" val="1271551254"/>
                        </a:ext>
                      </a:extLst>
                    </a:gridCol>
                    <a:gridCol w="1385454">
                      <a:extLst>
                        <a:ext uri="{9D8B030D-6E8A-4147-A177-3AD203B41FA5}">
                          <a16:colId xmlns:a16="http://schemas.microsoft.com/office/drawing/2014/main" val="2627322224"/>
                        </a:ext>
                      </a:extLst>
                    </a:gridCol>
                    <a:gridCol w="1283855">
                      <a:extLst>
                        <a:ext uri="{9D8B030D-6E8A-4147-A177-3AD203B41FA5}">
                          <a16:colId xmlns:a16="http://schemas.microsoft.com/office/drawing/2014/main" val="15093494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sz="20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HK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Metric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AL-DDP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RLB-DDP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DIRCOL </a:t>
                          </a: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HK" sz="16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SQP</a:t>
                          </a: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</a:t>
                          </a:r>
                          <a:endParaRPr lang="en-HK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DSS</a:t>
                          </a: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HK" sz="16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IPOPT</a:t>
                          </a: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HK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yb</a:t>
                          </a:r>
                          <a:r>
                            <a:rPr lang="en-HK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-CDDP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31697579"/>
                      </a:ext>
                    </a:extLst>
                  </a:tr>
                  <a:tr h="185420">
                    <a:tc rowSpan="4">
                      <a:txBody>
                        <a:bodyPr/>
                        <a:lstStyle/>
                        <a:p>
                          <a:pPr algn="ctr"/>
                          <a:endParaRPr lang="en-HK" sz="1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HK" sz="1800" b="0" i="1" smtClean="0">
                                    <a:latin typeface="Cambria Math" panose="02040503050406030204" pitchFamily="18" charset="0"/>
                                  </a:rPr>
                                  <m:t>=0.01</m:t>
                                </m:r>
                              </m:oMath>
                            </m:oMathPara>
                          </a14:m>
                          <a:endParaRPr lang="en-HK" sz="1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sz="1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HK" sz="1800" b="0" i="1" smtClean="0">
                                    <a:latin typeface="Cambria Math" panose="02040503050406030204" pitchFamily="18" charset="0"/>
                                  </a:rPr>
                                  <m:t>=200</m:t>
                                </m:r>
                              </m:oMath>
                            </m:oMathPara>
                          </a14:m>
                          <a:endParaRPr lang="en-HK" sz="1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29.11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29.2</a:t>
                          </a:r>
                          <a:r>
                            <a:rPr lang="en-US" altLang="zh-CN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HK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29.11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3791948"/>
                      </a:ext>
                    </a:extLst>
                  </a:tr>
                  <a:tr h="185420">
                    <a:tc vMerge="1">
                      <a:txBody>
                        <a:bodyPr/>
                        <a:lstStyle/>
                        <a:p>
                          <a:endParaRPr lang="en-H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Iteration #.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491</a:t>
                          </a:r>
                          <a:endParaRPr lang="en-HK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1031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73650268"/>
                      </a:ext>
                    </a:extLst>
                  </a:tr>
                  <a:tr h="228600">
                    <a:tc vMerge="1">
                      <a:txBody>
                        <a:bodyPr/>
                        <a:lstStyle/>
                        <a:p>
                          <a:pPr algn="ctr"/>
                          <a:endParaRPr lang="en-H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Cons. </a:t>
                          </a:r>
                          <a:r>
                            <a:rPr lang="en-HK" sz="18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vio</a:t>
                          </a: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3.79</a:t>
                          </a: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</a:t>
                          </a: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HK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44601738"/>
                      </a:ext>
                    </a:extLst>
                  </a:tr>
                  <a:tr h="228600">
                    <a:tc vMerge="1">
                      <a:txBody>
                        <a:bodyPr/>
                        <a:lstStyle/>
                        <a:p>
                          <a:endParaRPr lang="en-H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CPU Time (s)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10.59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653.2</a:t>
                          </a:r>
                          <a:endParaRPr lang="en-HK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234.06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3652504"/>
                      </a:ext>
                    </a:extLst>
                  </a:tr>
                  <a:tr h="185420">
                    <a:tc rowSpan="4">
                      <a:txBody>
                        <a:bodyPr/>
                        <a:lstStyle/>
                        <a:p>
                          <a:pPr algn="ctr"/>
                          <a:endParaRPr lang="en-HK" sz="1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HK" sz="1800" b="0" i="1" smtClean="0">
                                    <a:latin typeface="Cambria Math" panose="02040503050406030204" pitchFamily="18" charset="0"/>
                                  </a:rPr>
                                  <m:t>=0.01</m:t>
                                </m:r>
                              </m:oMath>
                            </m:oMathPara>
                          </a14:m>
                          <a:endParaRPr lang="en-HK" sz="1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sz="1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HK" sz="1800" b="0" i="1" smtClean="0">
                                    <a:latin typeface="Cambria Math" panose="02040503050406030204" pitchFamily="18" charset="0"/>
                                  </a:rPr>
                                  <m:t>=300</m:t>
                                </m:r>
                              </m:oMath>
                            </m:oMathPara>
                          </a14:m>
                          <a:endParaRPr lang="en-HK" sz="1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30.13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30.01</a:t>
                          </a:r>
                          <a:endParaRPr lang="en-HK" sz="16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30.82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30.08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9098363"/>
                      </a:ext>
                    </a:extLst>
                  </a:tr>
                  <a:tr h="415290">
                    <a:tc vMerge="1">
                      <a:txBody>
                        <a:bodyPr/>
                        <a:lstStyle/>
                        <a:p>
                          <a:endParaRPr lang="en-H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Iteration #.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332</a:t>
                          </a:r>
                          <a:endParaRPr lang="en-HK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88980047"/>
                      </a:ext>
                    </a:extLst>
                  </a:tr>
                  <a:tr h="436880">
                    <a:tc vMerge="1">
                      <a:txBody>
                        <a:bodyPr/>
                        <a:lstStyle/>
                        <a:p>
                          <a:pPr algn="ctr"/>
                          <a:endParaRPr lang="en-HK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Cons. </a:t>
                          </a:r>
                          <a:r>
                            <a:rPr lang="en-HK" sz="18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vio</a:t>
                          </a: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2.55E-05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36644978"/>
                      </a:ext>
                    </a:extLst>
                  </a:tr>
                  <a:tr h="458470">
                    <a:tc vMerge="1">
                      <a:txBody>
                        <a:bodyPr/>
                        <a:lstStyle/>
                        <a:p>
                          <a:endParaRPr lang="en-HK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CPU Time (s)</a:t>
                          </a:r>
                          <a:endParaRPr lang="en-HK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12.58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1101.5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510538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C2DF1AA2-8282-4853-AF32-3EB5608301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7178672"/>
                  </p:ext>
                </p:extLst>
              </p:nvPr>
            </p:nvGraphicFramePr>
            <p:xfrm>
              <a:off x="1241839" y="1402845"/>
              <a:ext cx="9708321" cy="3535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31796">
                      <a:extLst>
                        <a:ext uri="{9D8B030D-6E8A-4147-A177-3AD203B41FA5}">
                          <a16:colId xmlns:a16="http://schemas.microsoft.com/office/drawing/2014/main" val="1788782603"/>
                        </a:ext>
                      </a:extLst>
                    </a:gridCol>
                    <a:gridCol w="1533281">
                      <a:extLst>
                        <a:ext uri="{9D8B030D-6E8A-4147-A177-3AD203B41FA5}">
                          <a16:colId xmlns:a16="http://schemas.microsoft.com/office/drawing/2014/main" val="1443738562"/>
                        </a:ext>
                      </a:extLst>
                    </a:gridCol>
                    <a:gridCol w="1200728">
                      <a:extLst>
                        <a:ext uri="{9D8B030D-6E8A-4147-A177-3AD203B41FA5}">
                          <a16:colId xmlns:a16="http://schemas.microsoft.com/office/drawing/2014/main" val="1607253542"/>
                        </a:ext>
                      </a:extLst>
                    </a:gridCol>
                    <a:gridCol w="1338370">
                      <a:extLst>
                        <a:ext uri="{9D8B030D-6E8A-4147-A177-3AD203B41FA5}">
                          <a16:colId xmlns:a16="http://schemas.microsoft.com/office/drawing/2014/main" val="3830731361"/>
                        </a:ext>
                      </a:extLst>
                    </a:gridCol>
                    <a:gridCol w="1634837">
                      <a:extLst>
                        <a:ext uri="{9D8B030D-6E8A-4147-A177-3AD203B41FA5}">
                          <a16:colId xmlns:a16="http://schemas.microsoft.com/office/drawing/2014/main" val="1271551254"/>
                        </a:ext>
                      </a:extLst>
                    </a:gridCol>
                    <a:gridCol w="1385454">
                      <a:extLst>
                        <a:ext uri="{9D8B030D-6E8A-4147-A177-3AD203B41FA5}">
                          <a16:colId xmlns:a16="http://schemas.microsoft.com/office/drawing/2014/main" val="2627322224"/>
                        </a:ext>
                      </a:extLst>
                    </a:gridCol>
                    <a:gridCol w="1283855">
                      <a:extLst>
                        <a:ext uri="{9D8B030D-6E8A-4147-A177-3AD203B41FA5}">
                          <a16:colId xmlns:a16="http://schemas.microsoft.com/office/drawing/2014/main" val="1509349447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57" t="-7692" r="-629224" b="-79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Metric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AL-DDP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RLB-DDP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DIRCOL </a:t>
                          </a: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HK" sz="16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SQP</a:t>
                          </a: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</a:t>
                          </a:r>
                          <a:endParaRPr lang="en-HK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DSS</a:t>
                          </a: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HK" sz="16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IPOPT</a:t>
                          </a: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HK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yb</a:t>
                          </a:r>
                          <a:r>
                            <a:rPr lang="en-HK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-CDDP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31697579"/>
                      </a:ext>
                    </a:extLst>
                  </a:tr>
                  <a:tr h="365760"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57" t="-29046" r="-629224" b="-114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29.11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29.2</a:t>
                          </a:r>
                          <a:r>
                            <a:rPr lang="en-US" altLang="zh-CN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HK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29.11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3791948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H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Iteration #.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491</a:t>
                          </a:r>
                          <a:endParaRPr lang="en-HK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1031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73650268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lang="en-H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Cons. </a:t>
                          </a:r>
                          <a:r>
                            <a:rPr lang="en-HK" sz="18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vio</a:t>
                          </a: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3.79</a:t>
                          </a: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</a:t>
                          </a: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HK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44601738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H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CPU Time (s)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10.59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653.2</a:t>
                          </a:r>
                          <a:endParaRPr lang="en-HK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234.06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3652504"/>
                      </a:ext>
                    </a:extLst>
                  </a:tr>
                  <a:tr h="365760"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57" t="-113091" r="-629224" b="-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30.13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30.01</a:t>
                          </a:r>
                          <a:endParaRPr lang="en-HK" sz="16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30.82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30.08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9098363"/>
                      </a:ext>
                    </a:extLst>
                  </a:tr>
                  <a:tr h="415290">
                    <a:tc vMerge="1">
                      <a:txBody>
                        <a:bodyPr/>
                        <a:lstStyle/>
                        <a:p>
                          <a:endParaRPr lang="en-H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Iteration #.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332</a:t>
                          </a:r>
                          <a:endParaRPr lang="en-HK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88980047"/>
                      </a:ext>
                    </a:extLst>
                  </a:tr>
                  <a:tr h="436880">
                    <a:tc vMerge="1">
                      <a:txBody>
                        <a:bodyPr/>
                        <a:lstStyle/>
                        <a:p>
                          <a:pPr algn="ctr"/>
                          <a:endParaRPr lang="en-HK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Cons. </a:t>
                          </a:r>
                          <a:r>
                            <a:rPr lang="en-HK" sz="18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vio</a:t>
                          </a: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2.55E-05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36644978"/>
                      </a:ext>
                    </a:extLst>
                  </a:tr>
                  <a:tr h="458470">
                    <a:tc vMerge="1">
                      <a:txBody>
                        <a:bodyPr/>
                        <a:lstStyle/>
                        <a:p>
                          <a:endParaRPr lang="en-HK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CPU Time (s)</a:t>
                          </a:r>
                          <a:endParaRPr lang="en-HK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12.58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1101.5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510538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DC69B8B-18AA-443D-81FD-64D3C1818F6B}"/>
              </a:ext>
            </a:extLst>
          </p:cNvPr>
          <p:cNvSpPr txBox="1"/>
          <p:nvPr/>
        </p:nvSpPr>
        <p:spPr>
          <a:xfrm>
            <a:off x="1078850" y="493852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M=5 for DDP-type methods, except SRLB-DDP.</a:t>
            </a:r>
            <a:endParaRPr lang="en-HK" sz="16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124B2-7FF5-4683-9DED-CBB4B7C0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35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733349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742131-46C0-448F-8051-E9907D51D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03" y="803910"/>
            <a:ext cx="5715000" cy="476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A5E193-E7DD-4066-A53A-9DBFEACCB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992" y="803910"/>
            <a:ext cx="5715000" cy="47625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00A1D2-BC67-4AB6-B0EF-A66752F8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36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72383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58CF6-A026-4782-A3F1-915394B72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HK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Collision-free 2D Car  </a:t>
            </a:r>
            <a:br>
              <a:rPr lang="en-HK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(M=100 for DDP-type methods)</a:t>
            </a:r>
            <a:endParaRPr lang="en-HK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664D84-858E-4749-BCCA-3C606607B54C}"/>
                  </a:ext>
                </a:extLst>
              </p:cNvPr>
              <p:cNvSpPr txBox="1"/>
              <p:nvPr/>
            </p:nvSpPr>
            <p:spPr>
              <a:xfrm>
                <a:off x="3510581" y="5529715"/>
                <a:ext cx="4331186" cy="1152495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.5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;0;0;0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2.5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3.0;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;0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1;1;1;1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1;</m:t>
                              </m:r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664D84-858E-4749-BCCA-3C606607B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581" y="5529715"/>
                <a:ext cx="4331186" cy="1152495"/>
              </a:xfrm>
              <a:prstGeom prst="rect">
                <a:avLst/>
              </a:prstGeom>
              <a:blipFill>
                <a:blip r:embed="rId4"/>
                <a:stretch>
                  <a:fillRect l="-140" b="-575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E862DB-B63B-496A-BDAE-05B428826A1A}"/>
                  </a:ext>
                </a:extLst>
              </p:cNvPr>
              <p:cNvSpPr txBox="1"/>
              <p:nvPr/>
            </p:nvSpPr>
            <p:spPr>
              <a:xfrm>
                <a:off x="8215704" y="5116706"/>
                <a:ext cx="3699218" cy="159287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4.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5≤</m:t>
                      </m:r>
                      <m:d>
                        <m:dPr>
                          <m:begChr m:val="["/>
                          <m:endChr m:val="]"/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4.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K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HK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HK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HK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HK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−0.0</m:t>
                              </m:r>
                            </m:e>
                          </m:d>
                        </m:e>
                        <m:sup>
                          <m:r>
                            <a:rPr lang="en-HK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HK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HK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HK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HK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HK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HK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−1.0</m:t>
                              </m:r>
                            </m:e>
                          </m:d>
                        </m:e>
                        <m:sup>
                          <m:r>
                            <a:rPr lang="en-HK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HK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HK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en-HK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HK" b="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K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HK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HK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HK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HK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HK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1.3</m:t>
                              </m:r>
                            </m:e>
                          </m:d>
                        </m:e>
                        <m:sup>
                          <m:r>
                            <a:rPr lang="en-HK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HK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HK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HK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HK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HK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HK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HK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</m:e>
                          </m:d>
                        </m:e>
                        <m:sup>
                          <m:r>
                            <a:rPr lang="en-HK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HK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HK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</m:e>
                        <m:sup>
                          <m:r>
                            <a:rPr lang="en-HK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HK" b="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K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HK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HK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HK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HK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−2.0</m:t>
                              </m:r>
                            </m:e>
                          </m:d>
                        </m:e>
                        <m:sup>
                          <m:r>
                            <a:rPr lang="en-HK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HK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HK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HK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HK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HK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HK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−2.5</m:t>
                              </m:r>
                            </m:e>
                          </m:d>
                        </m:e>
                        <m:sup>
                          <m:r>
                            <a:rPr lang="en-HK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HK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HK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  <m:sup>
                          <m:r>
                            <a:rPr lang="en-HK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HK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E862DB-B63B-496A-BDAE-05B428826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704" y="5116706"/>
                <a:ext cx="3699218" cy="1592872"/>
              </a:xfrm>
              <a:prstGeom prst="rect">
                <a:avLst/>
              </a:prstGeom>
              <a:blipFill>
                <a:blip r:embed="rId5"/>
                <a:stretch>
                  <a:fillRect b="-378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51815E3B-A602-4D66-B22A-F0560C1030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8260093"/>
                  </p:ext>
                </p:extLst>
              </p:nvPr>
            </p:nvGraphicFramePr>
            <p:xfrm>
              <a:off x="1502963" y="1342001"/>
              <a:ext cx="9554984" cy="34361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6907">
                      <a:extLst>
                        <a:ext uri="{9D8B030D-6E8A-4147-A177-3AD203B41FA5}">
                          <a16:colId xmlns:a16="http://schemas.microsoft.com/office/drawing/2014/main" val="1788782603"/>
                        </a:ext>
                      </a:extLst>
                    </a:gridCol>
                    <a:gridCol w="1586057">
                      <a:extLst>
                        <a:ext uri="{9D8B030D-6E8A-4147-A177-3AD203B41FA5}">
                          <a16:colId xmlns:a16="http://schemas.microsoft.com/office/drawing/2014/main" val="1443738562"/>
                        </a:ext>
                      </a:extLst>
                    </a:gridCol>
                    <a:gridCol w="1121553">
                      <a:extLst>
                        <a:ext uri="{9D8B030D-6E8A-4147-A177-3AD203B41FA5}">
                          <a16:colId xmlns:a16="http://schemas.microsoft.com/office/drawing/2014/main" val="1607253542"/>
                        </a:ext>
                      </a:extLst>
                    </a:gridCol>
                    <a:gridCol w="1329442">
                      <a:extLst>
                        <a:ext uri="{9D8B030D-6E8A-4147-A177-3AD203B41FA5}">
                          <a16:colId xmlns:a16="http://schemas.microsoft.com/office/drawing/2014/main" val="3830731361"/>
                        </a:ext>
                      </a:extLst>
                    </a:gridCol>
                    <a:gridCol w="1642358">
                      <a:extLst>
                        <a:ext uri="{9D8B030D-6E8A-4147-A177-3AD203B41FA5}">
                          <a16:colId xmlns:a16="http://schemas.microsoft.com/office/drawing/2014/main" val="1271551254"/>
                        </a:ext>
                      </a:extLst>
                    </a:gridCol>
                    <a:gridCol w="1440672">
                      <a:extLst>
                        <a:ext uri="{9D8B030D-6E8A-4147-A177-3AD203B41FA5}">
                          <a16:colId xmlns:a16="http://schemas.microsoft.com/office/drawing/2014/main" val="2704113134"/>
                        </a:ext>
                      </a:extLst>
                    </a:gridCol>
                    <a:gridCol w="1307995">
                      <a:extLst>
                        <a:ext uri="{9D8B030D-6E8A-4147-A177-3AD203B41FA5}">
                          <a16:colId xmlns:a16="http://schemas.microsoft.com/office/drawing/2014/main" val="28692204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sz="18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HK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Metric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AL-DDP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SRLB-DDP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DIRCOL(</a:t>
                          </a:r>
                          <a:r>
                            <a:rPr lang="en-HK" sz="16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SQP</a:t>
                          </a: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DSS(</a:t>
                          </a:r>
                          <a:r>
                            <a:rPr lang="en-HK" sz="16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IPOPT</a:t>
                          </a: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Hyb</a:t>
                          </a:r>
                          <a:r>
                            <a:rPr lang="en-HK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-CDDP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31697579"/>
                      </a:ext>
                    </a:extLst>
                  </a:tr>
                  <a:tr h="185420">
                    <a:tc rowSpan="4">
                      <a:txBody>
                        <a:bodyPr/>
                        <a:lstStyle/>
                        <a:p>
                          <a:pPr algn="ctr"/>
                          <a:endParaRPr lang="en-HK" sz="1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HK" sz="1800" b="0" i="1" smtClean="0">
                                    <a:latin typeface="Cambria Math" panose="02040503050406030204" pitchFamily="18" charset="0"/>
                                  </a:rPr>
                                  <m:t>=0.01</m:t>
                                </m:r>
                              </m:oMath>
                            </m:oMathPara>
                          </a14:m>
                          <a:endParaRPr lang="en-HK" sz="1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sz="1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HK" sz="1800" b="0" i="1" smtClean="0">
                                    <a:latin typeface="Cambria Math" panose="02040503050406030204" pitchFamily="18" charset="0"/>
                                  </a:rPr>
                                  <m:t>=300</m:t>
                                </m:r>
                              </m:oMath>
                            </m:oMathPara>
                          </a14:m>
                          <a:endParaRPr lang="en-HK" sz="1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(14.77)</a:t>
                          </a:r>
                          <a:endParaRPr lang="en-HK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14.26</a:t>
                          </a:r>
                          <a:endParaRPr lang="en-HK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14.33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3791948"/>
                      </a:ext>
                    </a:extLst>
                  </a:tr>
                  <a:tr h="185420">
                    <a:tc vMerge="1">
                      <a:txBody>
                        <a:bodyPr/>
                        <a:lstStyle/>
                        <a:p>
                          <a:endParaRPr lang="en-H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Iteration #.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(11)</a:t>
                          </a:r>
                          <a:endParaRPr lang="en-HK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168</a:t>
                          </a:r>
                          <a:endParaRPr lang="en-HK" sz="1600" dirty="0"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73650268"/>
                      </a:ext>
                    </a:extLst>
                  </a:tr>
                  <a:tr h="228600">
                    <a:tc vMerge="1">
                      <a:txBody>
                        <a:bodyPr/>
                        <a:lstStyle/>
                        <a:p>
                          <a:pPr algn="ctr"/>
                          <a:endParaRPr lang="en-H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Cons. </a:t>
                          </a:r>
                          <a:r>
                            <a:rPr lang="en-HK" sz="18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vio</a:t>
                          </a: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r>
                            <a:rPr lang="en-HK" sz="1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(0.006)</a:t>
                          </a:r>
                          <a:endParaRPr lang="en-HK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5.53E-14</a:t>
                          </a:r>
                          <a:endParaRPr lang="en-HK" sz="1600" dirty="0"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44601738"/>
                      </a:ext>
                    </a:extLst>
                  </a:tr>
                  <a:tr h="228600">
                    <a:tc vMerge="1">
                      <a:txBody>
                        <a:bodyPr/>
                        <a:lstStyle/>
                        <a:p>
                          <a:endParaRPr lang="en-H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CPU time (s)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r>
                            <a:rPr lang="en-HK" sz="1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(1.71)</a:t>
                          </a:r>
                          <a:endParaRPr lang="en-HK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239.18</a:t>
                          </a:r>
                          <a:endParaRPr lang="en-HK" sz="1600" dirty="0"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239.25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3652504"/>
                      </a:ext>
                    </a:extLst>
                  </a:tr>
                  <a:tr h="185420">
                    <a:tc rowSpan="4">
                      <a:txBody>
                        <a:bodyPr/>
                        <a:lstStyle/>
                        <a:p>
                          <a:pPr algn="ctr"/>
                          <a:endParaRPr lang="en-HK" sz="1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HK" sz="1800" b="0" i="1" smtClean="0">
                                    <a:latin typeface="Cambria Math" panose="02040503050406030204" pitchFamily="18" charset="0"/>
                                  </a:rPr>
                                  <m:t>=0.01</m:t>
                                </m:r>
                              </m:oMath>
                            </m:oMathPara>
                          </a14:m>
                          <a:endParaRPr lang="en-HK" sz="1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sz="1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HK" sz="1800" b="0" i="1" smtClean="0">
                                    <a:latin typeface="Cambria Math" panose="02040503050406030204" pitchFamily="18" charset="0"/>
                                  </a:rPr>
                                  <m:t>=500</m:t>
                                </m:r>
                              </m:oMath>
                            </m:oMathPara>
                          </a14:m>
                          <a:endParaRPr lang="en-HK" sz="1800" b="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(14.44)</a:t>
                          </a:r>
                          <a:endParaRPr lang="en-HK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14.18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9098363"/>
                      </a:ext>
                    </a:extLst>
                  </a:tr>
                  <a:tr h="415290">
                    <a:tc vMerge="1">
                      <a:txBody>
                        <a:bodyPr/>
                        <a:lstStyle/>
                        <a:p>
                          <a:endParaRPr lang="en-H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Iteration #.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(14)</a:t>
                          </a:r>
                          <a:endParaRPr lang="en-HK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133</a:t>
                          </a:r>
                          <a:endParaRPr lang="en-HK" sz="1600" b="0" dirty="0"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577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88980047"/>
                      </a:ext>
                    </a:extLst>
                  </a:tr>
                  <a:tr h="436880">
                    <a:tc vMerge="1">
                      <a:txBody>
                        <a:bodyPr/>
                        <a:lstStyle/>
                        <a:p>
                          <a:pPr algn="ctr"/>
                          <a:endParaRPr lang="en-HK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Cons. </a:t>
                          </a:r>
                          <a:r>
                            <a:rPr lang="en-HK" sz="18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vio</a:t>
                          </a: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(0.008)</a:t>
                          </a:r>
                          <a:endParaRPr lang="en-HK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3.34E-08</a:t>
                          </a:r>
                          <a:endParaRPr lang="en-HK" sz="1600" dirty="0"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36644978"/>
                      </a:ext>
                    </a:extLst>
                  </a:tr>
                  <a:tr h="384341">
                    <a:tc vMerge="1">
                      <a:txBody>
                        <a:bodyPr/>
                        <a:lstStyle/>
                        <a:p>
                          <a:endParaRPr lang="en-HK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CPU time (s)</a:t>
                          </a:r>
                          <a:endParaRPr lang="en-HK" sz="1800" dirty="0"/>
                        </a:p>
                      </a:txBody>
                      <a:tcPr>
                        <a:lnL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(2.67)</a:t>
                          </a:r>
                          <a:endParaRPr lang="en-HK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1242.</a:t>
                          </a: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HK" sz="1600" dirty="0"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4.54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510538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51815E3B-A602-4D66-B22A-F0560C1030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8260093"/>
                  </p:ext>
                </p:extLst>
              </p:nvPr>
            </p:nvGraphicFramePr>
            <p:xfrm>
              <a:off x="1502963" y="1342001"/>
              <a:ext cx="9554984" cy="34361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6907">
                      <a:extLst>
                        <a:ext uri="{9D8B030D-6E8A-4147-A177-3AD203B41FA5}">
                          <a16:colId xmlns:a16="http://schemas.microsoft.com/office/drawing/2014/main" val="1788782603"/>
                        </a:ext>
                      </a:extLst>
                    </a:gridCol>
                    <a:gridCol w="1586057">
                      <a:extLst>
                        <a:ext uri="{9D8B030D-6E8A-4147-A177-3AD203B41FA5}">
                          <a16:colId xmlns:a16="http://schemas.microsoft.com/office/drawing/2014/main" val="1443738562"/>
                        </a:ext>
                      </a:extLst>
                    </a:gridCol>
                    <a:gridCol w="1121553">
                      <a:extLst>
                        <a:ext uri="{9D8B030D-6E8A-4147-A177-3AD203B41FA5}">
                          <a16:colId xmlns:a16="http://schemas.microsoft.com/office/drawing/2014/main" val="1607253542"/>
                        </a:ext>
                      </a:extLst>
                    </a:gridCol>
                    <a:gridCol w="1329442">
                      <a:extLst>
                        <a:ext uri="{9D8B030D-6E8A-4147-A177-3AD203B41FA5}">
                          <a16:colId xmlns:a16="http://schemas.microsoft.com/office/drawing/2014/main" val="3830731361"/>
                        </a:ext>
                      </a:extLst>
                    </a:gridCol>
                    <a:gridCol w="1642358">
                      <a:extLst>
                        <a:ext uri="{9D8B030D-6E8A-4147-A177-3AD203B41FA5}">
                          <a16:colId xmlns:a16="http://schemas.microsoft.com/office/drawing/2014/main" val="1271551254"/>
                        </a:ext>
                      </a:extLst>
                    </a:gridCol>
                    <a:gridCol w="1440672">
                      <a:extLst>
                        <a:ext uri="{9D8B030D-6E8A-4147-A177-3AD203B41FA5}">
                          <a16:colId xmlns:a16="http://schemas.microsoft.com/office/drawing/2014/main" val="2704113134"/>
                        </a:ext>
                      </a:extLst>
                    </a:gridCol>
                    <a:gridCol w="1307995">
                      <a:extLst>
                        <a:ext uri="{9D8B030D-6E8A-4147-A177-3AD203B41FA5}">
                          <a16:colId xmlns:a16="http://schemas.microsoft.com/office/drawing/2014/main" val="28692204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41" t="-8197" r="-749730" b="-8442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Metric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AL-DDP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SRLB-DDP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DIRCOL(</a:t>
                          </a:r>
                          <a:r>
                            <a:rPr lang="en-HK" sz="16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SQP</a:t>
                          </a: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DSS(</a:t>
                          </a:r>
                          <a:r>
                            <a:rPr lang="en-HK" sz="16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IPOPT</a:t>
                          </a: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Hyb</a:t>
                          </a:r>
                          <a:r>
                            <a:rPr lang="en-HK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-CDDP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31697579"/>
                      </a:ext>
                    </a:extLst>
                  </a:tr>
                  <a:tr h="365760"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41" t="-27500" r="-749730" b="-1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(14.77)</a:t>
                          </a:r>
                          <a:endParaRPr lang="en-HK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14.26</a:t>
                          </a:r>
                          <a:endParaRPr lang="en-HK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14.33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3791948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H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Iteration #.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(11)</a:t>
                          </a:r>
                          <a:endParaRPr lang="en-HK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168</a:t>
                          </a:r>
                          <a:endParaRPr lang="en-HK" sz="1600" dirty="0"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73650268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lang="en-H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Cons. </a:t>
                          </a:r>
                          <a:r>
                            <a:rPr lang="en-HK" sz="18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vio</a:t>
                          </a: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r>
                            <a:rPr lang="en-HK" sz="1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(0.006)</a:t>
                          </a:r>
                          <a:endParaRPr lang="en-HK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5.53E-14</a:t>
                          </a:r>
                          <a:endParaRPr lang="en-HK" sz="1600" dirty="0"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44601738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H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CPU time (s)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r>
                            <a:rPr lang="en-HK" sz="1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(1.71)</a:t>
                          </a:r>
                          <a:endParaRPr lang="en-HK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239.18</a:t>
                          </a:r>
                          <a:endParaRPr lang="en-HK" sz="1600" dirty="0"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239.25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3652504"/>
                      </a:ext>
                    </a:extLst>
                  </a:tr>
                  <a:tr h="365760"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41" t="-116350" r="-749730" b="-4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(14.44)</a:t>
                          </a:r>
                          <a:endParaRPr lang="en-HK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14.18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9098363"/>
                      </a:ext>
                    </a:extLst>
                  </a:tr>
                  <a:tr h="415290">
                    <a:tc vMerge="1">
                      <a:txBody>
                        <a:bodyPr/>
                        <a:lstStyle/>
                        <a:p>
                          <a:endParaRPr lang="en-H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Iteration #.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(14)</a:t>
                          </a:r>
                          <a:endParaRPr lang="en-HK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133</a:t>
                          </a:r>
                          <a:endParaRPr lang="en-HK" sz="1600" b="0" dirty="0"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577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88980047"/>
                      </a:ext>
                    </a:extLst>
                  </a:tr>
                  <a:tr h="436880">
                    <a:tc vMerge="1">
                      <a:txBody>
                        <a:bodyPr/>
                        <a:lstStyle/>
                        <a:p>
                          <a:pPr algn="ctr"/>
                          <a:endParaRPr lang="en-HK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Cons. </a:t>
                          </a:r>
                          <a:r>
                            <a:rPr lang="en-HK" sz="18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vio</a:t>
                          </a: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(0.008)</a:t>
                          </a:r>
                          <a:endParaRPr lang="en-HK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3.34E-08</a:t>
                          </a:r>
                          <a:endParaRPr lang="en-HK" sz="1600" dirty="0"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36644978"/>
                      </a:ext>
                    </a:extLst>
                  </a:tr>
                  <a:tr h="384341">
                    <a:tc vMerge="1">
                      <a:txBody>
                        <a:bodyPr/>
                        <a:lstStyle/>
                        <a:p>
                          <a:endParaRPr lang="en-HK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CPU time (s)</a:t>
                          </a:r>
                          <a:endParaRPr lang="en-HK" sz="1800" dirty="0"/>
                        </a:p>
                      </a:txBody>
                      <a:tcPr>
                        <a:lnL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(2.67)</a:t>
                          </a:r>
                          <a:endParaRPr lang="en-HK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1242.</a:t>
                          </a: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HK" sz="1600" dirty="0"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4.54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510538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0C759E6-63FA-46D7-87A1-A340F7982FF5}"/>
              </a:ext>
            </a:extLst>
          </p:cNvPr>
          <p:cNvSpPr txBox="1"/>
          <p:nvPr/>
        </p:nvSpPr>
        <p:spPr>
          <a:xfrm>
            <a:off x="1379138" y="4778152"/>
            <a:ext cx="6094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M=100 for DDP-type methods, except SRLB-DDP</a:t>
            </a:r>
            <a:endParaRPr lang="en-HK" sz="16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A3229E-7C59-468A-811C-09A6622E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37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61460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6BD63A-6393-421E-B01A-D81BC0B1B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00" r="6800" b="11600"/>
          <a:stretch/>
        </p:blipFill>
        <p:spPr>
          <a:xfrm>
            <a:off x="3714750" y="1571625"/>
            <a:ext cx="4438650" cy="3686176"/>
          </a:xfrm>
          <a:prstGeom prst="rect">
            <a:avLst/>
          </a:prstGeom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F4BAEC-505D-482F-B21B-C6EA1409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38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216227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58CF6-A026-4782-A3F1-915394B72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HK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Collision-free Planar Quadrotor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F341AA-AA6B-44CF-B8D3-AA747E881429}"/>
                  </a:ext>
                </a:extLst>
              </p:cNvPr>
              <p:cNvSpPr txBox="1"/>
              <p:nvPr/>
            </p:nvSpPr>
            <p:spPr>
              <a:xfrm>
                <a:off x="3026728" y="5618160"/>
                <a:ext cx="5342553" cy="1152495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5.0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2.5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;0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.2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;0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;0;0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1.0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1.5;0.0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;0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;0;0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1;1;1;1</m:t>
                              </m:r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;1;1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0.1;0.1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0;50;50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F341AA-AA6B-44CF-B8D3-AA747E881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28" y="5618160"/>
                <a:ext cx="5342553" cy="1152495"/>
              </a:xfrm>
              <a:prstGeom prst="rect">
                <a:avLst/>
              </a:prstGeom>
              <a:blipFill>
                <a:blip r:embed="rId4"/>
                <a:stretch>
                  <a:fillRect l="-114" b="-575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A6D8BE-B3E7-4694-9BE3-A64A60045709}"/>
                  </a:ext>
                </a:extLst>
              </p:cNvPr>
              <p:cNvSpPr txBox="1"/>
              <p:nvPr/>
            </p:nvSpPr>
            <p:spPr>
              <a:xfrm>
                <a:off x="8483979" y="5243045"/>
                <a:ext cx="3699218" cy="159287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0.1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["/>
                          <m:endChr m:val="]"/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𝑙𝑟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𝑟𝑟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5.0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K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HK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HK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HK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HK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−2.0</m:t>
                              </m:r>
                            </m:e>
                          </m:d>
                        </m:e>
                        <m:sup>
                          <m:r>
                            <a:rPr lang="en-HK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HK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HK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HK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HK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HK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HK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−2.0</m:t>
                              </m:r>
                            </m:e>
                          </m:d>
                        </m:e>
                        <m:sup>
                          <m:r>
                            <a:rPr lang="en-HK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HK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HK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  <m:sup>
                          <m:r>
                            <a:rPr lang="en-HK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HK" b="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K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HK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HK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HK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HK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HK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3.0</m:t>
                              </m:r>
                            </m:e>
                          </m:d>
                        </m:e>
                        <m:sup>
                          <m:r>
                            <a:rPr lang="en-HK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HK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HK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HK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HK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HK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HK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HK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d>
                        </m:e>
                        <m:sup>
                          <m:r>
                            <a:rPr lang="en-HK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HK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HK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en-HK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HK" b="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K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HK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HK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HK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HK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−4.0</m:t>
                              </m:r>
                            </m:e>
                          </m:d>
                        </m:e>
                        <m:sup>
                          <m:r>
                            <a:rPr lang="en-HK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HK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HK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HK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HK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HK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HK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−2.0</m:t>
                              </m:r>
                            </m:e>
                          </m:d>
                        </m:e>
                        <m:sup>
                          <m:r>
                            <a:rPr lang="en-HK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HK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HK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  <m:sup>
                          <m:r>
                            <a:rPr lang="en-HK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HK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A6D8BE-B3E7-4694-9BE3-A64A60045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979" y="5243045"/>
                <a:ext cx="3699218" cy="1592872"/>
              </a:xfrm>
              <a:prstGeom prst="rect">
                <a:avLst/>
              </a:prstGeom>
              <a:blipFill>
                <a:blip r:embed="rId5"/>
                <a:stretch>
                  <a:fillRect b="-418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6B2D007-B621-4C5A-B3CF-ADB52E3E644E}"/>
              </a:ext>
            </a:extLst>
          </p:cNvPr>
          <p:cNvSpPr txBox="1"/>
          <p:nvPr/>
        </p:nvSpPr>
        <p:spPr>
          <a:xfrm>
            <a:off x="4607330" y="81814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(M=50 for DDP-type methods)</a:t>
            </a:r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5">
                <a:extLst>
                  <a:ext uri="{FF2B5EF4-FFF2-40B4-BE49-F238E27FC236}">
                    <a16:creationId xmlns:a16="http://schemas.microsoft.com/office/drawing/2014/main" id="{CC8B2F05-BBF8-458F-8F2D-F6E137D1FD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6444634"/>
                  </p:ext>
                </p:extLst>
              </p:nvPr>
            </p:nvGraphicFramePr>
            <p:xfrm>
              <a:off x="1459091" y="1271125"/>
              <a:ext cx="9486000" cy="3535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5162">
                      <a:extLst>
                        <a:ext uri="{9D8B030D-6E8A-4147-A177-3AD203B41FA5}">
                          <a16:colId xmlns:a16="http://schemas.microsoft.com/office/drawing/2014/main" val="1788782603"/>
                        </a:ext>
                      </a:extLst>
                    </a:gridCol>
                    <a:gridCol w="1516946">
                      <a:extLst>
                        <a:ext uri="{9D8B030D-6E8A-4147-A177-3AD203B41FA5}">
                          <a16:colId xmlns:a16="http://schemas.microsoft.com/office/drawing/2014/main" val="1443738562"/>
                        </a:ext>
                      </a:extLst>
                    </a:gridCol>
                    <a:gridCol w="1292837">
                      <a:extLst>
                        <a:ext uri="{9D8B030D-6E8A-4147-A177-3AD203B41FA5}">
                          <a16:colId xmlns:a16="http://schemas.microsoft.com/office/drawing/2014/main" val="1607253542"/>
                        </a:ext>
                      </a:extLst>
                    </a:gridCol>
                    <a:gridCol w="1357745">
                      <a:extLst>
                        <a:ext uri="{9D8B030D-6E8A-4147-A177-3AD203B41FA5}">
                          <a16:colId xmlns:a16="http://schemas.microsoft.com/office/drawing/2014/main" val="3830731361"/>
                        </a:ext>
                      </a:extLst>
                    </a:gridCol>
                    <a:gridCol w="1551709">
                      <a:extLst>
                        <a:ext uri="{9D8B030D-6E8A-4147-A177-3AD203B41FA5}">
                          <a16:colId xmlns:a16="http://schemas.microsoft.com/office/drawing/2014/main" val="1271551254"/>
                        </a:ext>
                      </a:extLst>
                    </a:gridCol>
                    <a:gridCol w="1339273">
                      <a:extLst>
                        <a:ext uri="{9D8B030D-6E8A-4147-A177-3AD203B41FA5}">
                          <a16:colId xmlns:a16="http://schemas.microsoft.com/office/drawing/2014/main" val="3554828709"/>
                        </a:ext>
                      </a:extLst>
                    </a:gridCol>
                    <a:gridCol w="1302328">
                      <a:extLst>
                        <a:ext uri="{9D8B030D-6E8A-4147-A177-3AD203B41FA5}">
                          <a16:colId xmlns:a16="http://schemas.microsoft.com/office/drawing/2014/main" val="35202848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sz="20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HK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Metric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AL-DDP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SRLB-DDP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DIRCOL</a:t>
                          </a: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HK" sz="16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SQP</a:t>
                          </a: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</a:t>
                          </a:r>
                          <a:endParaRPr lang="en-HK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DSS</a:t>
                          </a: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HK" sz="16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IPOPT</a:t>
                          </a: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HK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yb</a:t>
                          </a:r>
                          <a:r>
                            <a:rPr lang="en-HK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-CDDP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31697579"/>
                      </a:ext>
                    </a:extLst>
                  </a:tr>
                  <a:tr h="185420">
                    <a:tc rowSpan="4">
                      <a:txBody>
                        <a:bodyPr/>
                        <a:lstStyle/>
                        <a:p>
                          <a:pPr algn="ctr"/>
                          <a:endParaRPr lang="en-HK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=0.01</m:t>
                                </m:r>
                              </m:oMath>
                            </m:oMathPara>
                          </a14:m>
                          <a:endParaRPr lang="en-HK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=400</m:t>
                                </m:r>
                              </m:oMath>
                            </m:oMathPara>
                          </a14:m>
                          <a:endParaRPr lang="en-HK" b="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HK" sz="1600" dirty="0">
                            <a:solidFill>
                              <a:schemeClr val="accent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HK" sz="1600" dirty="0">
                            <a:solidFill>
                              <a:schemeClr val="accent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3791948"/>
                      </a:ext>
                    </a:extLst>
                  </a:tr>
                  <a:tr h="185420">
                    <a:tc vMerge="1">
                      <a:txBody>
                        <a:bodyPr/>
                        <a:lstStyle/>
                        <a:p>
                          <a:endParaRPr lang="en-H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Iteration #.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HK" sz="1600" kern="1200" dirty="0">
                            <a:solidFill>
                              <a:schemeClr val="accent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HK" sz="1600" dirty="0">
                            <a:solidFill>
                              <a:schemeClr val="accent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73650268"/>
                      </a:ext>
                    </a:extLst>
                  </a:tr>
                  <a:tr h="228600">
                    <a:tc vMerge="1">
                      <a:txBody>
                        <a:bodyPr/>
                        <a:lstStyle/>
                        <a:p>
                          <a:pPr algn="ctr"/>
                          <a:endParaRPr lang="en-H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Cons. </a:t>
                          </a:r>
                          <a:r>
                            <a:rPr lang="en-HK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vio</a:t>
                          </a:r>
                          <a:r>
                            <a:rPr lang="en-HK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HK" sz="1600" kern="1200" dirty="0">
                            <a:solidFill>
                              <a:schemeClr val="accent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HK" sz="1600" dirty="0">
                            <a:solidFill>
                              <a:schemeClr val="accent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1.14E-10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44601738"/>
                      </a:ext>
                    </a:extLst>
                  </a:tr>
                  <a:tr h="312421">
                    <a:tc vMerge="1">
                      <a:txBody>
                        <a:bodyPr/>
                        <a:lstStyle/>
                        <a:p>
                          <a:endParaRPr lang="en-H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CPU Time (s)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HK" sz="1600" b="0" kern="1200" dirty="0">
                            <a:solidFill>
                              <a:schemeClr val="accent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HK" sz="1600" dirty="0">
                            <a:solidFill>
                              <a:schemeClr val="accent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857.48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97.16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3652504"/>
                      </a:ext>
                    </a:extLst>
                  </a:tr>
                  <a:tr h="185420">
                    <a:tc rowSpan="4">
                      <a:txBody>
                        <a:bodyPr/>
                        <a:lstStyle/>
                        <a:p>
                          <a:pPr algn="ctr"/>
                          <a:endParaRPr lang="en-HK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:endParaRPr lang="en-HK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=0.01</m:t>
                                </m:r>
                              </m:oMath>
                            </m:oMathPara>
                          </a14:m>
                          <a:endParaRPr lang="en-HK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=600</m:t>
                                </m:r>
                              </m:oMath>
                            </m:oMathPara>
                          </a14:m>
                          <a:endParaRPr lang="en-HK" b="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r>
                            <a:rPr lang="en-HK" sz="1400" b="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21.68)</a:t>
                          </a:r>
                          <a:endParaRPr lang="en-HK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HK" sz="1600" b="0" kern="1200" dirty="0">
                            <a:solidFill>
                              <a:schemeClr val="accent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23.26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21.30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9098363"/>
                      </a:ext>
                    </a:extLst>
                  </a:tr>
                  <a:tr h="415290">
                    <a:tc vMerge="1">
                      <a:txBody>
                        <a:bodyPr/>
                        <a:lstStyle/>
                        <a:p>
                          <a:endParaRPr lang="en-H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Iteration #.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r>
                            <a:rPr lang="en-HK" sz="1400" b="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17)</a:t>
                          </a:r>
                          <a:endParaRPr lang="en-HK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HK" sz="1600" b="0" kern="1200" dirty="0">
                            <a:solidFill>
                              <a:schemeClr val="accent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88980047"/>
                      </a:ext>
                    </a:extLst>
                  </a:tr>
                  <a:tr h="436880">
                    <a:tc vMerge="1">
                      <a:txBody>
                        <a:bodyPr/>
                        <a:lstStyle/>
                        <a:p>
                          <a:pPr algn="ctr"/>
                          <a:endParaRPr lang="en-HK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Cons. </a:t>
                          </a:r>
                          <a:r>
                            <a:rPr lang="en-HK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vio</a:t>
                          </a:r>
                          <a:r>
                            <a:rPr lang="en-HK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r>
                            <a:rPr lang="en-HK" sz="1400" b="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1.1E-03)</a:t>
                          </a:r>
                          <a:endParaRPr lang="en-HK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HK" sz="1600" b="0" kern="1200" dirty="0">
                            <a:solidFill>
                              <a:schemeClr val="accent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2.22E-08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36644978"/>
                      </a:ext>
                    </a:extLst>
                  </a:tr>
                  <a:tr h="458470">
                    <a:tc vMerge="1">
                      <a:txBody>
                        <a:bodyPr/>
                        <a:lstStyle/>
                        <a:p>
                          <a:endParaRPr lang="en-HK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CPU Time (s)</a:t>
                          </a:r>
                          <a:endParaRPr lang="en-HK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r>
                            <a:rPr lang="en-HK" sz="1400" b="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3.53)</a:t>
                          </a:r>
                          <a:endParaRPr lang="en-HK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HK" sz="1600" b="0" kern="1200" dirty="0">
                            <a:solidFill>
                              <a:schemeClr val="accent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428.68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338.83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9.17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510538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5">
                <a:extLst>
                  <a:ext uri="{FF2B5EF4-FFF2-40B4-BE49-F238E27FC236}">
                    <a16:creationId xmlns:a16="http://schemas.microsoft.com/office/drawing/2014/main" id="{CC8B2F05-BBF8-458F-8F2D-F6E137D1FD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6444634"/>
                  </p:ext>
                </p:extLst>
              </p:nvPr>
            </p:nvGraphicFramePr>
            <p:xfrm>
              <a:off x="1459091" y="1271125"/>
              <a:ext cx="9486000" cy="3535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5162">
                      <a:extLst>
                        <a:ext uri="{9D8B030D-6E8A-4147-A177-3AD203B41FA5}">
                          <a16:colId xmlns:a16="http://schemas.microsoft.com/office/drawing/2014/main" val="1788782603"/>
                        </a:ext>
                      </a:extLst>
                    </a:gridCol>
                    <a:gridCol w="1516946">
                      <a:extLst>
                        <a:ext uri="{9D8B030D-6E8A-4147-A177-3AD203B41FA5}">
                          <a16:colId xmlns:a16="http://schemas.microsoft.com/office/drawing/2014/main" val="1443738562"/>
                        </a:ext>
                      </a:extLst>
                    </a:gridCol>
                    <a:gridCol w="1292837">
                      <a:extLst>
                        <a:ext uri="{9D8B030D-6E8A-4147-A177-3AD203B41FA5}">
                          <a16:colId xmlns:a16="http://schemas.microsoft.com/office/drawing/2014/main" val="1607253542"/>
                        </a:ext>
                      </a:extLst>
                    </a:gridCol>
                    <a:gridCol w="1357745">
                      <a:extLst>
                        <a:ext uri="{9D8B030D-6E8A-4147-A177-3AD203B41FA5}">
                          <a16:colId xmlns:a16="http://schemas.microsoft.com/office/drawing/2014/main" val="3830731361"/>
                        </a:ext>
                      </a:extLst>
                    </a:gridCol>
                    <a:gridCol w="1551709">
                      <a:extLst>
                        <a:ext uri="{9D8B030D-6E8A-4147-A177-3AD203B41FA5}">
                          <a16:colId xmlns:a16="http://schemas.microsoft.com/office/drawing/2014/main" val="1271551254"/>
                        </a:ext>
                      </a:extLst>
                    </a:gridCol>
                    <a:gridCol w="1339273">
                      <a:extLst>
                        <a:ext uri="{9D8B030D-6E8A-4147-A177-3AD203B41FA5}">
                          <a16:colId xmlns:a16="http://schemas.microsoft.com/office/drawing/2014/main" val="3554828709"/>
                        </a:ext>
                      </a:extLst>
                    </a:gridCol>
                    <a:gridCol w="1302328">
                      <a:extLst>
                        <a:ext uri="{9D8B030D-6E8A-4147-A177-3AD203B41FA5}">
                          <a16:colId xmlns:a16="http://schemas.microsoft.com/office/drawing/2014/main" val="352028489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41" t="-7692" r="-743243" b="-79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Metric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AL-DDP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SRLB-DDP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DIRCOL</a:t>
                          </a: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HK" sz="16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SQP</a:t>
                          </a: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</a:t>
                          </a:r>
                          <a:endParaRPr lang="en-HK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DSS</a:t>
                          </a: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HK" sz="16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IPOPT</a:t>
                          </a: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HK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yb</a:t>
                          </a:r>
                          <a:r>
                            <a:rPr lang="en-HK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-CDDP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31697579"/>
                      </a:ext>
                    </a:extLst>
                  </a:tr>
                  <a:tr h="365760"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41" t="-29046" r="-743243" b="-114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HK" sz="1600" dirty="0">
                            <a:solidFill>
                              <a:schemeClr val="accent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HK" sz="1600" dirty="0">
                            <a:solidFill>
                              <a:schemeClr val="accent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3791948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H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Iteration #.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HK" sz="1600" kern="1200" dirty="0">
                            <a:solidFill>
                              <a:schemeClr val="accent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HK" sz="1600" dirty="0">
                            <a:solidFill>
                              <a:schemeClr val="accent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73650268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lang="en-H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Cons. </a:t>
                          </a:r>
                          <a:r>
                            <a:rPr lang="en-HK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vio</a:t>
                          </a:r>
                          <a:r>
                            <a:rPr lang="en-HK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HK" sz="1600" kern="1200" dirty="0">
                            <a:solidFill>
                              <a:schemeClr val="accent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HK" sz="1600" dirty="0">
                            <a:solidFill>
                              <a:schemeClr val="accent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1.14E-10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44601738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H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CPU Time (s)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HK" sz="1600" b="0" kern="1200" dirty="0">
                            <a:solidFill>
                              <a:schemeClr val="accent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HK" sz="1600" dirty="0">
                            <a:solidFill>
                              <a:schemeClr val="accent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857.48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97.16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3652504"/>
                      </a:ext>
                    </a:extLst>
                  </a:tr>
                  <a:tr h="365760"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41" t="-113091" r="-743243" b="-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r>
                            <a:rPr lang="en-HK" sz="1400" b="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21.68)</a:t>
                          </a:r>
                          <a:endParaRPr lang="en-HK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HK" sz="1600" b="0" kern="1200" dirty="0">
                            <a:solidFill>
                              <a:schemeClr val="accent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21.34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23.26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21.30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9098363"/>
                      </a:ext>
                    </a:extLst>
                  </a:tr>
                  <a:tr h="415290">
                    <a:tc vMerge="1">
                      <a:txBody>
                        <a:bodyPr/>
                        <a:lstStyle/>
                        <a:p>
                          <a:endParaRPr lang="en-H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Iteration #.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r>
                            <a:rPr lang="en-HK" sz="1400" b="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17)</a:t>
                          </a:r>
                          <a:endParaRPr lang="en-HK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HK" sz="1600" b="0" kern="1200" dirty="0">
                            <a:solidFill>
                              <a:schemeClr val="accent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88980047"/>
                      </a:ext>
                    </a:extLst>
                  </a:tr>
                  <a:tr h="436880">
                    <a:tc vMerge="1">
                      <a:txBody>
                        <a:bodyPr/>
                        <a:lstStyle/>
                        <a:p>
                          <a:pPr algn="ctr"/>
                          <a:endParaRPr lang="en-HK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Cons. </a:t>
                          </a:r>
                          <a:r>
                            <a:rPr lang="en-HK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vio</a:t>
                          </a:r>
                          <a:r>
                            <a:rPr lang="en-HK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r>
                            <a:rPr lang="en-HK" sz="1400" b="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1.1E-03)</a:t>
                          </a:r>
                          <a:endParaRPr lang="en-HK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HK" sz="1600" b="0" kern="1200" dirty="0">
                            <a:solidFill>
                              <a:schemeClr val="accent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2.22E-08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36644978"/>
                      </a:ext>
                    </a:extLst>
                  </a:tr>
                  <a:tr h="458470">
                    <a:tc vMerge="1">
                      <a:txBody>
                        <a:bodyPr/>
                        <a:lstStyle/>
                        <a:p>
                          <a:endParaRPr lang="en-HK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CPU Time (s)</a:t>
                          </a:r>
                          <a:endParaRPr lang="en-HK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r>
                            <a:rPr lang="en-HK" sz="1400" b="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HK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3.53)</a:t>
                          </a:r>
                          <a:endParaRPr lang="en-HK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N/A</a:t>
                          </a:r>
                          <a:endParaRPr lang="en-HK" sz="1600" b="0" kern="1200" dirty="0">
                            <a:solidFill>
                              <a:schemeClr val="accent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428.68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338.83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HK" sz="16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9.17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510538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DF01370-CE87-43B3-BA7E-61E56353D495}"/>
              </a:ext>
            </a:extLst>
          </p:cNvPr>
          <p:cNvSpPr txBox="1"/>
          <p:nvPr/>
        </p:nvSpPr>
        <p:spPr>
          <a:xfrm>
            <a:off x="1459091" y="487371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M=50 for DDP-type methods,</a:t>
            </a:r>
            <a:r>
              <a:rPr lang="en-HK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SRLB-DDP.</a:t>
            </a:r>
            <a:endParaRPr lang="en-HK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F5AC3E-B9D7-44B2-81D9-EE7AC922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39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2403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7F07-89EA-48F4-B8D1-D791BADF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D57EF-39A0-4062-B8E9-F95A6DF22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Mechatronic systems are getting complex and high-dimensional now.</a:t>
            </a:r>
          </a:p>
          <a:p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manoeuvres and complicated motion tasks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more challenging.</a:t>
            </a:r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F8608-C027-4D29-9759-4A1C55C8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4</a:t>
            </a:fld>
            <a:endParaRPr lang="en-HK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605ED47-CF84-4AB4-AC05-FF02EBCEB0A9}"/>
              </a:ext>
            </a:extLst>
          </p:cNvPr>
          <p:cNvGrpSpPr/>
          <p:nvPr/>
        </p:nvGrpSpPr>
        <p:grpSpPr>
          <a:xfrm>
            <a:off x="2048672" y="2407444"/>
            <a:ext cx="8094655" cy="2043112"/>
            <a:chOff x="838200" y="2500314"/>
            <a:chExt cx="8094655" cy="2043112"/>
          </a:xfrm>
        </p:grpSpPr>
        <p:pic>
          <p:nvPicPr>
            <p:cNvPr id="1026" name="Picture 2" descr="UR3 | Universal Robots | Collaborative Robots | WiredWorkers">
              <a:extLst>
                <a:ext uri="{FF2B5EF4-FFF2-40B4-BE49-F238E27FC236}">
                  <a16:creationId xmlns:a16="http://schemas.microsoft.com/office/drawing/2014/main" id="{A161D426-AF35-4D2C-9E2F-F54695853A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500314"/>
              <a:ext cx="2330546" cy="2043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assie - ROBOTS: Your Guide to the World of Robotics">
              <a:extLst>
                <a:ext uri="{FF2B5EF4-FFF2-40B4-BE49-F238E27FC236}">
                  <a16:creationId xmlns:a16="http://schemas.microsoft.com/office/drawing/2014/main" id="{DE168DEB-4381-4AD9-807A-C3186672D1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00" r="26459"/>
            <a:stretch/>
          </p:blipFill>
          <p:spPr bwMode="auto">
            <a:xfrm>
              <a:off x="3168746" y="2500314"/>
              <a:ext cx="1390451" cy="2043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A1 | ROS COMPONENTS">
              <a:extLst>
                <a:ext uri="{FF2B5EF4-FFF2-40B4-BE49-F238E27FC236}">
                  <a16:creationId xmlns:a16="http://schemas.microsoft.com/office/drawing/2014/main" id="{98792898-8396-4FF6-801F-D915762B48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72" t="20252" r="17098" b="22107"/>
            <a:stretch/>
          </p:blipFill>
          <p:spPr bwMode="auto">
            <a:xfrm>
              <a:off x="4559197" y="2500315"/>
              <a:ext cx="2345662" cy="2043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BostonDynamics Atlas - Robot | Alzashop.com">
              <a:extLst>
                <a:ext uri="{FF2B5EF4-FFF2-40B4-BE49-F238E27FC236}">
                  <a16:creationId xmlns:a16="http://schemas.microsoft.com/office/drawing/2014/main" id="{73F3C46D-1778-410B-88A5-78F400223C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9743" y="2500314"/>
              <a:ext cx="2043112" cy="2043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Arrow: Right 7">
            <a:extLst>
              <a:ext uri="{FF2B5EF4-FFF2-40B4-BE49-F238E27FC236}">
                <a16:creationId xmlns:a16="http://schemas.microsoft.com/office/drawing/2014/main" id="{5C5C5B74-DC09-4B21-B00C-E4917C47A141}"/>
              </a:ext>
            </a:extLst>
          </p:cNvPr>
          <p:cNvSpPr/>
          <p:nvPr/>
        </p:nvSpPr>
        <p:spPr>
          <a:xfrm>
            <a:off x="3168650" y="4585493"/>
            <a:ext cx="5854700" cy="3302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0508572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310500F-919D-47F3-9EC7-07861043A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890731"/>
            <a:ext cx="4762500" cy="47625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6151D1-388A-402B-8F14-E6BE0A64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40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267644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D2849-6C07-4694-954F-1E838C6D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DDP-based trajectory optimization solver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57E7B-FA7E-405F-A0AE-DCF8512F4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Tested on several classical low-dimensional systems.</a:t>
            </a:r>
          </a:p>
          <a:p>
            <a:pPr lvl="1"/>
            <a:r>
              <a:rPr lang="en-HK" dirty="0"/>
              <a:t>Pendulum</a:t>
            </a:r>
          </a:p>
          <a:p>
            <a:pPr lvl="1"/>
            <a:r>
              <a:rPr lang="en-HK" dirty="0" err="1"/>
              <a:t>Acrobot</a:t>
            </a:r>
            <a:r>
              <a:rPr lang="en-HK" dirty="0"/>
              <a:t>/</a:t>
            </a:r>
            <a:r>
              <a:rPr lang="en-HK" dirty="0" err="1"/>
              <a:t>Pendubot</a:t>
            </a:r>
            <a:endParaRPr lang="en-HK" dirty="0"/>
          </a:p>
          <a:p>
            <a:pPr lvl="1"/>
            <a:r>
              <a:rPr lang="en-HK" dirty="0"/>
              <a:t>Planar quadrotor</a:t>
            </a:r>
          </a:p>
          <a:p>
            <a:pPr lvl="1"/>
            <a:r>
              <a:rPr lang="en-HK" dirty="0"/>
              <a:t>2D car</a:t>
            </a:r>
          </a:p>
          <a:p>
            <a:pPr lvl="1"/>
            <a:r>
              <a:rPr lang="en-HK" dirty="0"/>
              <a:t>Falling cat</a:t>
            </a:r>
          </a:p>
          <a:p>
            <a:pPr lvl="1"/>
            <a:r>
              <a:rPr lang="en-HK" dirty="0"/>
              <a:t>RR manipulator</a:t>
            </a:r>
          </a:p>
          <a:p>
            <a:pPr lvl="1"/>
            <a:r>
              <a:rPr lang="en-HK" dirty="0"/>
              <a:t>Three link bipedal walking robot (testing)</a:t>
            </a:r>
          </a:p>
          <a:p>
            <a:r>
              <a:rPr lang="en-HK" dirty="0"/>
              <a:t>User interface </a:t>
            </a:r>
          </a:p>
          <a:p>
            <a:pPr lvl="1"/>
            <a:r>
              <a:rPr lang="en-HK" dirty="0"/>
              <a:t>Function generation and solver interface are done.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3D4A6-F35E-40EF-8D1E-A13D546E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41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464695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4E241-1005-4518-BA05-74A37F45AC60}"/>
              </a:ext>
            </a:extLst>
          </p:cNvPr>
          <p:cNvSpPr txBox="1"/>
          <p:nvPr/>
        </p:nvSpPr>
        <p:spPr>
          <a:xfrm>
            <a:off x="3713884" y="-45792"/>
            <a:ext cx="5688734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clc;clear;close</a:t>
            </a:r>
            <a:r>
              <a:rPr lang="en-HK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HK" sz="1400" dirty="0">
                <a:solidFill>
                  <a:srgbClr val="AA04F9"/>
                </a:solidFill>
                <a:latin typeface="Consolas" panose="020B0609020204030204" pitchFamily="49" charset="0"/>
              </a:rPr>
              <a:t>all</a:t>
            </a:r>
            <a:r>
              <a:rPr lang="en-HK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HK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HK" sz="1400" dirty="0">
                <a:solidFill>
                  <a:srgbClr val="028009"/>
                </a:solidFill>
                <a:latin typeface="Consolas" panose="020B0609020204030204" pitchFamily="49" charset="0"/>
              </a:rPr>
              <a:t>%%%%%% Parameters %%%%%%</a:t>
            </a:r>
          </a:p>
          <a:p>
            <a:r>
              <a:rPr lang="en-HK" sz="1400" dirty="0">
                <a:solidFill>
                  <a:srgbClr val="000000"/>
                </a:solidFill>
                <a:latin typeface="Consolas" panose="020B0609020204030204" pitchFamily="49" charset="0"/>
              </a:rPr>
              <a:t>options 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struct('x0',x0,'xf',xf,'dt', 0.01,…);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28009"/>
                </a:solidFill>
                <a:latin typeface="Consolas" panose="020B0609020204030204" pitchFamily="49" charset="0"/>
              </a:rPr>
              <a:t>%%%%%% create robot, constraints &amp; cost mdl </a:t>
            </a:r>
            <a:r>
              <a:rPr lang="en-HK" sz="1400" dirty="0">
                <a:solidFill>
                  <a:srgbClr val="028009"/>
                </a:solidFill>
                <a:latin typeface="Consolas" panose="020B0609020204030204" pitchFamily="49" charset="0"/>
              </a:rPr>
              <a:t>%%%%%%</a:t>
            </a:r>
            <a:endParaRPr lang="en-US" sz="1400" dirty="0">
              <a:solidFill>
                <a:srgbClr val="028009"/>
              </a:solidFill>
              <a:latin typeface="Consolas" panose="020B0609020204030204" pitchFamily="49" charset="0"/>
            </a:endParaRPr>
          </a:p>
          <a:p>
            <a:r>
              <a:rPr lang="en-HK" sz="1400" dirty="0">
                <a:solidFill>
                  <a:srgbClr val="028009"/>
                </a:solidFill>
                <a:latin typeface="Consolas" panose="020B0609020204030204" pitchFamily="49" charset="0"/>
              </a:rPr>
              <a:t>%%% build a robot</a:t>
            </a:r>
          </a:p>
          <a:p>
            <a:r>
              <a:rPr lang="en-HK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rbt</a:t>
            </a:r>
            <a:r>
              <a:rPr lang="en-HK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HK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rbt_mdl</a:t>
            </a:r>
            <a:r>
              <a:rPr lang="en-HK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HK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HK" sz="1400" dirty="0">
                <a:solidFill>
                  <a:srgbClr val="028009"/>
                </a:solidFill>
                <a:latin typeface="Consolas" panose="020B0609020204030204" pitchFamily="49" charset="0"/>
              </a:rPr>
              <a:t>%%% cost model (quadratic)</a:t>
            </a:r>
          </a:p>
          <a:p>
            <a:r>
              <a:rPr lang="en-HK" sz="1400" dirty="0">
                <a:solidFill>
                  <a:srgbClr val="000000"/>
                </a:solidFill>
                <a:latin typeface="Consolas" panose="020B0609020204030204" pitchFamily="49" charset="0"/>
              </a:rPr>
              <a:t>cost = </a:t>
            </a:r>
            <a:r>
              <a:rPr lang="en-HK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cst_mdl</a:t>
            </a:r>
            <a:r>
              <a:rPr lang="en-HK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HK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options.Q</a:t>
            </a:r>
            <a:r>
              <a:rPr lang="en-HK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HK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options.R</a:t>
            </a:r>
            <a:r>
              <a:rPr lang="en-HK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HK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options.Qf</a:t>
            </a:r>
            <a:r>
              <a:rPr lang="en-HK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HK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HK" sz="1400" dirty="0">
                <a:solidFill>
                  <a:srgbClr val="028009"/>
                </a:solidFill>
                <a:latin typeface="Consolas" panose="020B0609020204030204" pitchFamily="49" charset="0"/>
              </a:rPr>
              <a:t>%%% create constraint objects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PathCst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path_constraint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Nineq_path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BndCst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 final_constraint(Nineq_final);</a:t>
            </a:r>
          </a:p>
          <a:p>
            <a:endParaRPr lang="en-HK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HK" sz="1400" dirty="0">
                <a:solidFill>
                  <a:srgbClr val="028009"/>
                </a:solidFill>
                <a:latin typeface="Consolas" panose="020B0609020204030204" pitchFamily="49" charset="0"/>
              </a:rPr>
              <a:t>%%% path constraint function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pathcstfunc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@(x,u)(PathCstFunc(x,u));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HK" sz="1400" dirty="0">
                <a:solidFill>
                  <a:srgbClr val="028009"/>
                </a:solidFill>
                <a:latin typeface="Consolas" panose="020B0609020204030204" pitchFamily="49" charset="0"/>
              </a:rPr>
              <a:t>%%% boundary constraint function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bndcstfunc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HK" sz="1400" dirty="0">
                <a:solidFill>
                  <a:srgbClr val="000000"/>
                </a:solidFill>
                <a:latin typeface="Consolas" panose="020B0609020204030204" pitchFamily="49" charset="0"/>
              </a:rPr>
              <a:t>= @(xf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BndCstFunc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HK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HK" sz="1400" dirty="0">
                <a:solidFill>
                  <a:srgbClr val="028009"/>
                </a:solidFill>
                <a:latin typeface="Consolas" panose="020B0609020204030204" pitchFamily="49" charset="0"/>
              </a:rPr>
              <a:t>%%%%%% Function Generation %%%%%%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Setup_Functions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(options,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rbt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cost,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pathcstfunc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bndcstfunc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HK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HK" sz="1400" dirty="0">
                <a:solidFill>
                  <a:srgbClr val="028009"/>
                </a:solidFill>
                <a:latin typeface="Consolas" panose="020B0609020204030204" pitchFamily="49" charset="0"/>
              </a:rPr>
              <a:t>%%%%%% Solver %%%%%%</a:t>
            </a:r>
          </a:p>
          <a:p>
            <a:r>
              <a:rPr lang="en-HK" sz="1400" dirty="0">
                <a:solidFill>
                  <a:srgbClr val="000000"/>
                </a:solidFill>
                <a:latin typeface="Consolas" panose="020B0609020204030204" pitchFamily="49" charset="0"/>
              </a:rPr>
              <a:t>solver = </a:t>
            </a:r>
            <a:r>
              <a:rPr lang="en-HK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ddp_solver</a:t>
            </a:r>
            <a:r>
              <a:rPr lang="en-HK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options</a:t>
            </a:r>
            <a:r>
              <a:rPr lang="en-HK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HK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HK" sz="1400" dirty="0">
                <a:solidFill>
                  <a:srgbClr val="028009"/>
                </a:solidFill>
                <a:latin typeface="Consolas" panose="020B0609020204030204" pitchFamily="49" charset="0"/>
              </a:rPr>
              <a:t>%% Solve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xsol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Ksol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solver.Solve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rb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t,cost,path_cons,final_cons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118439-11C4-4AA3-8430-AEEE6C9A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42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836832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0977-E35C-48DF-A4CC-C715B142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Some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E570-EEEA-4A85-9FF5-662C192A3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HK" sz="2000" dirty="0"/>
              <a:t>[1] C. </a:t>
            </a:r>
            <a:r>
              <a:rPr lang="en-HK" sz="2000" dirty="0" err="1"/>
              <a:t>Mastalli</a:t>
            </a:r>
            <a:r>
              <a:rPr lang="en-HK" sz="2000" dirty="0"/>
              <a:t> et al., ``</a:t>
            </a:r>
            <a:r>
              <a:rPr lang="en-HK" sz="2000" dirty="0" err="1"/>
              <a:t>Crocoddyl</a:t>
            </a:r>
            <a:r>
              <a:rPr lang="en-HK" sz="2000" dirty="0"/>
              <a:t>: An Efficient and Versatile Framework for Multi-Contact Optimal Control," 2020 IEEE International Conference on Robotics and Automation (ICRA), 2020, pp. 2536-2542.</a:t>
            </a:r>
          </a:p>
          <a:p>
            <a:pPr marL="0" indent="0" algn="just">
              <a:buNone/>
            </a:pPr>
            <a:r>
              <a:rPr lang="en-HK" sz="2000" dirty="0"/>
              <a:t>[2] M. </a:t>
            </a:r>
            <a:r>
              <a:rPr lang="en-HK" sz="2000" dirty="0" err="1"/>
              <a:t>Giftthaler</a:t>
            </a:r>
            <a:r>
              <a:rPr lang="en-HK" sz="2000" dirty="0"/>
              <a:t>, M. </a:t>
            </a:r>
            <a:r>
              <a:rPr lang="en-HK" sz="2000" dirty="0" err="1"/>
              <a:t>Neunert</a:t>
            </a:r>
            <a:r>
              <a:rPr lang="en-HK" sz="2000" dirty="0"/>
              <a:t>, M. </a:t>
            </a:r>
            <a:r>
              <a:rPr lang="en-HK" sz="2000" dirty="0" err="1"/>
              <a:t>Stäuble</a:t>
            </a:r>
            <a:r>
              <a:rPr lang="en-HK" sz="2000" dirty="0"/>
              <a:t>, J. </a:t>
            </a:r>
            <a:r>
              <a:rPr lang="en-HK" sz="2000" dirty="0" err="1"/>
              <a:t>Buchli</a:t>
            </a:r>
            <a:r>
              <a:rPr lang="en-HK" sz="2000" dirty="0"/>
              <a:t> and M. Diehl, ``A Family of Iterative Gauss-Newton Shooting Methods for Nonlinear Optimal Control," 2018 IEEE/RSJ International Conference on Intelligent Robots and Systems (IROS), 2018, pp. 1-9.</a:t>
            </a:r>
          </a:p>
          <a:p>
            <a:pPr marL="0" indent="0" algn="just">
              <a:buNone/>
            </a:pPr>
            <a:r>
              <a:rPr lang="en-HK" sz="2000" dirty="0"/>
              <a:t>[3]</a:t>
            </a:r>
            <a:r>
              <a:rPr lang="en-HK" sz="2000" dirty="0" err="1"/>
              <a:t>Lantoine</a:t>
            </a:r>
            <a:r>
              <a:rPr lang="en-HK" sz="2000" dirty="0"/>
              <a:t>, Gregory, and Ryan Russell. ``A hybrid differential dynamic programming algorithm for robust low-thrust optimization." AIAA/AAS Astrodynamics Specialist Conference and Exhibit. 2008.</a:t>
            </a:r>
          </a:p>
          <a:p>
            <a:pPr marL="0" indent="0" algn="just">
              <a:buNone/>
            </a:pPr>
            <a:r>
              <a:rPr lang="en-HK" sz="2000" dirty="0"/>
              <a:t>[4] T. A. Howell, B. E. Jackson and Z. Manchester, ``ALTRO: A Fast Solver for Constrained Trajectory Optimization," 2019 IEEE/RSJ International Conference on Intelligent Robots and Systems (IROS), 2019, pp. 7674-7679, </a:t>
            </a:r>
            <a:r>
              <a:rPr lang="en-HK" sz="2000" dirty="0" err="1"/>
              <a:t>doi</a:t>
            </a:r>
            <a:r>
              <a:rPr lang="en-HK" sz="2000" dirty="0"/>
              <a:t>: 10.1109/IROS40897.2019.8967788.</a:t>
            </a:r>
          </a:p>
          <a:p>
            <a:pPr marL="0" indent="0" algn="just">
              <a:buNone/>
            </a:pPr>
            <a:r>
              <a:rPr lang="en-HK" sz="2000" dirty="0"/>
              <a:t>[5] Aoyama, </a:t>
            </a:r>
            <a:r>
              <a:rPr lang="en-HK" sz="2000" dirty="0" err="1"/>
              <a:t>Yuichiro</a:t>
            </a:r>
            <a:r>
              <a:rPr lang="en-HK" sz="2000" dirty="0"/>
              <a:t>, et al. ``Constrained Differential Dynamic Programming Revisited." </a:t>
            </a:r>
            <a:r>
              <a:rPr lang="en-HK" sz="2000" dirty="0" err="1"/>
              <a:t>arXiv</a:t>
            </a:r>
            <a:r>
              <a:rPr lang="en-HK" sz="2000" dirty="0"/>
              <a:t> preprint arXiv:2005.00985 (2020).</a:t>
            </a:r>
          </a:p>
          <a:p>
            <a:pPr marL="0" indent="0" algn="just">
              <a:buNone/>
            </a:pPr>
            <a:r>
              <a:rPr lang="en-HK" sz="2000" dirty="0"/>
              <a:t>[6] Z. </a:t>
            </a:r>
            <a:r>
              <a:rPr lang="en-HK" sz="2000" dirty="0" err="1"/>
              <a:t>Xie</a:t>
            </a:r>
            <a:r>
              <a:rPr lang="en-HK" sz="2000" dirty="0"/>
              <a:t>, C. K. Liu and K. Hauser, ``Differential dynamic programming with nonlinear constraints," 2017 IEEE International Conference on Robotics and Automation (ICRA), 2017, pp. 695-702, </a:t>
            </a:r>
            <a:r>
              <a:rPr lang="en-HK" sz="2000" dirty="0" err="1"/>
              <a:t>doi</a:t>
            </a:r>
            <a:r>
              <a:rPr lang="en-HK" sz="2000" dirty="0"/>
              <a:t>: 10.1109/ICRA.2017.7989086.</a:t>
            </a:r>
          </a:p>
          <a:p>
            <a:pPr marL="0" indent="0" algn="just">
              <a:buNone/>
            </a:pPr>
            <a:r>
              <a:rPr lang="en-HK" sz="2000" dirty="0"/>
              <a:t>[7] R. </a:t>
            </a:r>
            <a:r>
              <a:rPr lang="en-HK" sz="2000" dirty="0" err="1"/>
              <a:t>Grandia</a:t>
            </a:r>
            <a:r>
              <a:rPr lang="en-HK" sz="2000" dirty="0"/>
              <a:t>, F. </a:t>
            </a:r>
            <a:r>
              <a:rPr lang="en-HK" sz="2000" dirty="0" err="1"/>
              <a:t>Farshidian</a:t>
            </a:r>
            <a:r>
              <a:rPr lang="en-HK" sz="2000" dirty="0"/>
              <a:t>, R. </a:t>
            </a:r>
            <a:r>
              <a:rPr lang="en-HK" sz="2000" dirty="0" err="1"/>
              <a:t>Ranftl</a:t>
            </a:r>
            <a:r>
              <a:rPr lang="en-HK" sz="2000" dirty="0"/>
              <a:t> and M. </a:t>
            </a:r>
            <a:r>
              <a:rPr lang="en-HK" sz="2000" dirty="0" err="1"/>
              <a:t>Hutter</a:t>
            </a:r>
            <a:r>
              <a:rPr lang="en-HK" sz="2000" dirty="0"/>
              <a:t>, ``Feedback MPC for Torque-Controlled Legged Robots," 2019 IEEE/RSJ International Conference on Intelligent Robots and Systems (IROS), 2019, pp. 4730-4737, </a:t>
            </a:r>
            <a:r>
              <a:rPr lang="en-HK" sz="2000" dirty="0" err="1"/>
              <a:t>doi</a:t>
            </a:r>
            <a:r>
              <a:rPr lang="en-HK" sz="2000"/>
              <a:t>: 10.1109/IROS40897.2019.8968251.</a:t>
            </a:r>
            <a:endParaRPr lang="en-HK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B434D-4DB6-4FAF-8796-24517BB6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43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685855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D2A83-38AF-4656-8A3A-36180104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Connection with quadrupedal locomotion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AD192-5BA6-44EB-BF69-4AA599A20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Gait generation at each step with </a:t>
            </a:r>
            <a:r>
              <a:rPr lang="en-HK" dirty="0" err="1"/>
              <a:t>Hyb</a:t>
            </a:r>
            <a:r>
              <a:rPr lang="en-HK" dirty="0"/>
              <a:t>-CDDP.</a:t>
            </a:r>
          </a:p>
          <a:p>
            <a:endParaRPr lang="en-HK" dirty="0"/>
          </a:p>
          <a:p>
            <a:r>
              <a:rPr lang="en-HK" dirty="0"/>
              <a:t>Trajectory optimization for the motion of floating base (single rigid body), taking the wrench as decision variables, under pre-defined contact sequences. Then employ a whole body controller to tracking the planned trajectory of the floating base.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B3E20-65AE-47EF-BB9E-067F04B2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44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0099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CB4F-2D47-4DEA-85C0-8B0C8F07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4EA3C-8E70-4D9F-850B-DA0EC8DDB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HK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</a:t>
            </a:r>
          </a:p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feedback approach may not support complex motion tasks.</a:t>
            </a:r>
          </a:p>
          <a:p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Kinematic motion planning is not enough.</a:t>
            </a:r>
          </a:p>
          <a:p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Dynamics need be considered in many tasks.</a:t>
            </a:r>
          </a:p>
          <a:p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Underactuated robotic systems highlight this point.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AEDB5-DF8A-44D8-BD51-2C854838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2559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CB4F-2D47-4DEA-85C0-8B0C8F07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4EA3C-8E70-4D9F-850B-DA0EC8DDB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260056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underactuated robots is more challenge than fully-actuated robots. </a:t>
            </a:r>
          </a:p>
          <a:p>
            <a:pPr lvl="1" algn="just"/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coupled dynamics</a:t>
            </a:r>
          </a:p>
          <a:p>
            <a:pPr lvl="1" algn="just"/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 base brings underactuated property</a:t>
            </a:r>
          </a:p>
          <a:p>
            <a:pPr lvl="1" algn="just"/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or less actuation</a:t>
            </a:r>
          </a:p>
          <a:p>
            <a:pPr lvl="1" algn="just"/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Unstable internal dynamics</a:t>
            </a:r>
          </a:p>
          <a:p>
            <a:pPr lvl="1" algn="just"/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satisfaction is not straightforward. </a:t>
            </a:r>
          </a:p>
          <a:p>
            <a:pPr lvl="1" algn="just"/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control?</a:t>
            </a:r>
          </a:p>
          <a:p>
            <a:pPr lvl="1" algn="just">
              <a:lnSpc>
                <a:spcPct val="100000"/>
              </a:lnSpc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 passive dynamics: Passive bipedal walking</a:t>
            </a:r>
          </a:p>
          <a:p>
            <a:pPr lvl="1" algn="just">
              <a:lnSpc>
                <a:spcPct val="100000"/>
              </a:lnSpc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geometry/physical metric: Null space avoidance for systems with specified kinematics, energy shaping for double inverted pendulum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AEDB5-DF8A-44D8-BD51-2C854838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6</a:t>
            </a:fld>
            <a:endParaRPr lang="en-H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FC1AD1-CBE4-4231-A499-3818F8FACE19}"/>
              </a:ext>
            </a:extLst>
          </p:cNvPr>
          <p:cNvSpPr/>
          <p:nvPr/>
        </p:nvSpPr>
        <p:spPr>
          <a:xfrm>
            <a:off x="8255000" y="2715816"/>
            <a:ext cx="2730500" cy="736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Difficulties of control</a:t>
            </a:r>
          </a:p>
        </p:txBody>
      </p:sp>
    </p:spTree>
    <p:extLst>
      <p:ext uri="{BB962C8B-B14F-4D97-AF65-F5344CB8AC3E}">
        <p14:creationId xmlns:p14="http://schemas.microsoft.com/office/powerpoint/2010/main" val="195291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CB4F-2D47-4DEA-85C0-8B0C8F07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HK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AEDB5-DF8A-44D8-BD51-2C854838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194426"/>
            <a:ext cx="2743200" cy="365125"/>
          </a:xfrm>
        </p:spPr>
        <p:txBody>
          <a:bodyPr/>
          <a:lstStyle/>
          <a:p>
            <a:fld id="{70CAD447-0EE0-428E-9FF8-4BE3B7394FC1}" type="slidenum">
              <a:rPr lang="en-HK" smtClean="0"/>
              <a:t>7</a:t>
            </a:fld>
            <a:endParaRPr lang="en-HK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3C4925-473B-426C-B7DD-D95CF480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877" y="144815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consider swing up following robots from the perspective of energy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4004FC-C7E4-495C-8D9F-254B2632D211}"/>
              </a:ext>
            </a:extLst>
          </p:cNvPr>
          <p:cNvCxnSpPr>
            <a:cxnSpLocks/>
          </p:cNvCxnSpPr>
          <p:nvPr/>
        </p:nvCxnSpPr>
        <p:spPr>
          <a:xfrm>
            <a:off x="844550" y="2388467"/>
            <a:ext cx="482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F242AC0-2A93-4E43-A50C-B635CCA43F79}"/>
              </a:ext>
            </a:extLst>
          </p:cNvPr>
          <p:cNvSpPr/>
          <p:nvPr/>
        </p:nvSpPr>
        <p:spPr>
          <a:xfrm>
            <a:off x="2527300" y="2291484"/>
            <a:ext cx="193964" cy="1939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D4BA33-8D72-4CF9-9369-0CEE3F0FB402}"/>
              </a:ext>
            </a:extLst>
          </p:cNvPr>
          <p:cNvSpPr/>
          <p:nvPr/>
        </p:nvSpPr>
        <p:spPr>
          <a:xfrm>
            <a:off x="4883727" y="2275320"/>
            <a:ext cx="193964" cy="1939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47BEBE-C9D6-466C-A3DB-7257F0E63118}"/>
              </a:ext>
            </a:extLst>
          </p:cNvPr>
          <p:cNvCxnSpPr>
            <a:cxnSpLocks/>
          </p:cNvCxnSpPr>
          <p:nvPr/>
        </p:nvCxnSpPr>
        <p:spPr>
          <a:xfrm flipH="1">
            <a:off x="1031529" y="2388466"/>
            <a:ext cx="330835" cy="101008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9F3ACE7-7D9B-445D-9679-5E2DC9601A51}"/>
              </a:ext>
            </a:extLst>
          </p:cNvPr>
          <p:cNvSpPr/>
          <p:nvPr/>
        </p:nvSpPr>
        <p:spPr>
          <a:xfrm>
            <a:off x="1266536" y="2291484"/>
            <a:ext cx="193964" cy="1939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F3D52F-AEFE-420D-A01B-77E81B78DA22}"/>
              </a:ext>
            </a:extLst>
          </p:cNvPr>
          <p:cNvCxnSpPr>
            <a:cxnSpLocks/>
          </p:cNvCxnSpPr>
          <p:nvPr/>
        </p:nvCxnSpPr>
        <p:spPr>
          <a:xfrm flipH="1">
            <a:off x="2279073" y="2388466"/>
            <a:ext cx="346364" cy="112683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0E73B5-F1FB-40AD-BFA3-B82A8DDFD7FF}"/>
              </a:ext>
            </a:extLst>
          </p:cNvPr>
          <p:cNvCxnSpPr>
            <a:cxnSpLocks/>
          </p:cNvCxnSpPr>
          <p:nvPr/>
        </p:nvCxnSpPr>
        <p:spPr>
          <a:xfrm>
            <a:off x="2284846" y="3504985"/>
            <a:ext cx="464921" cy="9455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6FBF7C5-D9DB-4DE3-ADF7-CB52BFA532F9}"/>
              </a:ext>
            </a:extLst>
          </p:cNvPr>
          <p:cNvSpPr/>
          <p:nvPr/>
        </p:nvSpPr>
        <p:spPr>
          <a:xfrm>
            <a:off x="2182091" y="3398550"/>
            <a:ext cx="193964" cy="1939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4ACFBE-4C4B-43D2-942D-8360AD845E13}"/>
              </a:ext>
            </a:extLst>
          </p:cNvPr>
          <p:cNvCxnSpPr>
            <a:cxnSpLocks/>
          </p:cNvCxnSpPr>
          <p:nvPr/>
        </p:nvCxnSpPr>
        <p:spPr>
          <a:xfrm flipH="1">
            <a:off x="3291032" y="2388466"/>
            <a:ext cx="346364" cy="112683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8BA533-3567-4059-835B-821531A75262}"/>
              </a:ext>
            </a:extLst>
          </p:cNvPr>
          <p:cNvCxnSpPr>
            <a:cxnSpLocks/>
          </p:cNvCxnSpPr>
          <p:nvPr/>
        </p:nvCxnSpPr>
        <p:spPr>
          <a:xfrm>
            <a:off x="3296805" y="3504985"/>
            <a:ext cx="445077" cy="9455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6A80C00-1DF1-4D15-9E0E-81AE7D8A531C}"/>
              </a:ext>
            </a:extLst>
          </p:cNvPr>
          <p:cNvSpPr/>
          <p:nvPr/>
        </p:nvSpPr>
        <p:spPr>
          <a:xfrm>
            <a:off x="3194050" y="3398550"/>
            <a:ext cx="193964" cy="1939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D2DA74-7C4A-46CC-A144-9CE3027E9446}"/>
              </a:ext>
            </a:extLst>
          </p:cNvPr>
          <p:cNvSpPr/>
          <p:nvPr/>
        </p:nvSpPr>
        <p:spPr>
          <a:xfrm>
            <a:off x="3547918" y="2291484"/>
            <a:ext cx="193964" cy="193964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2E831E2-C40C-4229-A5DC-721DB7F3315F}"/>
              </a:ext>
            </a:extLst>
          </p:cNvPr>
          <p:cNvCxnSpPr>
            <a:cxnSpLocks/>
          </p:cNvCxnSpPr>
          <p:nvPr/>
        </p:nvCxnSpPr>
        <p:spPr>
          <a:xfrm flipH="1">
            <a:off x="3257418" y="4430061"/>
            <a:ext cx="467465" cy="83906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FFE93DA0-C195-42E5-8628-0F433958FC6A}"/>
              </a:ext>
            </a:extLst>
          </p:cNvPr>
          <p:cNvSpPr/>
          <p:nvPr/>
        </p:nvSpPr>
        <p:spPr>
          <a:xfrm>
            <a:off x="3622127" y="4323626"/>
            <a:ext cx="193964" cy="1939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587FA2-4B30-4E04-AC74-C5259A8BBE69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4638882" y="2380872"/>
            <a:ext cx="346436" cy="89814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54F287D-BA7C-42B5-BDFA-E159C5325E43}"/>
              </a:ext>
            </a:extLst>
          </p:cNvPr>
          <p:cNvCxnSpPr>
            <a:cxnSpLocks/>
          </p:cNvCxnSpPr>
          <p:nvPr/>
        </p:nvCxnSpPr>
        <p:spPr>
          <a:xfrm>
            <a:off x="4644655" y="3385450"/>
            <a:ext cx="530513" cy="7622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ED06782-479C-46E9-A0AD-84F75F449209}"/>
              </a:ext>
            </a:extLst>
          </p:cNvPr>
          <p:cNvSpPr/>
          <p:nvPr/>
        </p:nvSpPr>
        <p:spPr>
          <a:xfrm>
            <a:off x="4541900" y="3279015"/>
            <a:ext cx="193964" cy="1939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6196F4-8A3A-46A1-A9DA-218970161CD6}"/>
              </a:ext>
            </a:extLst>
          </p:cNvPr>
          <p:cNvCxnSpPr>
            <a:cxnSpLocks/>
          </p:cNvCxnSpPr>
          <p:nvPr/>
        </p:nvCxnSpPr>
        <p:spPr>
          <a:xfrm flipH="1">
            <a:off x="4621212" y="4164908"/>
            <a:ext cx="559204" cy="76149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4712BC4-952E-48DB-AEFA-2C8541151EE8}"/>
              </a:ext>
            </a:extLst>
          </p:cNvPr>
          <p:cNvSpPr/>
          <p:nvPr/>
        </p:nvSpPr>
        <p:spPr>
          <a:xfrm>
            <a:off x="5066289" y="4058599"/>
            <a:ext cx="193964" cy="1939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F9BF1C-2C6F-41BD-BB1D-0438F7E7F073}"/>
              </a:ext>
            </a:extLst>
          </p:cNvPr>
          <p:cNvCxnSpPr>
            <a:cxnSpLocks/>
          </p:cNvCxnSpPr>
          <p:nvPr/>
        </p:nvCxnSpPr>
        <p:spPr>
          <a:xfrm>
            <a:off x="4630564" y="4895448"/>
            <a:ext cx="510465" cy="79509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E01099E-E106-4CB0-8A5D-E3FCA026F73C}"/>
              </a:ext>
            </a:extLst>
          </p:cNvPr>
          <p:cNvSpPr/>
          <p:nvPr/>
        </p:nvSpPr>
        <p:spPr>
          <a:xfrm>
            <a:off x="4530003" y="4820094"/>
            <a:ext cx="193964" cy="1939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3E32F6-6516-441B-ADA2-CC9BAC68E2D3}"/>
              </a:ext>
            </a:extLst>
          </p:cNvPr>
          <p:cNvSpPr txBox="1"/>
          <p:nvPr/>
        </p:nvSpPr>
        <p:spPr>
          <a:xfrm>
            <a:off x="6219680" y="2388466"/>
            <a:ext cx="4956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lphaLcParenBoth"/>
            </a:pPr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Easy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PD controller if there is no torque limitation; Invert the direction of gravity;</a:t>
            </a:r>
          </a:p>
          <a:p>
            <a:pPr marL="342900" indent="-342900" algn="just">
              <a:buAutoNum type="alphaLcParenBoth"/>
            </a:pPr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Injecting energy to the system and switch to a LQR controller once the state go into </a:t>
            </a:r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basin of attraction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LQR (not easy);</a:t>
            </a:r>
          </a:p>
          <a:p>
            <a:pPr marL="342900" indent="-342900" algn="just">
              <a:buAutoNum type="alphaLcParenBoth"/>
            </a:pPr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manifold is getting more complicated and the robot may even do not go through the upward position.</a:t>
            </a:r>
          </a:p>
          <a:p>
            <a:pPr marL="342900" indent="-342900" algn="just">
              <a:buAutoNum type="alphaLcParenBoth"/>
            </a:pPr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difficult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Don’t know how the robot behave when energy is accumulating…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53AB78-5E80-465D-911D-E9F4D290D84D}"/>
                  </a:ext>
                </a:extLst>
              </p:cNvPr>
              <p:cNvSpPr txBox="1"/>
              <p:nvPr/>
            </p:nvSpPr>
            <p:spPr>
              <a:xfrm>
                <a:off x="983221" y="5912664"/>
                <a:ext cx="379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53AB78-5E80-465D-911D-E9F4D290D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21" y="5912664"/>
                <a:ext cx="379143" cy="276999"/>
              </a:xfrm>
              <a:prstGeom prst="rect">
                <a:avLst/>
              </a:prstGeom>
              <a:blipFill>
                <a:blip r:embed="rId2"/>
                <a:stretch>
                  <a:fillRect l="-22581" t="-2222" r="-22581" b="-3555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ED879F-A65F-4A81-A9C7-B070ADE06D64}"/>
                  </a:ext>
                </a:extLst>
              </p:cNvPr>
              <p:cNvSpPr txBox="1"/>
              <p:nvPr/>
            </p:nvSpPr>
            <p:spPr>
              <a:xfrm>
                <a:off x="2089501" y="5925797"/>
                <a:ext cx="379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ED879F-A65F-4A81-A9C7-B070ADE06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501" y="5925797"/>
                <a:ext cx="379143" cy="276999"/>
              </a:xfrm>
              <a:prstGeom prst="rect">
                <a:avLst/>
              </a:prstGeom>
              <a:blipFill>
                <a:blip r:embed="rId3"/>
                <a:stretch>
                  <a:fillRect l="-20968" t="-2174" r="-22581" b="-3260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DCBB57F-D60D-4CEB-B6CE-98C69237F803}"/>
                  </a:ext>
                </a:extLst>
              </p:cNvPr>
              <p:cNvSpPr txBox="1"/>
              <p:nvPr/>
            </p:nvSpPr>
            <p:spPr>
              <a:xfrm>
                <a:off x="3173393" y="5929405"/>
                <a:ext cx="3791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DCBB57F-D60D-4CEB-B6CE-98C69237F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393" y="5929405"/>
                <a:ext cx="379143" cy="276999"/>
              </a:xfrm>
              <a:prstGeom prst="rect">
                <a:avLst/>
              </a:prstGeom>
              <a:blipFill>
                <a:blip r:embed="rId4"/>
                <a:stretch>
                  <a:fillRect l="-19355" t="-4444" r="-19355" b="-3555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66BF89D-F4CE-4B7D-AD40-31CF9FA4AF65}"/>
                  </a:ext>
                </a:extLst>
              </p:cNvPr>
              <p:cNvSpPr txBox="1"/>
              <p:nvPr/>
            </p:nvSpPr>
            <p:spPr>
              <a:xfrm>
                <a:off x="4647143" y="5924901"/>
                <a:ext cx="3791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66BF89D-F4CE-4B7D-AD40-31CF9FA4A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143" y="5924901"/>
                <a:ext cx="379143" cy="276999"/>
              </a:xfrm>
              <a:prstGeom prst="rect">
                <a:avLst/>
              </a:prstGeom>
              <a:blipFill>
                <a:blip r:embed="rId5"/>
                <a:stretch>
                  <a:fillRect l="-22222" t="-2222" r="-20635" b="-3555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EBC3C59A-96C8-4D6F-88C4-177EA4A3C87A}"/>
              </a:ext>
            </a:extLst>
          </p:cNvPr>
          <p:cNvSpPr txBox="1"/>
          <p:nvPr/>
        </p:nvSpPr>
        <p:spPr>
          <a:xfrm>
            <a:off x="6260648" y="5209646"/>
            <a:ext cx="5020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traditional feedback and nonlinear control principle meet difficulties to do these,  any other tools can we employ?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394E1E4-B5B9-486D-B1D9-1C7266A2EB87}"/>
              </a:ext>
            </a:extLst>
          </p:cNvPr>
          <p:cNvCxnSpPr/>
          <p:nvPr/>
        </p:nvCxnSpPr>
        <p:spPr>
          <a:xfrm flipV="1">
            <a:off x="476250" y="2469284"/>
            <a:ext cx="712931" cy="3856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1B191CE-AE73-4D24-A6CA-33E496214614}"/>
                  </a:ext>
                </a:extLst>
              </p:cNvPr>
              <p:cNvSpPr txBox="1"/>
              <p:nvPr/>
            </p:nvSpPr>
            <p:spPr>
              <a:xfrm>
                <a:off x="64915" y="2854902"/>
                <a:ext cx="78239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1100" b="0" i="1" smtClean="0">
                          <a:latin typeface="Cambria Math" panose="02040503050406030204" pitchFamily="18" charset="0"/>
                        </a:rPr>
                        <m:t>𝐴𝑐𝑡𝑖𝑣𝑒</m:t>
                      </m:r>
                      <m:r>
                        <a:rPr lang="en-HK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HK" sz="1100" b="0" i="1" smtClean="0">
                          <a:latin typeface="Cambria Math" panose="02040503050406030204" pitchFamily="18" charset="0"/>
                        </a:rPr>
                        <m:t>𝐽𝑜𝑖𝑛𝑡</m:t>
                      </m:r>
                    </m:oMath>
                  </m:oMathPara>
                </a14:m>
                <a:endParaRPr lang="en-HK" sz="11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1B191CE-AE73-4D24-A6CA-33E496214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5" y="2854902"/>
                <a:ext cx="782394" cy="169277"/>
              </a:xfrm>
              <a:prstGeom prst="rect">
                <a:avLst/>
              </a:prstGeom>
              <a:blipFill>
                <a:blip r:embed="rId6"/>
                <a:stretch>
                  <a:fillRect l="-3906" r="-4688" b="-2857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E8B5B43-922D-4B22-BE9D-60ED83B02ED6}"/>
              </a:ext>
            </a:extLst>
          </p:cNvPr>
          <p:cNvCxnSpPr/>
          <p:nvPr/>
        </p:nvCxnSpPr>
        <p:spPr>
          <a:xfrm flipV="1">
            <a:off x="1442864" y="3580578"/>
            <a:ext cx="712931" cy="3856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C8AA25-CD69-41EE-8FB1-426B1BB35993}"/>
                  </a:ext>
                </a:extLst>
              </p:cNvPr>
              <p:cNvSpPr txBox="1"/>
              <p:nvPr/>
            </p:nvSpPr>
            <p:spPr>
              <a:xfrm>
                <a:off x="1031529" y="3966196"/>
                <a:ext cx="8705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1100" b="0" i="1" smtClean="0">
                          <a:latin typeface="Cambria Math" panose="02040503050406030204" pitchFamily="18" charset="0"/>
                        </a:rPr>
                        <m:t>𝑃𝑎𝑠𝑠𝑖𝑣𝑒</m:t>
                      </m:r>
                      <m:r>
                        <a:rPr lang="en-HK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HK" sz="1100" b="0" i="1" smtClean="0">
                          <a:latin typeface="Cambria Math" panose="02040503050406030204" pitchFamily="18" charset="0"/>
                        </a:rPr>
                        <m:t>𝐽𝑜𝑖𝑛𝑡</m:t>
                      </m:r>
                    </m:oMath>
                  </m:oMathPara>
                </a14:m>
                <a:endParaRPr lang="en-HK" sz="11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C8AA25-CD69-41EE-8FB1-426B1BB35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529" y="3966196"/>
                <a:ext cx="870559" cy="169277"/>
              </a:xfrm>
              <a:prstGeom prst="rect">
                <a:avLst/>
              </a:prstGeom>
              <a:blipFill>
                <a:blip r:embed="rId7"/>
                <a:stretch>
                  <a:fillRect l="-3497" r="-3497" b="-3333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Slide Number Placeholder 11">
            <a:extLst>
              <a:ext uri="{FF2B5EF4-FFF2-40B4-BE49-F238E27FC236}">
                <a16:creationId xmlns:a16="http://schemas.microsoft.com/office/drawing/2014/main" id="{8455264E-4CCB-45F7-B71C-EE429BE5755F}"/>
              </a:ext>
            </a:extLst>
          </p:cNvPr>
          <p:cNvSpPr txBox="1">
            <a:spLocks/>
          </p:cNvSpPr>
          <p:nvPr/>
        </p:nvSpPr>
        <p:spPr>
          <a:xfrm>
            <a:off x="8610600" y="63468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CAD447-0EE0-428E-9FF8-4BE3B7394FC1}" type="slidenum">
              <a:rPr lang="en-HK" smtClean="0"/>
              <a:pPr/>
              <a:t>7</a:t>
            </a:fld>
            <a:endParaRPr lang="en-HK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0C8BF0-F0D7-49D9-AEDD-BCD038721F60}"/>
              </a:ext>
            </a:extLst>
          </p:cNvPr>
          <p:cNvSpPr/>
          <p:nvPr/>
        </p:nvSpPr>
        <p:spPr>
          <a:xfrm rot="19632308">
            <a:off x="4391005" y="5166942"/>
            <a:ext cx="2559090" cy="925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Optimization!</a:t>
            </a:r>
          </a:p>
        </p:txBody>
      </p:sp>
    </p:spTree>
    <p:extLst>
      <p:ext uri="{BB962C8B-B14F-4D97-AF65-F5344CB8AC3E}">
        <p14:creationId xmlns:p14="http://schemas.microsoft.com/office/powerpoint/2010/main" val="81908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CB4F-2D47-4DEA-85C0-8B0C8F07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4EA3C-8E70-4D9F-850B-DA0EC8DDB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HK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Trajectory Optimization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is a powerful and general framework for creating goal-directed behavior in robots</a:t>
            </a:r>
          </a:p>
          <a:p>
            <a:pPr algn="just"/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the control problem using optimization theory and methods.</a:t>
            </a:r>
          </a:p>
          <a:p>
            <a:pPr lvl="1"/>
            <a:r>
              <a:rPr lang="en-H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task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objective function &amp; additional constraints</a:t>
            </a:r>
          </a:p>
          <a:p>
            <a:pPr lvl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System dynamics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equality constraints</a:t>
            </a:r>
          </a:p>
          <a:p>
            <a:pPr lvl="1"/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Implicit but high-level descriptions of control tasks,</a:t>
            </a:r>
          </a:p>
          <a:p>
            <a:pPr lvl="1" algn="just"/>
            <a:r>
              <a:rPr lang="en-HK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Exploit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underlying system properties.</a:t>
            </a:r>
          </a:p>
          <a:p>
            <a:pPr algn="just"/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H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AEDB5-DF8A-44D8-BD51-2C854838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3254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CB4F-2D47-4DEA-85C0-8B0C8F07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HK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44EA3C-8E70-4D9F-850B-DA0EC8DDB3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8461"/>
                <a:ext cx="10515600" cy="478761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just">
                  <a:buNone/>
                </a:pPr>
                <a:r>
                  <a:rPr lang="en-HK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Trajectory Optimization Problem</a:t>
                </a:r>
              </a:p>
              <a:p>
                <a:pPr marL="0" indent="0" algn="just">
                  <a:buNone/>
                </a:pPr>
                <a:r>
                  <a:rPr lang="en-HK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Search for a control policy </a:t>
                </a:r>
                <a14:m>
                  <m:oMath xmlns:m="http://schemas.openxmlformats.org/officeDocument/2006/math">
                    <m:r>
                      <a:rPr lang="en-HK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𝑼</m:t>
                    </m:r>
                  </m:oMath>
                </a14:m>
                <a:r>
                  <a:rPr lang="en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marL="0" indent="0" algn="just">
                  <a:buNone/>
                </a:pPr>
                <a:endParaRPr lang="en-H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HK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HK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a:rPr lang="en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𝑚𝑖𝑛</m:t>
                              </m:r>
                            </m:e>
                            <m:lim>
                              <m:r>
                                <a:rPr lang="en-HK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𝑼</m:t>
                              </m:r>
                            </m:lim>
                          </m:limLow>
                        </m:fName>
                        <m:e>
                          <m: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  <m: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HK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  <m: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HK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HK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ℓ(</m:t>
                          </m:r>
                          <m:sSub>
                            <m:sSubPr>
                              <m:ctrlPr>
                                <a:rPr lang="en-HK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sz="20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HK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HK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HK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HK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HK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HK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HK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HK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HK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H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H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HK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Running/Path cost </a:t>
                </a:r>
                <a14:m>
                  <m:oMath xmlns:m="http://schemas.openxmlformats.org/officeDocument/2006/math">
                    <m:r>
                      <a:rPr lang="en-HK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ℓ(</m:t>
                    </m:r>
                    <m:sSub>
                      <m:sSubPr>
                        <m:ctrlPr>
                          <a:rPr lang="en-H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H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HK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H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H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HK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HK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minimize energy, deviates from reference </a:t>
                </a:r>
                <a:r>
                  <a:rPr lang="en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 </a:t>
                </a:r>
              </a:p>
              <a:p>
                <a:pPr algn="just"/>
                <a:endParaRPr lang="en-HK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HK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Terminal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ℓ</m:t>
                        </m:r>
                      </m:e>
                      <m:sub>
                        <m:r>
                          <a:rPr lang="en-H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HK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H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H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lang="en-HK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HK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reach goal region</a:t>
                </a:r>
                <a:r>
                  <a:rPr lang="en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  <a:p>
                <a:pPr algn="just"/>
                <a:endParaRPr lang="en-HK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HK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Dynamics constraints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HK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HK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HK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HK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HK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HK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HK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HK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H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HK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𝒖</m:t>
                      </m:r>
                      <m:r>
                        <a:rPr lang="en-H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H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H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H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HK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HK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HK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dditional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constraints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altLang="zh-CN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𝒈</m:t>
                      </m:r>
                      <m:d>
                        <m:dPr>
                          <m:ctrlPr>
                            <a:rPr lang="en-HK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HK" altLang="zh-CN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altLang="zh-CN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HK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HK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HK" altLang="zh-CN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altLang="zh-CN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HK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HK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HK" altLang="zh-CN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en-HK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altLang="zh-CN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𝒉</m:t>
                      </m:r>
                      <m:d>
                        <m:dPr>
                          <m:ctrlPr>
                            <a:rPr lang="en-HK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HK" altLang="zh-CN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altLang="zh-CN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HK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HK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HK" altLang="zh-CN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altLang="zh-CN" sz="20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HK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HK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HK" altLang="zh-CN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HK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44EA3C-8E70-4D9F-850B-DA0EC8DDB3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8461"/>
                <a:ext cx="10515600" cy="4787612"/>
              </a:xfrm>
              <a:blipFill>
                <a:blip r:embed="rId2"/>
                <a:stretch>
                  <a:fillRect l="-754" t="-2672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AEDB5-DF8A-44D8-BD51-2C854838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AD447-0EE0-428E-9FF8-4BE3B7394FC1}" type="slidenum">
              <a:rPr lang="en-HK" smtClean="0"/>
              <a:t>9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496722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7047</TotalTime>
  <Words>2757</Words>
  <Application>Microsoft Office PowerPoint</Application>
  <PresentationFormat>Widescreen</PresentationFormat>
  <Paragraphs>575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Office Theme</vt:lpstr>
      <vt:lpstr>DDP-based Trajectory Optimization and Stabilization for Constrained Underactuated Robotic Systems</vt:lpstr>
      <vt:lpstr>Contents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II.  DDP-based Trajectory Optimization</vt:lpstr>
      <vt:lpstr>DDP-based Trajectory Optimization</vt:lpstr>
      <vt:lpstr>DDP-based Trajectory Optimization</vt:lpstr>
      <vt:lpstr>DDP-based Trajectory Optimization</vt:lpstr>
      <vt:lpstr>Differential Dynamic Programming (DDP)</vt:lpstr>
      <vt:lpstr>III. Hyb-CDDP Variant</vt:lpstr>
      <vt:lpstr>Hyb-CDDP Variant</vt:lpstr>
      <vt:lpstr>Overall Framework</vt:lpstr>
      <vt:lpstr>Hyb-CDDP</vt:lpstr>
      <vt:lpstr>Illustrative Pendulum Example</vt:lpstr>
      <vt:lpstr>Illustrative Pendulum Example</vt:lpstr>
      <vt:lpstr>Illustrative 2D Car Example</vt:lpstr>
      <vt:lpstr>Illustrative Falling Cat Example</vt:lpstr>
      <vt:lpstr>Combination with AL in constrained case: 2D Car</vt:lpstr>
      <vt:lpstr>Hybrid Constrained DDP</vt:lpstr>
      <vt:lpstr>Hyb-CDDP outline</vt:lpstr>
      <vt:lpstr>Globalization strategies</vt:lpstr>
      <vt:lpstr>Hybrid Constrained DDP</vt:lpstr>
      <vt:lpstr>PowerPoint Presentation</vt:lpstr>
      <vt:lpstr>PowerPoint Presentation</vt:lpstr>
      <vt:lpstr>Validation and Comparisons</vt:lpstr>
      <vt:lpstr>Algorithmic Framework</vt:lpstr>
      <vt:lpstr>Validation</vt:lpstr>
      <vt:lpstr>Comparisons with DIRCOL and DSS</vt:lpstr>
      <vt:lpstr>CartPole Swing-Up  (M=5 for DDP-type methods)</vt:lpstr>
      <vt:lpstr>PowerPoint Presentation</vt:lpstr>
      <vt:lpstr>Collision-free 2D Car    (M=100 for DDP-type methods)</vt:lpstr>
      <vt:lpstr>PowerPoint Presentation</vt:lpstr>
      <vt:lpstr>Collision-free Planar Quadrotor</vt:lpstr>
      <vt:lpstr>PowerPoint Presentation</vt:lpstr>
      <vt:lpstr>DDP-based trajectory optimization solver development</vt:lpstr>
      <vt:lpstr>PowerPoint Presentation</vt:lpstr>
      <vt:lpstr>Some references</vt:lpstr>
      <vt:lpstr>Connection with quadrupedal locomotion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DDP-based Trajectory Optimization and Stabilization for Constrained Underactuated Robotic Systems</dc:title>
  <dc:creator>TANG, Yunxi</dc:creator>
  <cp:lastModifiedBy>TANG, Yunxi</cp:lastModifiedBy>
  <cp:revision>224</cp:revision>
  <dcterms:created xsi:type="dcterms:W3CDTF">2021-06-09T12:40:01Z</dcterms:created>
  <dcterms:modified xsi:type="dcterms:W3CDTF">2021-06-19T07:30:23Z</dcterms:modified>
</cp:coreProperties>
</file>