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310" r:id="rId6"/>
    <p:sldId id="337" r:id="rId7"/>
    <p:sldId id="271" r:id="rId8"/>
    <p:sldId id="265" r:id="rId9"/>
    <p:sldId id="273" r:id="rId10"/>
    <p:sldId id="272" r:id="rId11"/>
    <p:sldId id="267" r:id="rId12"/>
    <p:sldId id="268" r:id="rId13"/>
    <p:sldId id="269" r:id="rId14"/>
    <p:sldId id="338" r:id="rId15"/>
    <p:sldId id="339" r:id="rId16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856" y="0"/>
            <a:ext cx="11970166" cy="549220"/>
          </a:xfrm>
          <a:solidFill>
            <a:srgbClr val="EDEDED">
              <a:alpha val="100000"/>
            </a:srgb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2" y="1711321"/>
            <a:ext cx="10515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21856" cy="549251"/>
          </a:xfrm>
          <a:prstGeom prst="rect">
            <a:avLst/>
          </a:prstGeom>
          <a:solidFill>
            <a:srgbClr val="00B0F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192" y="840034"/>
            <a:ext cx="10515592" cy="67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600"/>
              <a:t>单击此处编辑母版标题样式</a:t>
            </a:r>
            <a:endParaRPr lang="zh-CN" altLang="en-US" sz="3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hyperlink" Target="https://www.reddit.com/r/learnrust/comments/c3o8sr/how_to_step_into_standard_library_functions_while/https://www.reddit.com/r/learnrust/comments/c3o8sr/how_to_step_into_standard_library_functions_while/https://www.reddit.com/r/learnrust/comments/c3o8sr/how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15.xml"/><Relationship Id="rId4" Type="http://schemas.openxmlformats.org/officeDocument/2006/relationships/image" Target="../media/image12.png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18.xml"/><Relationship Id="rId4" Type="http://schemas.openxmlformats.org/officeDocument/2006/relationships/image" Target="../media/image15.png"/><Relationship Id="rId3" Type="http://schemas.openxmlformats.org/officeDocument/2006/relationships/tags" Target="../tags/tag17.xml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hyperlink" Target="https://dev.iachieved.it/iachievedit/compiling-lldb-on-the-risc-v-hifive-unmatche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400"/>
              <a:t>基于 VSCode 介绍 Rust 在 IDE 上的交叉编译和调试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第三测试小队 阎明铸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跳转到</a:t>
            </a:r>
            <a:r>
              <a:rPr lang="zh-CN" altLang="en-US"/>
              <a:t>标准库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9860" y="3997325"/>
            <a:ext cx="6986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设置源代码映射，左侧为调试器显示路径，右侧为编译工具链路径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1060" y="4723765"/>
            <a:ext cx="7746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- 参考：</a:t>
            </a:r>
            <a:r>
              <a:rPr lang="en-US" altLang="zh-CN">
                <a:hlinkClick r:id="rId1" action="ppaction://hlinkfile"/>
              </a:rPr>
              <a:t>reddit </a:t>
            </a:r>
            <a:r>
              <a:rPr lang="zh-CN" altLang="en-US">
                <a:sym typeface="+mn-ea"/>
                <a:hlinkClick r:id="rId1" action="ppaction://hlinkfile"/>
              </a:rPr>
              <a:t>how_to_step_into_standard_library_functions_while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5140" y="2275205"/>
            <a:ext cx="113703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启动调试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830" y="2073910"/>
            <a:ext cx="54616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按下 `ctrl-shift-P`, 输入 `Tests: Run Task`, 首先启动 `qemu-static`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按下 F5 即可启动调试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680" y="3696970"/>
            <a:ext cx="5243830" cy="1779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9595" y="1848485"/>
            <a:ext cx="6411595" cy="3874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V</a:t>
            </a:r>
            <a:r>
              <a:rPr lang="en-US" altLang="zh-CN" sz="4000">
                <a:sym typeface="+mn-ea"/>
              </a:rPr>
              <a:t>SCode CodeLLDB </a:t>
            </a:r>
            <a:r>
              <a:rPr lang="zh-CN" altLang="en-US" sz="4000">
                <a:sym typeface="+mn-ea"/>
              </a:rPr>
              <a:t>插件</a:t>
            </a:r>
            <a:r>
              <a:rPr lang="zh-CN" altLang="en-US" sz="4000">
                <a:sym typeface="+mn-ea"/>
              </a:rPr>
              <a:t>调试</a:t>
            </a:r>
            <a:r>
              <a:rPr lang="en-US" altLang="zh-CN" sz="4000">
                <a:sym typeface="+mn-ea"/>
              </a:rPr>
              <a:t> arm </a:t>
            </a:r>
            <a:r>
              <a:rPr lang="zh-CN" altLang="en-US" sz="4000">
                <a:sym typeface="+mn-ea"/>
              </a:rPr>
              <a:t>程序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3330" y="3572510"/>
            <a:ext cx="7027545" cy="918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86610" y="5253990"/>
            <a:ext cx="7705725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86610" y="2177415"/>
            <a:ext cx="7529830" cy="938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利用</a:t>
            </a:r>
            <a:r>
              <a:rPr lang="en-US" altLang="zh-CN" sz="4000">
                <a:sym typeface="+mn-ea"/>
              </a:rPr>
              <a:t> </a:t>
            </a:r>
            <a:r>
              <a:rPr lang="en-US" altLang="zh-CN" sz="4000">
                <a:sym typeface="+mn-ea"/>
              </a:rPr>
              <a:t>qemu </a:t>
            </a:r>
            <a:r>
              <a:rPr lang="zh-CN" altLang="en-US" sz="4000">
                <a:sym typeface="+mn-ea"/>
              </a:rPr>
              <a:t>和</a:t>
            </a:r>
            <a:r>
              <a:rPr lang="en-US" altLang="zh-CN" sz="4000">
                <a:sym typeface="+mn-ea"/>
              </a:rPr>
              <a:t> CodeLLDB </a:t>
            </a:r>
            <a:r>
              <a:rPr lang="zh-CN" altLang="en-US" sz="4000">
                <a:sym typeface="+mn-ea"/>
              </a:rPr>
              <a:t>插件</a:t>
            </a:r>
            <a:r>
              <a:rPr lang="zh-CN" altLang="en-US" sz="4000">
                <a:sym typeface="+mn-ea"/>
              </a:rPr>
              <a:t>调试</a:t>
            </a:r>
            <a:r>
              <a:rPr lang="en-US" altLang="zh-CN" sz="4000">
                <a:sym typeface="+mn-ea"/>
              </a:rPr>
              <a:t> arm </a:t>
            </a:r>
            <a:r>
              <a:rPr lang="zh-CN" altLang="en-US" sz="4000">
                <a:sym typeface="+mn-ea"/>
              </a:rPr>
              <a:t>程序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5770" y="1562735"/>
            <a:ext cx="9759950" cy="2608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00750" y="3127375"/>
            <a:ext cx="6184900" cy="3730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524500"/>
            <a:ext cx="600075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Rust </a:t>
            </a:r>
            <a:r>
              <a:rPr lang="zh-CN" altLang="en-US"/>
              <a:t>交叉编译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调试器</a:t>
            </a:r>
            <a:r>
              <a:rPr lang="zh-CN" altLang="en-US"/>
              <a:t>支持现状</a:t>
            </a:r>
            <a:endParaRPr lang="zh-CN" altLang="en-US"/>
          </a:p>
          <a:p>
            <a:r>
              <a:rPr lang="zh-CN" altLang="en-US"/>
              <a:t>使用命令行</a:t>
            </a:r>
            <a:r>
              <a:rPr lang="zh-CN" altLang="en-US"/>
              <a:t>远程调试</a:t>
            </a:r>
            <a:endParaRPr lang="zh-CN" altLang="en-US"/>
          </a:p>
          <a:p>
            <a:r>
              <a:rPr lang="zh-CN" altLang="en-US"/>
              <a:t>利用</a:t>
            </a:r>
            <a:r>
              <a:rPr lang="en-US" altLang="zh-CN"/>
              <a:t> qemu </a:t>
            </a:r>
            <a:r>
              <a:rPr lang="zh-CN" altLang="en-US"/>
              <a:t>和</a:t>
            </a:r>
            <a:r>
              <a:rPr lang="en-US" altLang="zh-CN"/>
              <a:t> GDB </a:t>
            </a:r>
            <a:r>
              <a:rPr lang="zh-CN" altLang="en-US"/>
              <a:t>插件调试</a:t>
            </a:r>
            <a:r>
              <a:rPr lang="en-US" altLang="zh-CN"/>
              <a:t> riscv </a:t>
            </a:r>
            <a:r>
              <a:rPr lang="zh-CN" altLang="en-US"/>
              <a:t>程序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qemu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CodeLLDB </a:t>
            </a:r>
            <a:r>
              <a:rPr lang="zh-CN" altLang="en-US">
                <a:sym typeface="+mn-ea"/>
              </a:rPr>
              <a:t>插件</a:t>
            </a:r>
            <a:r>
              <a:rPr lang="zh-CN" altLang="en-US"/>
              <a:t>调试</a:t>
            </a:r>
            <a:r>
              <a:rPr lang="en-US" altLang="zh-CN"/>
              <a:t> arm 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Rust </a:t>
            </a:r>
            <a:r>
              <a:rPr lang="zh-CN" altLang="en-US"/>
              <a:t>交叉编译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38170" y="1640212"/>
            <a:ext cx="6211570" cy="82994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2400"/>
              <a:t>方法一</a:t>
            </a:r>
            <a:r>
              <a:rPr lang="en-US" altLang="zh-CN" sz="2400"/>
              <a:t>: </a:t>
            </a:r>
            <a:r>
              <a:rPr lang="zh-CN" altLang="en-US" sz="2400">
                <a:sym typeface="+mn-ea"/>
              </a:rPr>
              <a:t>添加配置文件</a:t>
            </a:r>
            <a:r>
              <a:rPr lang="en-US" altLang="zh-CN" sz="2400">
                <a:sym typeface="+mn-ea"/>
              </a:rPr>
              <a:t>:  `</a:t>
            </a:r>
            <a:r>
              <a:rPr lang="en-US" altLang="zh-CN" sz="2400">
                <a:sym typeface="+mn-ea"/>
              </a:rPr>
              <a:t>.cargo/config.toml`</a:t>
            </a:r>
            <a:endParaRPr lang="en-US" altLang="zh-CN" sz="2400"/>
          </a:p>
          <a:p>
            <a:pPr algn="l"/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311910" y="2197735"/>
            <a:ext cx="604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 </a:t>
            </a:r>
            <a:r>
              <a:rPr lang="zh-CN" altLang="en-US"/>
              <a:t># 设置默认目标架构</a:t>
            </a:r>
            <a:endParaRPr lang="zh-CN" altLang="en-US"/>
          </a:p>
          <a:p>
            <a:r>
              <a:rPr lang="zh-CN" altLang="en-US"/>
              <a:t>    [build]</a:t>
            </a:r>
            <a:endParaRPr lang="zh-CN" altLang="en-US"/>
          </a:p>
          <a:p>
            <a:r>
              <a:rPr lang="zh-CN" altLang="en-US"/>
              <a:t>    target = "riscv64gc-unknown-linux-gnu"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 设置各架构配置</a:t>
            </a:r>
            <a:endParaRPr lang="zh-CN" altLang="en-US"/>
          </a:p>
          <a:p>
            <a:r>
              <a:rPr lang="zh-CN" altLang="en-US"/>
              <a:t>    [target.riscv64gc-unknown-linux-gnu]</a:t>
            </a:r>
            <a:endParaRPr lang="zh-CN" altLang="en-US"/>
          </a:p>
          <a:p>
            <a:r>
              <a:rPr lang="zh-CN" altLang="en-US"/>
              <a:t>    linker = "riscv64-linux-gnu-gcc"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838200" y="53193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方法二</a:t>
            </a:r>
            <a:r>
              <a:rPr lang="en-US" altLang="zh-CN" sz="2400">
                <a:sym typeface="+mn-ea"/>
              </a:rPr>
              <a:t>: 添加</a:t>
            </a:r>
            <a:r>
              <a:rPr lang="zh-CN" altLang="en-US" sz="2400">
                <a:sym typeface="+mn-ea"/>
              </a:rPr>
              <a:t>命令行</a:t>
            </a:r>
            <a:r>
              <a:rPr lang="en-US" altLang="zh-CN" sz="2400">
                <a:sym typeface="+mn-ea"/>
              </a:rPr>
              <a:t>参数</a:t>
            </a:r>
            <a:endParaRPr lang="en-US" altLang="zh-CN" sz="24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838200" y="587629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cargo build --target riscv64gc-unknown-linux-gnu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70040" y="2673350"/>
            <a:ext cx="5001895" cy="3350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- `rustup target add riscv64gc-unknown-linux-gnu -y`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(添加目标平台工具链)</a:t>
            </a:r>
            <a:endParaRPr lang="zh-CN" altLang="en-US"/>
          </a:p>
          <a:p>
            <a:r>
              <a:rPr lang="zh-CN" altLang="en-US">
                <a:sym typeface="+mn-ea"/>
              </a:rPr>
              <a:t>- `sudo apt install gcc-riscv64-linux-gnu -y`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(添加目标平台链接器)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zh-CN" altLang="en-US"/>
              <a:t>运行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055" y="1772285"/>
            <a:ext cx="12045950" cy="839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" y="2893695"/>
            <a:ext cx="3594100" cy="380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82210" y="3809365"/>
            <a:ext cx="63715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export QEMU_LD_PREFIX=/usr/arm-linux-gnueabihf/ </a:t>
            </a:r>
            <a:endParaRPr lang="zh-CN" altLang="en-US"/>
          </a:p>
          <a:p>
            <a:r>
              <a:rPr lang="zh-CN" altLang="en-US">
                <a:sym typeface="+mn-ea"/>
              </a:rPr>
              <a:t>sudo apt install qemu-user-static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qemu-riscv64-static ./target/riscv64gc-unknown-linux-gnu/debug/demo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调试器选择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03695" y="2269490"/>
            <a:ext cx="8532495" cy="2767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4290" y="5807710"/>
            <a:ext cx="9484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riscv </a:t>
            </a:r>
            <a:r>
              <a:rPr lang="zh-CN" altLang="en-US"/>
              <a:t>支持状况</a:t>
            </a:r>
            <a:r>
              <a:rPr lang="en-US" altLang="zh-CN"/>
              <a:t>: </a:t>
            </a:r>
            <a:r>
              <a:rPr lang="zh-CN" altLang="en-US"/>
              <a:t>https://discourse.llvm.org/t/is-lldb-for-riscv-ready-to-use/68326</a:t>
            </a:r>
            <a:endParaRPr lang="zh-CN" altLang="en-US"/>
          </a:p>
          <a:p>
            <a:r>
              <a:rPr lang="zh-CN" altLang="en-US"/>
              <a:t>no-riscv-arch-on-codelldb-remote-debug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riscv </a:t>
            </a:r>
            <a:r>
              <a:rPr lang="zh-CN" altLang="en-US"/>
              <a:t>本地调试</a:t>
            </a:r>
            <a:r>
              <a:rPr lang="en-US" altLang="zh-CN"/>
              <a:t>: </a:t>
            </a:r>
            <a:r>
              <a:rPr lang="en-US" altLang="zh-CN">
                <a:hlinkClick r:id="rId1" action="ppaction://hlinkfile"/>
              </a:rPr>
              <a:t>在 hifive-unmatched 上编译运行 lldb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553210" y="1554480"/>
            <a:ext cx="9131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LLDB </a:t>
            </a:r>
            <a:r>
              <a:rPr lang="zh-CN" altLang="en-US">
                <a:sym typeface="+mn-ea"/>
              </a:rPr>
              <a:t>本机调试支持</a:t>
            </a:r>
            <a:r>
              <a:rPr lang="en-US" altLang="zh-CN">
                <a:sym typeface="+mn-ea"/>
              </a:rPr>
              <a:t> riscv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远程调试有多种后端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对于 remote-linux: 支持 x86_64, i386, </a:t>
            </a:r>
            <a:r>
              <a:rPr lang="zh-CN" altLang="en-US" b="1">
                <a:sym typeface="+mn-ea"/>
              </a:rPr>
              <a:t>arm</a:t>
            </a:r>
            <a:r>
              <a:rPr lang="zh-CN" altLang="en-US">
                <a:sym typeface="+mn-ea"/>
              </a:rPr>
              <a:t>, </a:t>
            </a:r>
            <a:r>
              <a:rPr lang="zh-CN" altLang="en-US" b="1">
                <a:sym typeface="+mn-ea"/>
              </a:rPr>
              <a:t>aarch64</a:t>
            </a:r>
            <a:r>
              <a:rPr lang="zh-CN" altLang="en-US">
                <a:sym typeface="+mn-ea"/>
              </a:rPr>
              <a:t>, mips64, mips, </a:t>
            </a:r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对于 remote-windows: 支持 i686, x86_64, i386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对于 remote-macosx: 支持 x86_64, i386</a:t>
            </a:r>
            <a:endParaRPr lang="zh-C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对于 remote-gdb-server: 均不支持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9760" y="3429000"/>
            <a:ext cx="11104880" cy="1997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使用命令行远程调试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8850" y="1582420"/>
            <a:ext cx="10663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gdb 可以正常进行远程调试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启动 qemu-user-static, 使用 `-s` 参数模拟 gdbserver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```bash</a:t>
            </a:r>
            <a:endParaRPr lang="zh-CN" altLang="en-US"/>
          </a:p>
          <a:p>
            <a:r>
              <a:rPr lang="zh-CN" altLang="en-US"/>
              <a:t>    qemu-riscv64-static -g 1234 ./target/riscv64gc-unknown-linux-gnu/debug/demo</a:t>
            </a:r>
            <a:endParaRPr lang="zh-CN" altLang="en-US"/>
          </a:p>
          <a:p>
            <a:r>
              <a:rPr lang="zh-CN" altLang="en-US"/>
              <a:t>    ```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启动 gdb-multiarch</a:t>
            </a:r>
            <a:r>
              <a:rPr lang="en-US" altLang="zh-CN"/>
              <a:t> (sudo apt install gdb-multiarch)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```bash</a:t>
            </a:r>
            <a:endParaRPr lang="zh-CN" altLang="en-US"/>
          </a:p>
          <a:p>
            <a:r>
              <a:rPr lang="zh-CN" altLang="en-US"/>
              <a:t>    gdb-multiarch target/riscv64gc-unknown-linux-gnu/debug/demo</a:t>
            </a:r>
            <a:endParaRPr lang="zh-CN" altLang="en-US"/>
          </a:p>
          <a:p>
            <a:r>
              <a:rPr lang="zh-CN" altLang="en-US"/>
              <a:t>    (gdb) set architecture riscv:rv64</a:t>
            </a:r>
            <a:endParaRPr lang="zh-CN" altLang="en-US"/>
          </a:p>
          <a:p>
            <a:r>
              <a:rPr lang="zh-CN" altLang="en-US"/>
              <a:t>    (gdb) target remote localhost:1234</a:t>
            </a:r>
            <a:endParaRPr lang="zh-CN" altLang="en-US"/>
          </a:p>
          <a:p>
            <a:r>
              <a:rPr lang="zh-CN" altLang="en-US"/>
              <a:t>    ```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运行示例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747520"/>
            <a:ext cx="1097089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VSCode GDB </a:t>
            </a:r>
            <a:r>
              <a:rPr lang="zh-CN" altLang="en-US">
                <a:sym typeface="+mn-ea"/>
              </a:rPr>
              <a:t>调试</a:t>
            </a:r>
            <a:r>
              <a:rPr lang="en-US" altLang="zh-CN">
                <a:sym typeface="+mn-ea"/>
              </a:rPr>
              <a:t> riscv </a:t>
            </a:r>
            <a:r>
              <a:rPr lang="zh-CN" altLang="en-US">
                <a:sym typeface="+mn-ea"/>
              </a:rPr>
              <a:t>程序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4675" y="2355215"/>
            <a:ext cx="5083175" cy="3942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3850" y="1848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task.json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VSCode GDB </a:t>
            </a:r>
            <a:r>
              <a:rPr lang="zh-CN" altLang="en-US">
                <a:sym typeface="+mn-ea"/>
              </a:rPr>
              <a:t>调试</a:t>
            </a:r>
            <a:r>
              <a:rPr lang="en-US" altLang="zh-CN">
                <a:sym typeface="+mn-ea"/>
              </a:rPr>
              <a:t> riscv </a:t>
            </a:r>
            <a:r>
              <a:rPr lang="zh-CN" altLang="en-US">
                <a:sym typeface="+mn-ea"/>
              </a:rPr>
              <a:t>程序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3035" y="2131695"/>
            <a:ext cx="9930765" cy="4401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3035" y="1630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launch.json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6000" y="1815465"/>
            <a:ext cx="6272530" cy="125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此处以 `coolchyni.beyond-debug` 插件为例</a:t>
            </a:r>
            <a:r>
              <a:rPr lang="en-US" altLang="zh-CN"/>
              <a:t>(</a:t>
            </a:r>
            <a:r>
              <a:rPr lang="zh-CN" altLang="en-US"/>
              <a:t>随意挑选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换用 cpp 插件或其他插件也可以实现</a:t>
            </a:r>
            <a:endParaRPr lang="zh-CN" altLang="en-US"/>
          </a:p>
          <a:p>
            <a:r>
              <a:rPr lang="zh-CN" altLang="en-US"/>
              <a:t>配置内容仅仅是对上面命令行</a:t>
            </a:r>
            <a:r>
              <a:rPr lang="zh-CN" altLang="en-US"/>
              <a:t>方式的简单</a:t>
            </a:r>
            <a:r>
              <a:rPr lang="zh-CN" altLang="en-US"/>
              <a:t>包装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90410" y="5779770"/>
            <a:ext cx="5101590" cy="10782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YjU2MzJhZDllMzY3MzFiYjIzZTcxZjlhYjM0M2NmMz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演示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基于 VSCode 介绍 Rust 在 IDE 上的交叉编译和调试</vt:lpstr>
      <vt:lpstr>大纲</vt:lpstr>
      <vt:lpstr>Rust 交叉编译配置</vt:lpstr>
      <vt:lpstr>编译运行</vt:lpstr>
      <vt:lpstr>调试器选择</vt:lpstr>
      <vt:lpstr>使用命令行远程调试</vt:lpstr>
      <vt:lpstr>运行示例</vt:lpstr>
      <vt:lpstr>利用 qemu 和 GDB 插件调试 riscv 程序</vt:lpstr>
      <vt:lpstr>利用 qemu 和 GDB 插件调试 riscv 程序</vt:lpstr>
      <vt:lpstr>跳转到标准库</vt:lpstr>
      <vt:lpstr>启动调试</vt:lpstr>
      <vt:lpstr>利用 qemu 和 CodeLLDB 插件调试 arm 程序</vt:lpstr>
      <vt:lpstr>利用 qemu 和 CodeLLDB 插件调试 arm 程序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VSCode 介绍 Rust 在 IDE 上的交叉编译和调试</dc:title>
  <dc:creator/>
  <cp:lastModifiedBy>阎明铸</cp:lastModifiedBy>
  <cp:revision>6</cp:revision>
  <dcterms:created xsi:type="dcterms:W3CDTF">2024-01-24T02:10:00Z</dcterms:created>
  <dcterms:modified xsi:type="dcterms:W3CDTF">2024-01-24T08:41:56Z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B75C98F4C40948689CB49D1002CA5FAC</vt:lpwstr>
  </property>
</Properties>
</file>