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90" r:id="rId3"/>
    <p:sldId id="320" r:id="rId4"/>
    <p:sldId id="317" r:id="rId5"/>
    <p:sldId id="292" r:id="rId6"/>
    <p:sldId id="293" r:id="rId7"/>
    <p:sldId id="294" r:id="rId8"/>
    <p:sldId id="321" r:id="rId9"/>
    <p:sldId id="295" r:id="rId10"/>
    <p:sldId id="315" r:id="rId11"/>
    <p:sldId id="291" r:id="rId12"/>
    <p:sldId id="296" r:id="rId13"/>
    <p:sldId id="322" r:id="rId14"/>
    <p:sldId id="323" r:id="rId15"/>
    <p:sldId id="324" r:id="rId16"/>
    <p:sldId id="329" r:id="rId17"/>
    <p:sldId id="325" r:id="rId18"/>
    <p:sldId id="326" r:id="rId19"/>
    <p:sldId id="327" r:id="rId20"/>
    <p:sldId id="328" r:id="rId21"/>
    <p:sldId id="330" r:id="rId22"/>
    <p:sldId id="312" r:id="rId23"/>
    <p:sldId id="31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7BECB-9D20-480D-9C51-B5259BF8DC55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2D1DA-B97E-4779-9A95-3EA5A69EF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8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36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83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07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08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7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0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主要的内容架构是</a:t>
            </a: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9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20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01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9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主要的内容架构是</a:t>
            </a: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85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25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主要的内容架构是</a:t>
            </a: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66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18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8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主要的内容架构是</a:t>
            </a: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6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6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0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0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7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主要的内容架构是</a:t>
            </a: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5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47327-144E-169B-E161-D0748A706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842233-8D5C-13FD-5BD9-705DC948E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43783-5C3C-2DAD-31D4-41C2D082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87B46-5E4F-0FDB-4082-DDF19081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CE97C-884D-C6FD-E237-6E61E6D0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4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0F519-7F1B-9AAF-9185-13A6D254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01A95-D080-3F91-4A09-585977FB5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916AB-4949-DA42-6A80-5C8CB038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5F989-FFA7-7A06-CF29-1BB47D5D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BBC0B-CD70-2FA4-9300-C7DD6E74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EE54A-33F5-18A2-9A7A-3D13BD6D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52F05-B3B9-D58D-2C6D-21898DA5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23D0B-CFB6-A795-81E2-6C06B2C5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9AAA8-E43A-B641-7AC9-040DE881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8B7A2-D463-C067-65A6-5EBC1E80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EB817-C8ED-9B8F-0D4A-DDEC6F7D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D23E8-3A57-2A34-EA83-091D51F9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26BB2-266F-57D4-F9CD-703E5E12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4017B-23FA-D2AE-0D06-7F08B52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0115F-0DFF-B44F-1EF3-D6E7D5EA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8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3B7B-3AB5-1FF4-47DC-F7F57FD6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4803E-8A3F-F5E0-2CA7-3722117C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0D38C-BF52-4BA7-CA8F-D6B14755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908F6-093F-5214-0D4E-D92BD0C1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C055F-FD3E-EB8C-156A-FBA7AFAD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5DFA7-B40F-428F-8D74-DA52D0A6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D9C2E-92C0-1C4A-D61C-DE73BB5ED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2B0B7F-71C3-B22D-0FDC-3FEAFE81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9C6A4-D1DB-195C-0CD7-B5937954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931BB-7AE9-B177-FA41-F26881FD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CA911-4F35-1949-132A-F83C754D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8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4DD2-9DFE-341D-847E-69EDEEAD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4ED1D-BD16-77A0-5A7C-4CA51DFFB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B4B85-979F-A22C-43C8-A90235A1A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F76908-3E06-129B-07B4-0F2E753CD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728E8-3B8D-B652-EB85-DC15E17A6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6E2B66-4DFB-8032-13D7-1478F9B5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4F75D1-34EF-C325-79A6-CA748A81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E9FA8-2EC6-A1FC-7FF2-908F80E1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1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B2FCD-22CD-0C18-4E95-E5920117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BEE78-B98C-9964-31BF-5CBFFED7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4B746-DCF9-1F79-2713-640A9A25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09B8C-5F39-247E-D156-FEF22BCA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4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3A183A-2B84-9B74-E027-B0A42077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4C09AD-7A43-320A-769B-A7EBF940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61E7D-9B4E-F1EE-086D-E51653D8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5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B6E2-7A5A-E3CA-C288-DA84EDFB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14712-2CD7-2FCD-3878-72962DAE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71F9B-6E56-F651-9DC1-6A5D6E73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F14C4-428F-EA41-E3F5-FFDFCD87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15D53-B87F-AFAB-57EC-08E01866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7BC34-D793-C80F-66A6-84358072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8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77F2-AE94-6574-EDDC-90BAAFAF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0FAC14-B325-4153-BBA7-6921CDF3A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A8E11-A263-15B0-91C7-332E9ABB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42B74-B909-E180-FF20-5ABCED62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45005-1425-A5BD-6879-FC8C39A3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47207-C5D4-9905-0B9A-B6BB46B4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0945BB-3672-1E56-21BC-A1462864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59659-58D8-7329-62EF-F688909F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00192-A48F-2EF0-10B1-30BE3AA19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48E0-51EA-4D20-BBA9-C365E8F8490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5FCB4-0F4F-1560-5F6E-0BFBCE04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14A36-E7B3-DE66-0874-E2253ED5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9C8F-3DCE-48D1-BA43-4FC0D0FD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1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48B0E-D0E2-D9B9-F30E-DF0A87B81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10" y="1712950"/>
            <a:ext cx="11730179" cy="198371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基于 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Eclipse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介绍 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Rust</a:t>
            </a:r>
            <a:b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</a:b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在 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IDE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上的交叉编译和调试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39CFF6-DDC5-4723-8C3D-FFAF8BBE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924" y="4153191"/>
            <a:ext cx="6696149" cy="70026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第三测试小队</a:t>
            </a:r>
            <a:endParaRPr lang="en-US" altLang="zh-CN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ja-JP" altLang="en-US" dirty="0">
                <a:latin typeface="+mn-ea"/>
              </a:rPr>
              <a:t>桜風の狐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测试工程师 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caiweilin@iscas.ac.cn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22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建立 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Rust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工程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565BFA1-A9E6-4D6F-CC39-EBBBDBCA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655" y="1834861"/>
            <a:ext cx="80633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安装插件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Corrosion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后，菜单栏依次点击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File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→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New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→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Project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→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→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Cargo Project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，即可建立一个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Cargo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工程。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这个工程是依赖于系统中的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rustup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cargo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，这个需要用户自行解决以后在菜单栏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Window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→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Preferences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→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中配置它们的路径。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为了支持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riscv64gc-unknown-linux-gnu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目标，还需要配置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rustup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仿宋_GB2312" panose="02010609030101010101" pitchFamily="49" charset="-122"/>
              </a:rPr>
              <a:t>    $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rustup</a:t>
            </a:r>
            <a:r>
              <a:rPr lang="en-US" altLang="zh-CN" sz="2000" dirty="0">
                <a:latin typeface="Consolas" panose="020B0609020204030204" pitchFamily="49" charset="0"/>
                <a:ea typeface="仿宋_GB2312" panose="02010609030101010101" pitchFamily="49" charset="-122"/>
              </a:rPr>
              <a:t> target add riscv64gc-unknown-linux-gnu</a:t>
            </a:r>
            <a:endParaRPr lang="zh-CN" altLang="en-US" sz="2000" dirty="0">
              <a:latin typeface="Consolas" panose="020B0609020204030204" pitchFamily="49" charset="0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03ED6-9B1D-EA97-ECBA-CDCCB132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4861"/>
            <a:ext cx="3975621" cy="411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9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交叉编译动态链接配置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CDE3C4-21BA-73B2-BE50-DEE2AF3BDF7D}"/>
              </a:ext>
            </a:extLst>
          </p:cNvPr>
          <p:cNvSpPr txBox="1">
            <a:spLocks/>
          </p:cNvSpPr>
          <p:nvPr/>
        </p:nvSpPr>
        <p:spPr>
          <a:xfrm>
            <a:off x="6539345" y="2368623"/>
            <a:ext cx="5532584" cy="373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新建的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Cargo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工程并不携带任何构建和调试配置，需要手动配置。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在新建配置的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Main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标签页的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Options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输入框中填入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cargo run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选项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900F6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  --target=riscv64gc-unknown-linux-gnu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Environment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标签页添加环境变量，变量名为 </a:t>
            </a:r>
            <a:r>
              <a:rPr lang="en-US" altLang="zh-CN" sz="2400" dirty="0">
                <a:latin typeface="Consolas" panose="020B0609020204030204" pitchFamily="49" charset="0"/>
                <a:ea typeface="仿宋_GB2312" panose="02010609030101010101" pitchFamily="49" charset="-122"/>
              </a:rPr>
              <a:t>RUSTFLAGS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，值为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900F6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  -C linker=riscv64-linux-gnu-gcc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EB953D-FD4B-CBEE-5014-FD861406E53A}"/>
              </a:ext>
            </a:extLst>
          </p:cNvPr>
          <p:cNvGrpSpPr/>
          <p:nvPr/>
        </p:nvGrpSpPr>
        <p:grpSpPr>
          <a:xfrm>
            <a:off x="0" y="1831994"/>
            <a:ext cx="6456362" cy="4597399"/>
            <a:chOff x="1256002" y="339436"/>
            <a:chExt cx="8705131" cy="635461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BD7B117-6C8C-DA34-553C-F1070EE10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002" y="339436"/>
              <a:ext cx="8705131" cy="617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44E9E42-4443-5DA5-9389-3DA102F2AF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7" t="20542" r="2" b="23340"/>
            <a:stretch/>
          </p:blipFill>
          <p:spPr bwMode="auto">
            <a:xfrm>
              <a:off x="1257582" y="3230418"/>
              <a:ext cx="8703551" cy="3463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209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交叉编译动态链接构建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ECC5B9-89B8-1AF6-48AA-586B71DF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一个简单的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hello, world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程序：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仿宋_GB2312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  <a:ea typeface="仿宋_GB2312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900F6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main</a:t>
            </a:r>
            <a:r>
              <a:rPr lang="en-US" altLang="zh-CN" sz="2000" dirty="0">
                <a:latin typeface="Consolas" panose="020B0609020204030204" pitchFamily="49" charset="0"/>
                <a:ea typeface="仿宋_GB2312" panose="02010609030101010101" pitchFamily="49" charset="-122"/>
              </a:rPr>
              <a:t>()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仿宋_GB2312" panose="0201060903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2900F6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println</a:t>
            </a:r>
            <a:r>
              <a:rPr lang="en-US" altLang="zh-CN" sz="2000" dirty="0">
                <a:latin typeface="Consolas" panose="020B0609020204030204" pitchFamily="49" charset="0"/>
                <a:ea typeface="仿宋_GB2312" panose="02010609030101010101" pitchFamily="49" charset="-122"/>
              </a:rPr>
              <a:t>!("hello, world");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仿宋_GB2312" panose="02010609030101010101" pitchFamily="49" charset="-122"/>
              </a:rPr>
              <a:t>    }</a:t>
            </a: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直接构建即可，查看二进制信息：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E7D1DFAB-4B7F-68C4-07EF-F093F74C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5176260"/>
            <a:ext cx="8813800" cy="90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4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交叉编译动态链接运行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ECC5B9-89B8-1AF6-48AA-586B71DF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用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qemu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-user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运行一定会有错误信息：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在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openEuler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运行一切正常：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F25D971C-C201-4506-D32A-D4444030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2458027"/>
            <a:ext cx="75723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33DA0F3-ECE2-2865-8866-135E153F8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36" y="4781405"/>
            <a:ext cx="6459327" cy="9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4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交叉编译静态链接配置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CDE3C4-21BA-73B2-BE50-DEE2AF3BDF7D}"/>
              </a:ext>
            </a:extLst>
          </p:cNvPr>
          <p:cNvSpPr txBox="1">
            <a:spLocks/>
          </p:cNvSpPr>
          <p:nvPr/>
        </p:nvSpPr>
        <p:spPr>
          <a:xfrm>
            <a:off x="6722901" y="3011252"/>
            <a:ext cx="5357091" cy="307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静态链接只需要修改 </a:t>
            </a:r>
            <a:r>
              <a:rPr lang="en-US" altLang="zh-CN" sz="2400" dirty="0">
                <a:latin typeface="Consolas" panose="020B0609020204030204" pitchFamily="49" charset="0"/>
                <a:ea typeface="仿宋_GB2312" panose="02010609030101010101" pitchFamily="49" charset="-122"/>
              </a:rPr>
              <a:t>RUSTFLAGS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环境变量的值为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900F6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  -C linker=riscv64-linux-gnu-gcc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900F6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  -C target-feature=+</a:t>
            </a:r>
            <a:r>
              <a:rPr lang="en-US" altLang="zh-CN" sz="2000" dirty="0" err="1">
                <a:solidFill>
                  <a:srgbClr val="2900F6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crt</a:t>
            </a:r>
            <a:r>
              <a:rPr lang="en-US" altLang="zh-CN" sz="2000" dirty="0">
                <a:solidFill>
                  <a:srgbClr val="2900F6"/>
                </a:solidFill>
                <a:latin typeface="Consolas" panose="020B0609020204030204" pitchFamily="49" charset="0"/>
                <a:ea typeface="仿宋_GB2312" panose="02010609030101010101" pitchFamily="49" charset="-122"/>
              </a:rPr>
              <a:t>-static</a:t>
            </a:r>
            <a:endParaRPr lang="en-US" altLang="zh-CN" sz="2000" dirty="0">
              <a:solidFill>
                <a:srgbClr val="2900F6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04CBF08-EBB5-1361-3769-04906136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163"/>
            <a:ext cx="6400800" cy="45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01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交叉编译静态链接运行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ECC5B9-89B8-1AF6-48AA-586B71DF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重新构建，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qemu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-user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可以正常运行：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查看二进制信息：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8D5C84-0ED1-F5E8-95CF-01297ADE3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49" y="2565545"/>
            <a:ext cx="71247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65BAFC7-30AA-FC4D-9AAA-3EE9628E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73" y="4837114"/>
            <a:ext cx="9517452" cy="77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0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7343-F76D-672A-63CA-C864469A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30"/>
            <a:ext cx="10515600" cy="347979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Eclipse IDE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调研概述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Eclipse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上实现 </a:t>
            </a:r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交叉编译调试</a:t>
            </a:r>
            <a:endParaRPr lang="en-US" altLang="zh-CN" sz="3200" dirty="0">
              <a:solidFill>
                <a:srgbClr val="FF00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91271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交叉编译二进制调试配置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ECC5B9-89B8-1AF6-48AA-586B71DF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559" y="2506662"/>
            <a:ext cx="55256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添加调试配置和交叉编译方法一样。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E399ED-20EB-A114-D782-4204986D5AC3}"/>
              </a:ext>
            </a:extLst>
          </p:cNvPr>
          <p:cNvGrpSpPr/>
          <p:nvPr/>
        </p:nvGrpSpPr>
        <p:grpSpPr>
          <a:xfrm>
            <a:off x="0" y="1542473"/>
            <a:ext cx="5962559" cy="5315527"/>
            <a:chOff x="1106631" y="471054"/>
            <a:chExt cx="7001692" cy="6179127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52002FA5-7C1E-120E-BF64-C864D0FC7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633" y="471054"/>
              <a:ext cx="7001690" cy="496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70B6F8EC-4B6C-703D-97F5-DFBB83887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30"/>
            <a:stretch/>
          </p:blipFill>
          <p:spPr bwMode="auto">
            <a:xfrm>
              <a:off x="1106631" y="2184398"/>
              <a:ext cx="7001692" cy="4465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366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交叉编译二进制调试构建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ECC5B9-89B8-1AF6-48AA-586B71DF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705" y="2139414"/>
            <a:ext cx="9295914" cy="443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但是实际上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cargo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没有吃到 </a:t>
            </a:r>
            <a:r>
              <a:rPr lang="en-US" altLang="zh-CN" sz="2400" dirty="0">
                <a:latin typeface="Consolas" panose="020B0609020204030204" pitchFamily="49" charset="0"/>
                <a:ea typeface="仿宋_GB2312" panose="02010609030101010101" pitchFamily="49" charset="-122"/>
              </a:rPr>
              <a:t>RUSTFLAGS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环境变量，构建失败。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557A74F-172C-1795-46CF-51FD39435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20" y="3162166"/>
            <a:ext cx="7837560" cy="208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8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静态编译二进制手动调试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ECC5B9-89B8-1AF6-48AA-586B71DF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705" y="2139414"/>
            <a:ext cx="9970168" cy="443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得到静态链接的二进制后可以使用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qemu-riscv64-static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实现调试。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在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4060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端口开启一个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gdb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服务器，等等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gdb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的连接。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92FCF38-97D1-4071-4DBF-C15F81F0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80" y="3098655"/>
            <a:ext cx="9434639" cy="66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4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内容架构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7343-F76D-672A-63CA-C864469A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30"/>
            <a:ext cx="10515600" cy="347979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Eclipse IDE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调研概述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Eclipse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上实现 </a:t>
            </a:r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交叉编译调试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564653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静态编译二进制手动断点调试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ECC5B9-89B8-1AF6-48AA-586B71DF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12" y="1552097"/>
            <a:ext cx="9970168" cy="530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运行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gdb-multiarch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：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断点调试正常。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CBC724-3D22-2C3D-720E-0D2D43FACCCD}"/>
              </a:ext>
            </a:extLst>
          </p:cNvPr>
          <p:cNvGrpSpPr/>
          <p:nvPr/>
        </p:nvGrpSpPr>
        <p:grpSpPr>
          <a:xfrm>
            <a:off x="2183346" y="2122055"/>
            <a:ext cx="7825299" cy="3590764"/>
            <a:chOff x="2502085" y="1808018"/>
            <a:chExt cx="7825299" cy="3590764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165DD024-FDA8-C238-61E5-A72143B7B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085" y="1808018"/>
              <a:ext cx="7825299" cy="2446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5D284C79-6615-8C15-B8D1-AD0AE64FB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085" y="4089788"/>
              <a:ext cx="7825298" cy="1308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48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7343-F76D-672A-63CA-C864469A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30"/>
            <a:ext cx="10515600" cy="347979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Eclipse IDE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调研概述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Eclipse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上实现 </a:t>
            </a:r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交叉编译调试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03750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总结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CDE3C4-21BA-73B2-BE50-DEE2AF3BDF7D}"/>
              </a:ext>
            </a:extLst>
          </p:cNvPr>
          <p:cNvSpPr txBox="1">
            <a:spLocks/>
          </p:cNvSpPr>
          <p:nvPr/>
        </p:nvSpPr>
        <p:spPr>
          <a:xfrm>
            <a:off x="728518" y="2453647"/>
            <a:ext cx="10734963" cy="272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Eclipse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现有插件只能完成简单的交叉编译。</a:t>
            </a:r>
          </a:p>
          <a:p>
            <a:pPr marL="0" indent="0">
              <a:buNone/>
            </a:pPr>
            <a:endParaRPr lang="zh-CN" altLang="en-US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若需要完整支持对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的交叉编译运行和调试，则需要重新开发插件。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34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CDE3C4-21BA-73B2-BE50-DEE2AF3BDF7D}"/>
              </a:ext>
            </a:extLst>
          </p:cNvPr>
          <p:cNvSpPr txBox="1">
            <a:spLocks/>
          </p:cNvSpPr>
          <p:nvPr/>
        </p:nvSpPr>
        <p:spPr>
          <a:xfrm>
            <a:off x="838200" y="2453646"/>
            <a:ext cx="10515600" cy="420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请大家指教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79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7343-F76D-672A-63CA-C864469A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30"/>
            <a:ext cx="10515600" cy="347979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Eclipse IDE </a:t>
            </a:r>
            <a:r>
              <a:rPr lang="zh-CN" altLang="en-US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调研概述</a:t>
            </a:r>
            <a:endParaRPr lang="en-US" altLang="zh-CN" sz="3200" dirty="0">
              <a:solidFill>
                <a:srgbClr val="FF00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Eclipse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上实现 </a:t>
            </a:r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交叉编译调试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26434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 IDE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CDE3C4-21BA-73B2-BE50-DEE2AF3BDF7D}"/>
              </a:ext>
            </a:extLst>
          </p:cNvPr>
          <p:cNvSpPr txBox="1">
            <a:spLocks/>
          </p:cNvSpPr>
          <p:nvPr/>
        </p:nvSpPr>
        <p:spPr>
          <a:xfrm>
            <a:off x="838200" y="1403927"/>
            <a:ext cx="10515600" cy="508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是一个旨在提供给一个一体化集成开发环境的产品计划。从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2023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年开始筹备，计划用三年时间为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开发者提供一个完整的、全家桶式的全功能开发环境。其中包括了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RUYI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图形化集成开发环境。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V0.4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（计划发布时间：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2024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年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12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月）集成开发环境增加支持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Python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JavaScript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Fortran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Rust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等程序语言的开发；集成对应的运行时环境和语言虚拟机。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15ACF8-822F-E19B-E722-24FDB16D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2729490"/>
            <a:ext cx="79152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F6828B-5DD8-6825-7A1A-5E2175D981B1}"/>
              </a:ext>
            </a:extLst>
          </p:cNvPr>
          <p:cNvSpPr txBox="1"/>
          <p:nvPr/>
        </p:nvSpPr>
        <p:spPr>
          <a:xfrm>
            <a:off x="6582772" y="6211669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https://ruyisdk.github.io/docs/zh/introduction/</a:t>
            </a: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https://ruyisdk.github.io/docs/zh/plan/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74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Eclipse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7343-F76D-672A-63CA-C864469A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6"/>
            <a:ext cx="10515600" cy="4398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Eclipse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是一个支持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Java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C++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PHP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Ruby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等语言的集成开发环境，当然它也支持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Eclipse IDE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在分发时，每种语言都会提供一个单独的二进制软件包供下载，但也可以基于一种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Eclipse IDE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，以插件的方式支持其他语言的开发。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Eclipse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平台本身由多个子系统构成，每个子系统由一个或多个插件实现。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RuyiIDE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显然也会以插件的方式支持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Eclipse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为了给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IDE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开发人员提供开发前的预备信息，第三测试小队根据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RuyiIDE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开发需求调研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Eclipse IDE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的已有插件的支持现状。这个技术分享就是以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Eclipse IDE for Embedded C/C++ Developers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为基础，安装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相关插件，尝试在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x86_64 Linux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环境交叉编译和调试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架构的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程序，并不涉及插件的开发。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68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Corrosion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7343-F76D-672A-63CA-C864469A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725" y="2364721"/>
            <a:ext cx="7768275" cy="420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Eclipse Corrosion: Rust editing and debugging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插件是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Eclipse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提供的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程序开发插件，提供了基本的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项目配置和构建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/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调试配置的配置界面，以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EPL-2.0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协议开源。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在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Eclipse IDE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，菜单栏依次点击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Help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→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Eclipse Marketplace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，在弹出窗口搜索 “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Rust”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即可找到该插件安装。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B4B56E2-92FB-EECB-2E9C-4B762B4E8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20" y="182561"/>
            <a:ext cx="1690689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E46B23-185D-E4F6-F9D1-2C5FD8F500BE}"/>
              </a:ext>
            </a:extLst>
          </p:cNvPr>
          <p:cNvSpPr txBox="1"/>
          <p:nvPr/>
        </p:nvSpPr>
        <p:spPr>
          <a:xfrm>
            <a:off x="6698188" y="649287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https://github.com/eclipse-corrosion/corrosion</a:t>
            </a:r>
            <a:endParaRPr lang="zh-CN" altLang="en-US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5BEE4F1-B417-040D-16B2-B4F2B2BDC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9517"/>
            <a:ext cx="4247439" cy="502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8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Rust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的 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RISC-V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支持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1C0F995-4E29-DA6E-4F0F-1DF3D7CF2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20510"/>
              </p:ext>
            </p:extLst>
          </p:nvPr>
        </p:nvGraphicFramePr>
        <p:xfrm>
          <a:off x="420254" y="1756437"/>
          <a:ext cx="113514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327">
                  <a:extLst>
                    <a:ext uri="{9D8B030D-6E8A-4147-A177-3AD203B41FA5}">
                      <a16:colId xmlns:a16="http://schemas.microsoft.com/office/drawing/2014/main" val="642735130"/>
                    </a:ext>
                  </a:extLst>
                </a:gridCol>
                <a:gridCol w="3509818">
                  <a:extLst>
                    <a:ext uri="{9D8B030D-6E8A-4147-A177-3AD203B41FA5}">
                      <a16:colId xmlns:a16="http://schemas.microsoft.com/office/drawing/2014/main" val="3072248287"/>
                    </a:ext>
                  </a:extLst>
                </a:gridCol>
                <a:gridCol w="4634346">
                  <a:extLst>
                    <a:ext uri="{9D8B030D-6E8A-4147-A177-3AD203B41FA5}">
                      <a16:colId xmlns:a16="http://schemas.microsoft.com/office/drawing/2014/main" val="428855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支持等级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目标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25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Tier 2 with Host Tools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riscv64gc-unknown-linux-gnu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RISC-V Linux (kernel 4.20,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glibc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 2.29)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6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Tier 2 without Host Tools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riscv32imac-unknown-none-elf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Bare RISC-V (RV32IMAC ISA)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87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riscv32i-unknown-none-elf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Bare RISC-V (RV32I ISA)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04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riscv32im-unknown-none-elf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48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14465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44A427-BBB4-DE78-68A3-D4F257DCF06F}"/>
              </a:ext>
            </a:extLst>
          </p:cNvPr>
          <p:cNvSpPr txBox="1">
            <a:spLocks/>
          </p:cNvSpPr>
          <p:nvPr/>
        </p:nvSpPr>
        <p:spPr>
          <a:xfrm>
            <a:off x="838200" y="4461557"/>
            <a:ext cx="10515600" cy="194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本身对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的支持很丰富，但是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Corrosion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对所需求的交叉编译调试的支持非常贫瘠，所以调研范围就仅限于 </a:t>
            </a:r>
            <a:r>
              <a:rPr lang="en-US" altLang="zh-CN" sz="24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riscv64gc-unknown-linux-gnu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riscv64gc-unknown-linux-gnu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的支持等级为 “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Tier 2 with Host Tools”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，即交叉编译需要本地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gcc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交叉编译工具链支持。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64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7343-F76D-672A-63CA-C864469A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30"/>
            <a:ext cx="10515600" cy="347979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Eclipse IDE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调研概述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Eclipse </a:t>
            </a:r>
            <a:r>
              <a:rPr lang="zh-CN" altLang="en-US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上实现 </a:t>
            </a:r>
            <a:r>
              <a:rPr lang="en-US" altLang="zh-CN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</a:t>
            </a:r>
            <a:endParaRPr lang="en-US" altLang="zh-CN" sz="3200" dirty="0">
              <a:solidFill>
                <a:srgbClr val="FF00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交叉编译调试</a:t>
            </a:r>
            <a:endParaRPr lang="en-US" altLang="zh-CN" sz="3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sz="3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49593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5D6B-E1FE-EA7A-E739-69DD631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交叉编译调试的实现方法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17343-F76D-672A-63CA-C864469A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024"/>
            <a:ext cx="10515600" cy="420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在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x86_64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调试交叉编译的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ELF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二进制，理想的实现方式有两种：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静态链接二进制，由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qemu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-user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运行和调试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动态链接二进制，由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qemu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-system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运行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openEuler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虚拟机，在虚拟机中运行和调试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Corrosion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有基本的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Rust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构建和调试支持，但是交叉编译只能静态链接后由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qemu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-user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运行，则调试需要手动进行。即第一种方式能够部分实现。第二种方式则暂时没有插件可以实现，只在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Eclipse Embedded CDT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有类似的对于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C/C++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语言交叉编译调试的实现。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45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1122</Words>
  <Application>Microsoft Office PowerPoint</Application>
  <PresentationFormat>宽屏</PresentationFormat>
  <Paragraphs>162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等线 Light</vt:lpstr>
      <vt:lpstr>方正小标宋简体</vt:lpstr>
      <vt:lpstr>仿宋_GB2312</vt:lpstr>
      <vt:lpstr>黑体</vt:lpstr>
      <vt:lpstr>楷体_GB2312</vt:lpstr>
      <vt:lpstr>Arial</vt:lpstr>
      <vt:lpstr>Consolas</vt:lpstr>
      <vt:lpstr>Office 主题​​</vt:lpstr>
      <vt:lpstr>基于 Eclipse 介绍 Rust 在 IDE 上的交叉编译和调试</vt:lpstr>
      <vt:lpstr>内容架构</vt:lpstr>
      <vt:lpstr>PowerPoint 演示文稿</vt:lpstr>
      <vt:lpstr>RUYI IDE</vt:lpstr>
      <vt:lpstr>Eclipse 调研</vt:lpstr>
      <vt:lpstr>Corrosion</vt:lpstr>
      <vt:lpstr>Rust 的 RISC-V 支持</vt:lpstr>
      <vt:lpstr>PowerPoint 演示文稿</vt:lpstr>
      <vt:lpstr>交叉编译调试的实现方法</vt:lpstr>
      <vt:lpstr>建立 Rust 工程</vt:lpstr>
      <vt:lpstr>RISC-V 交叉编译动态链接配置</vt:lpstr>
      <vt:lpstr>RISC-V 交叉编译动态链接构建</vt:lpstr>
      <vt:lpstr>RISC-V 交叉编译动态链接运行</vt:lpstr>
      <vt:lpstr>RISC-V 交叉编译静态链接配置</vt:lpstr>
      <vt:lpstr>RISC-V 交叉编译静态链接运行</vt:lpstr>
      <vt:lpstr>PowerPoint 演示文稿</vt:lpstr>
      <vt:lpstr>RISC-V 交叉编译二进制调试配置</vt:lpstr>
      <vt:lpstr>RISC-V 交叉编译二进制调试构建</vt:lpstr>
      <vt:lpstr>RISC-V 静态编译二进制手动调试</vt:lpstr>
      <vt:lpstr>RISC-V 静态编译二进制手动断点调试</vt:lpstr>
      <vt:lpstr>PowerPoint 演示文稿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Weilin Fox</dc:creator>
  <cp:lastModifiedBy>Weilin Fox</cp:lastModifiedBy>
  <cp:revision>93</cp:revision>
  <dcterms:created xsi:type="dcterms:W3CDTF">2023-11-22T04:24:05Z</dcterms:created>
  <dcterms:modified xsi:type="dcterms:W3CDTF">2024-01-24T02:38:05Z</dcterms:modified>
</cp:coreProperties>
</file>