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1"/>
  </p:notesMasterIdLst>
  <p:sldIdLst>
    <p:sldId id="256" r:id="rId3"/>
    <p:sldId id="260" r:id="rId4"/>
    <p:sldId id="262" r:id="rId5"/>
    <p:sldId id="258" r:id="rId6"/>
    <p:sldId id="263" r:id="rId7"/>
    <p:sldId id="264" r:id="rId8"/>
    <p:sldId id="29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57" r:id="rId26"/>
    <p:sldId id="281" r:id="rId27"/>
    <p:sldId id="259" r:id="rId28"/>
    <p:sldId id="282" r:id="rId29"/>
    <p:sldId id="261" r:id="rId30"/>
    <p:sldId id="289" r:id="rId31"/>
    <p:sldId id="283" r:id="rId32"/>
    <p:sldId id="284" r:id="rId33"/>
    <p:sldId id="285" r:id="rId34"/>
    <p:sldId id="286" r:id="rId35"/>
    <p:sldId id="287" r:id="rId36"/>
    <p:sldId id="288" r:id="rId37"/>
    <p:sldId id="293" r:id="rId38"/>
    <p:sldId id="290" r:id="rId39"/>
    <p:sldId id="29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3"/>
    <p:restoredTop sz="94577"/>
  </p:normalViewPr>
  <p:slideViewPr>
    <p:cSldViewPr>
      <p:cViewPr varScale="1">
        <p:scale>
          <a:sx n="87" d="100"/>
          <a:sy n="87" d="100"/>
        </p:scale>
        <p:origin x="53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95D15-A43F-4FC4-B9BB-824470D3E767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3071E0-926E-44A0-A600-8F52788BA759}">
      <dgm:prSet phldrT="[Text]" custT="1"/>
      <dgm:spPr/>
      <dgm:t>
        <a:bodyPr/>
        <a:lstStyle/>
        <a:p>
          <a:pPr algn="ctr"/>
          <a:r>
            <a: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rPr>
            <a:t>Introduction</a:t>
          </a:r>
          <a:endParaRPr lang="en-US" sz="1400" dirty="0"/>
        </a:p>
      </dgm:t>
    </dgm:pt>
    <dgm:pt modelId="{70F3A0CC-FA91-494D-B914-55D405F531E9}" type="parTrans" cxnId="{DEC0093D-1EE5-4CA6-945A-D3210628D7FD}">
      <dgm:prSet/>
      <dgm:spPr/>
      <dgm:t>
        <a:bodyPr/>
        <a:lstStyle/>
        <a:p>
          <a:endParaRPr lang="en-US"/>
        </a:p>
      </dgm:t>
    </dgm:pt>
    <dgm:pt modelId="{FB2CCDCD-A4A3-4C42-B331-7A7D046A0543}" type="sibTrans" cxnId="{DEC0093D-1EE5-4CA6-945A-D3210628D7FD}">
      <dgm:prSet/>
      <dgm:spPr/>
      <dgm:t>
        <a:bodyPr/>
        <a:lstStyle/>
        <a:p>
          <a:endParaRPr lang="en-US"/>
        </a:p>
      </dgm:t>
    </dgm:pt>
    <dgm:pt modelId="{FCF9E849-4FC1-466A-ABF5-B466F05DFD1D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1200" b="0" i="0" dirty="0"/>
            <a:t>1. It is important for universities to plan effective strategies on student recruitment.</a:t>
          </a:r>
          <a:endParaRPr lang="en-US" sz="1200" dirty="0"/>
        </a:p>
      </dgm:t>
    </dgm:pt>
    <dgm:pt modelId="{589816AA-5E19-476C-B1AB-96BAAAFFA443}" type="parTrans" cxnId="{A8C00FF5-314B-4A37-905F-6701642BFB3A}">
      <dgm:prSet/>
      <dgm:spPr/>
      <dgm:t>
        <a:bodyPr/>
        <a:lstStyle/>
        <a:p>
          <a:endParaRPr lang="en-US"/>
        </a:p>
      </dgm:t>
    </dgm:pt>
    <dgm:pt modelId="{94F2CC3F-1E01-4DBE-9238-11D285AA0E9A}" type="sibTrans" cxnId="{A8C00FF5-314B-4A37-905F-6701642BFB3A}">
      <dgm:prSet/>
      <dgm:spPr/>
      <dgm:t>
        <a:bodyPr/>
        <a:lstStyle/>
        <a:p>
          <a:endParaRPr lang="en-US"/>
        </a:p>
      </dgm:t>
    </dgm:pt>
    <dgm:pt modelId="{D8649B69-A613-4033-BF56-01AEB332945D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1200" b="0" i="0" dirty="0">
              <a:solidFill>
                <a:srgbClr val="3333CC"/>
              </a:solidFill>
            </a:rPr>
            <a:t>2. The purpose of this study is to examine factors that impact and predict higher education student enrollment rate, first-year retention rate, and graduation rate. </a:t>
          </a:r>
          <a:endParaRPr lang="en-US" sz="1200" dirty="0">
            <a:solidFill>
              <a:srgbClr val="3333CC"/>
            </a:solidFill>
          </a:endParaRPr>
        </a:p>
      </dgm:t>
    </dgm:pt>
    <dgm:pt modelId="{4A17F6AA-A842-4E32-A845-721B90731F72}" type="parTrans" cxnId="{64FE50B8-FD63-4DAA-B18E-E34941A0BF43}">
      <dgm:prSet/>
      <dgm:spPr/>
      <dgm:t>
        <a:bodyPr/>
        <a:lstStyle/>
        <a:p>
          <a:endParaRPr lang="en-US"/>
        </a:p>
      </dgm:t>
    </dgm:pt>
    <dgm:pt modelId="{9F5BA4FA-870B-4C2E-B764-88A11632E38C}" type="sibTrans" cxnId="{64FE50B8-FD63-4DAA-B18E-E34941A0BF43}">
      <dgm:prSet/>
      <dgm:spPr/>
      <dgm:t>
        <a:bodyPr/>
        <a:lstStyle/>
        <a:p>
          <a:endParaRPr lang="en-US"/>
        </a:p>
      </dgm:t>
    </dgm:pt>
    <dgm:pt modelId="{56B8792C-9A51-4F30-A33F-70BBEC0168D7}">
      <dgm:prSet phldrT="[Text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1200" b="0" i="0" dirty="0"/>
            <a:t>3. Potential stakeholders in this study include but are not limited to university leaders and deans, and other administrators who are affiliated with the institution. </a:t>
          </a:r>
          <a:endParaRPr lang="en-US" sz="1200" dirty="0"/>
        </a:p>
      </dgm:t>
    </dgm:pt>
    <dgm:pt modelId="{97E1707A-5579-49FE-AE69-3F7292E0ABCA}" type="parTrans" cxnId="{7A727DBD-7430-4A96-AEF9-31AAF1058C1E}">
      <dgm:prSet/>
      <dgm:spPr/>
      <dgm:t>
        <a:bodyPr/>
        <a:lstStyle/>
        <a:p>
          <a:endParaRPr lang="en-US"/>
        </a:p>
      </dgm:t>
    </dgm:pt>
    <dgm:pt modelId="{AF2421E7-4A0A-4C97-B133-99E5F359E4D6}" type="sibTrans" cxnId="{7A727DBD-7430-4A96-AEF9-31AAF1058C1E}">
      <dgm:prSet/>
      <dgm:spPr/>
      <dgm:t>
        <a:bodyPr/>
        <a:lstStyle/>
        <a:p>
          <a:endParaRPr lang="en-US"/>
        </a:p>
      </dgm:t>
    </dgm:pt>
    <dgm:pt modelId="{C89CC7E9-A98C-4670-9A30-D075DFF64E20}">
      <dgm:prSet phldrT="[Text]" custT="1"/>
      <dgm:spPr/>
      <dgm:t>
        <a:bodyPr/>
        <a:lstStyle/>
        <a:p>
          <a:pPr algn="ctr" rtl="0"/>
          <a:r>
            <a:rPr lang="en-US" sz="1400" b="1" dirty="0">
              <a:solidFill>
                <a:schemeClr val="tx1"/>
              </a:solidFill>
            </a:rPr>
            <a:t>Graduation Rate</a:t>
          </a:r>
          <a:endParaRPr lang="en-US" sz="1400" dirty="0"/>
        </a:p>
      </dgm:t>
    </dgm:pt>
    <dgm:pt modelId="{017A7330-DF91-4DF1-AEA8-B71102924B94}" type="parTrans" cxnId="{31B3E850-27C5-4A82-8677-B3AE96F78136}">
      <dgm:prSet/>
      <dgm:spPr/>
      <dgm:t>
        <a:bodyPr/>
        <a:lstStyle/>
        <a:p>
          <a:endParaRPr lang="en-US"/>
        </a:p>
      </dgm:t>
    </dgm:pt>
    <dgm:pt modelId="{D5D4CA8F-2885-4ABC-8881-650B04FDCE6F}" type="sibTrans" cxnId="{31B3E850-27C5-4A82-8677-B3AE96F78136}">
      <dgm:prSet/>
      <dgm:spPr/>
      <dgm:t>
        <a:bodyPr/>
        <a:lstStyle/>
        <a:p>
          <a:endParaRPr lang="en-US"/>
        </a:p>
      </dgm:t>
    </dgm:pt>
    <dgm:pt modelId="{001C3330-8820-4E4C-8AF6-192FB76D3284}">
      <dgm:prSet phldrT="[Text]" custT="1"/>
      <dgm:spPr/>
      <dgm:t>
        <a:bodyPr/>
        <a:lstStyle/>
        <a:p>
          <a:r>
            <a:rPr lang="en-US" sz="1000" b="0" i="0" dirty="0"/>
            <a:t>Introduction</a:t>
          </a:r>
          <a:endParaRPr lang="en-US" sz="1000" b="0" dirty="0"/>
        </a:p>
      </dgm:t>
    </dgm:pt>
    <dgm:pt modelId="{EEB71E5C-EFCF-4C56-9E7C-103F0D6D76AC}" type="parTrans" cxnId="{C1F4EB46-4153-4DDE-925B-2CE31929C0D0}">
      <dgm:prSet/>
      <dgm:spPr/>
      <dgm:t>
        <a:bodyPr/>
        <a:lstStyle/>
        <a:p>
          <a:endParaRPr lang="en-US"/>
        </a:p>
      </dgm:t>
    </dgm:pt>
    <dgm:pt modelId="{B99041E5-A62B-41F3-84A1-E23A256623E8}" type="sibTrans" cxnId="{C1F4EB46-4153-4DDE-925B-2CE31929C0D0}">
      <dgm:prSet/>
      <dgm:spPr/>
      <dgm:t>
        <a:bodyPr/>
        <a:lstStyle/>
        <a:p>
          <a:endParaRPr lang="en-US"/>
        </a:p>
      </dgm:t>
    </dgm:pt>
    <dgm:pt modelId="{68077B61-F3FB-4176-8C7A-101F1F90CC27}">
      <dgm:prSet phldrT="[Text]" custT="1"/>
      <dgm:spPr/>
      <dgm:t>
        <a:bodyPr/>
        <a:lstStyle/>
        <a:p>
          <a:r>
            <a:rPr lang="en-US" sz="1000" b="0" i="0" dirty="0"/>
            <a:t>Question1: Does university rank( or Overall Score ) affect graduation rate?</a:t>
          </a:r>
          <a:endParaRPr lang="en-US" sz="1000" b="0" dirty="0"/>
        </a:p>
      </dgm:t>
    </dgm:pt>
    <dgm:pt modelId="{A5A6C370-93B3-4184-B91B-90833CD76D97}" type="parTrans" cxnId="{CCA6A3BE-1547-482A-B2ED-486B47607FA8}">
      <dgm:prSet/>
      <dgm:spPr/>
      <dgm:t>
        <a:bodyPr/>
        <a:lstStyle/>
        <a:p>
          <a:endParaRPr lang="en-US"/>
        </a:p>
      </dgm:t>
    </dgm:pt>
    <dgm:pt modelId="{EA20CA70-346D-4259-B4EC-5A7FB3691E85}" type="sibTrans" cxnId="{CCA6A3BE-1547-482A-B2ED-486B47607FA8}">
      <dgm:prSet/>
      <dgm:spPr/>
      <dgm:t>
        <a:bodyPr/>
        <a:lstStyle/>
        <a:p>
          <a:endParaRPr lang="en-US"/>
        </a:p>
      </dgm:t>
    </dgm:pt>
    <dgm:pt modelId="{D1B87A44-B15C-4296-8C77-B86305B5732E}">
      <dgm:prSet phldrT="[Text]" custT="1"/>
      <dgm:spPr/>
      <dgm:t>
        <a:bodyPr/>
        <a:lstStyle/>
        <a:p>
          <a:r>
            <a:rPr lang="en-US" sz="1050" b="0" i="0" dirty="0"/>
            <a:t>Question2: Is there a difference between graduation rates of public universities and the rates of private universities?</a:t>
          </a:r>
          <a:endParaRPr lang="en-US" sz="1050" b="0" dirty="0"/>
        </a:p>
      </dgm:t>
    </dgm:pt>
    <dgm:pt modelId="{8F1F413E-4435-440F-A675-9FB5F5275844}" type="parTrans" cxnId="{EFE853CD-8FD8-4CD9-93F3-EBEF2AB7D07F}">
      <dgm:prSet/>
      <dgm:spPr/>
      <dgm:t>
        <a:bodyPr/>
        <a:lstStyle/>
        <a:p>
          <a:endParaRPr lang="en-US"/>
        </a:p>
      </dgm:t>
    </dgm:pt>
    <dgm:pt modelId="{B7393D3D-ECF6-46D9-A2A0-F7DAB1F4B73A}" type="sibTrans" cxnId="{EFE853CD-8FD8-4CD9-93F3-EBEF2AB7D07F}">
      <dgm:prSet/>
      <dgm:spPr/>
      <dgm:t>
        <a:bodyPr/>
        <a:lstStyle/>
        <a:p>
          <a:endParaRPr lang="en-US"/>
        </a:p>
      </dgm:t>
    </dgm:pt>
    <dgm:pt modelId="{58A9CDC8-4813-481A-9E51-FD9276C07F8C}">
      <dgm:prSet custT="1"/>
      <dgm:spPr/>
      <dgm:t>
        <a:bodyPr/>
        <a:lstStyle/>
        <a:p>
          <a:pPr algn="ctr" rtl="0"/>
          <a:r>
            <a: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rPr>
            <a:t>Data Collection</a:t>
          </a:r>
          <a:endParaRPr lang="en-US" sz="1400" dirty="0"/>
        </a:p>
      </dgm:t>
    </dgm:pt>
    <dgm:pt modelId="{9417F5EB-742F-4B27-9F6B-2AC3F817BC91}" type="parTrans" cxnId="{0467FF3F-35B7-4CB1-8970-323AD87F7B66}">
      <dgm:prSet/>
      <dgm:spPr/>
      <dgm:t>
        <a:bodyPr/>
        <a:lstStyle/>
        <a:p>
          <a:endParaRPr lang="en-US"/>
        </a:p>
      </dgm:t>
    </dgm:pt>
    <dgm:pt modelId="{05E57932-B348-45A2-B08E-089746710519}" type="sibTrans" cxnId="{0467FF3F-35B7-4CB1-8970-323AD87F7B66}">
      <dgm:prSet/>
      <dgm:spPr/>
      <dgm:t>
        <a:bodyPr/>
        <a:lstStyle/>
        <a:p>
          <a:endParaRPr lang="en-US"/>
        </a:p>
      </dgm:t>
    </dgm:pt>
    <dgm:pt modelId="{27FF7AF3-7B7E-401B-9178-11479DD3D3FC}">
      <dgm:prSet custT="1"/>
      <dgm:spPr/>
      <dgm:t>
        <a:bodyPr/>
        <a:lstStyle/>
        <a:p>
          <a:pPr algn="ctr" rtl="0"/>
          <a:r>
            <a: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rPr>
            <a:t>Student Enrollment Rate</a:t>
          </a:r>
          <a:endParaRPr lang="en-US" sz="1400" dirty="0"/>
        </a:p>
      </dgm:t>
    </dgm:pt>
    <dgm:pt modelId="{A93CC3A7-439D-4A46-8218-147365FB7E91}" type="parTrans" cxnId="{1297BEDD-A6D2-4B14-88E2-25FE514C30D9}">
      <dgm:prSet/>
      <dgm:spPr/>
      <dgm:t>
        <a:bodyPr/>
        <a:lstStyle/>
        <a:p>
          <a:endParaRPr lang="en-US"/>
        </a:p>
      </dgm:t>
    </dgm:pt>
    <dgm:pt modelId="{E25FBD51-9DA7-49A7-BAE3-BA3C06BA1624}" type="sibTrans" cxnId="{1297BEDD-A6D2-4B14-88E2-25FE514C30D9}">
      <dgm:prSet/>
      <dgm:spPr/>
      <dgm:t>
        <a:bodyPr/>
        <a:lstStyle/>
        <a:p>
          <a:endParaRPr lang="en-US"/>
        </a:p>
      </dgm:t>
    </dgm:pt>
    <dgm:pt modelId="{62402415-55CC-4EC5-9398-8B6CE7C9DAC7}">
      <dgm:prSet custT="1"/>
      <dgm:spPr/>
      <dgm:t>
        <a:bodyPr/>
        <a:lstStyle/>
        <a:p>
          <a:pPr algn="ctr" rtl="0"/>
          <a:r>
            <a:rPr lang="en-US" sz="1400" b="1" dirty="0">
              <a:solidFill>
                <a:schemeClr val="tx1"/>
              </a:solidFill>
            </a:rPr>
            <a:t>First-Year Retention Rate</a:t>
          </a:r>
          <a:endParaRPr lang="en-US" sz="1400" dirty="0"/>
        </a:p>
      </dgm:t>
    </dgm:pt>
    <dgm:pt modelId="{B693B54F-9D09-46C7-A51B-CB6C99857EAB}" type="parTrans" cxnId="{12DCB3C2-CA6D-4A75-BCB6-ABC04418981E}">
      <dgm:prSet/>
      <dgm:spPr/>
      <dgm:t>
        <a:bodyPr/>
        <a:lstStyle/>
        <a:p>
          <a:endParaRPr lang="en-US"/>
        </a:p>
      </dgm:t>
    </dgm:pt>
    <dgm:pt modelId="{4874B3F6-0CFA-478A-B800-6D891331A79E}" type="sibTrans" cxnId="{12DCB3C2-CA6D-4A75-BCB6-ABC04418981E}">
      <dgm:prSet/>
      <dgm:spPr/>
      <dgm:t>
        <a:bodyPr/>
        <a:lstStyle/>
        <a:p>
          <a:endParaRPr lang="en-US"/>
        </a:p>
      </dgm:t>
    </dgm:pt>
    <dgm:pt modelId="{CB8A289E-81A3-457E-B9B4-8A63CC033729}">
      <dgm:prSet custT="1"/>
      <dgm:spPr/>
      <dgm:t>
        <a:bodyPr/>
        <a:lstStyle/>
        <a:p>
          <a:r>
            <a:rPr lang="en-US" sz="1200" b="0" i="0" dirty="0"/>
            <a:t>Data Acquisition</a:t>
          </a:r>
          <a:endParaRPr lang="en-US" sz="1200" b="0" dirty="0"/>
        </a:p>
      </dgm:t>
    </dgm:pt>
    <dgm:pt modelId="{4D2B3C32-BEDC-4FB1-8AD2-EC4E1EB4740A}" type="parTrans" cxnId="{69A1E897-83F4-48C5-8617-8D4A260683A3}">
      <dgm:prSet/>
      <dgm:spPr/>
      <dgm:t>
        <a:bodyPr/>
        <a:lstStyle/>
        <a:p>
          <a:endParaRPr lang="en-US"/>
        </a:p>
      </dgm:t>
    </dgm:pt>
    <dgm:pt modelId="{470D0BF3-23E7-4125-8115-C795FCB85AA8}" type="sibTrans" cxnId="{69A1E897-83F4-48C5-8617-8D4A260683A3}">
      <dgm:prSet/>
      <dgm:spPr/>
      <dgm:t>
        <a:bodyPr/>
        <a:lstStyle/>
        <a:p>
          <a:endParaRPr lang="en-US"/>
        </a:p>
      </dgm:t>
    </dgm:pt>
    <dgm:pt modelId="{BE220B37-B333-4064-A2A2-ADB60FDD6CEB}">
      <dgm:prSet custT="1"/>
      <dgm:spPr/>
      <dgm:t>
        <a:bodyPr/>
        <a:lstStyle/>
        <a:p>
          <a:r>
            <a:rPr lang="en-US" sz="1200" b="0" i="0" dirty="0"/>
            <a:t>Data Preparation</a:t>
          </a:r>
          <a:endParaRPr lang="en-US" sz="1200" b="0" dirty="0"/>
        </a:p>
      </dgm:t>
    </dgm:pt>
    <dgm:pt modelId="{421F9785-2476-4E7C-803D-B6EC5CDFFC40}" type="parTrans" cxnId="{E60EC3B3-E81B-470E-B448-547F5B9C4A50}">
      <dgm:prSet/>
      <dgm:spPr/>
      <dgm:t>
        <a:bodyPr/>
        <a:lstStyle/>
        <a:p>
          <a:endParaRPr lang="en-US"/>
        </a:p>
      </dgm:t>
    </dgm:pt>
    <dgm:pt modelId="{285B413B-58C3-4B34-BB1A-17C75B06056A}" type="sibTrans" cxnId="{E60EC3B3-E81B-470E-B448-547F5B9C4A50}">
      <dgm:prSet/>
      <dgm:spPr/>
      <dgm:t>
        <a:bodyPr/>
        <a:lstStyle/>
        <a:p>
          <a:endParaRPr lang="en-US"/>
        </a:p>
      </dgm:t>
    </dgm:pt>
    <dgm:pt modelId="{D475FA56-E5CF-4DEE-879A-214459A5D3E2}">
      <dgm:prSet custT="1"/>
      <dgm:spPr/>
      <dgm:t>
        <a:bodyPr/>
        <a:lstStyle/>
        <a:p>
          <a:r>
            <a:rPr lang="en-US" sz="1200" b="0" i="0" dirty="0"/>
            <a:t>Introduction and Literature Reviews</a:t>
          </a:r>
          <a:endParaRPr lang="en-US" sz="1200" b="0" dirty="0"/>
        </a:p>
      </dgm:t>
    </dgm:pt>
    <dgm:pt modelId="{675BDEF7-2E95-480D-ACB5-8F75375533F4}" type="parTrans" cxnId="{0E009DF0-6D94-4D0A-9C92-89E89CF5B6B1}">
      <dgm:prSet/>
      <dgm:spPr/>
      <dgm:t>
        <a:bodyPr/>
        <a:lstStyle/>
        <a:p>
          <a:endParaRPr lang="en-US"/>
        </a:p>
      </dgm:t>
    </dgm:pt>
    <dgm:pt modelId="{39CFD2CF-5306-4A3D-B852-D6E9B9B150A3}" type="sibTrans" cxnId="{0E009DF0-6D94-4D0A-9C92-89E89CF5B6B1}">
      <dgm:prSet/>
      <dgm:spPr/>
      <dgm:t>
        <a:bodyPr/>
        <a:lstStyle/>
        <a:p>
          <a:endParaRPr lang="en-US"/>
        </a:p>
      </dgm:t>
    </dgm:pt>
    <dgm:pt modelId="{BB7572C0-9E27-4620-BB09-2E2C6FFD893D}">
      <dgm:prSet custT="1"/>
      <dgm:spPr/>
      <dgm:t>
        <a:bodyPr/>
        <a:lstStyle/>
        <a:p>
          <a:r>
            <a:rPr lang="en-US" sz="1200" b="0" i="0" dirty="0"/>
            <a:t>Exploratory Data Analysis</a:t>
          </a:r>
          <a:endParaRPr lang="en-US" sz="1200" b="0" dirty="0"/>
        </a:p>
      </dgm:t>
    </dgm:pt>
    <dgm:pt modelId="{DB7E5902-167E-4F01-B3C1-3E52BAB1FFB5}" type="parTrans" cxnId="{6B131809-28BA-467B-B564-F443F504DBBE}">
      <dgm:prSet/>
      <dgm:spPr/>
      <dgm:t>
        <a:bodyPr/>
        <a:lstStyle/>
        <a:p>
          <a:endParaRPr lang="en-US"/>
        </a:p>
      </dgm:t>
    </dgm:pt>
    <dgm:pt modelId="{FE6A8A3E-14D3-44A9-AB5E-D23ECCC67E03}" type="sibTrans" cxnId="{6B131809-28BA-467B-B564-F443F504DBBE}">
      <dgm:prSet/>
      <dgm:spPr/>
      <dgm:t>
        <a:bodyPr/>
        <a:lstStyle/>
        <a:p>
          <a:endParaRPr lang="en-US"/>
        </a:p>
      </dgm:t>
    </dgm:pt>
    <dgm:pt modelId="{6013B1AE-871C-4C5D-BF0F-102F062DAAC1}">
      <dgm:prSet custT="1"/>
      <dgm:spPr/>
      <dgm:t>
        <a:bodyPr/>
        <a:lstStyle/>
        <a:p>
          <a:r>
            <a:rPr lang="en-US" sz="1100" b="0" i="0" dirty="0"/>
            <a:t>Question 1. What statistically significant association exists between independent variables and the enrollment rate?</a:t>
          </a:r>
          <a:endParaRPr lang="en-US" sz="1100" b="0" dirty="0"/>
        </a:p>
      </dgm:t>
    </dgm:pt>
    <dgm:pt modelId="{1C820788-28C5-4D65-A842-61D7C4108252}" type="parTrans" cxnId="{2A2E9E96-2AF0-4156-9A10-1C35C11E487C}">
      <dgm:prSet/>
      <dgm:spPr/>
      <dgm:t>
        <a:bodyPr/>
        <a:lstStyle/>
        <a:p>
          <a:endParaRPr lang="en-US"/>
        </a:p>
      </dgm:t>
    </dgm:pt>
    <dgm:pt modelId="{6BD41C75-4428-4D5E-8BD4-A251BA6A1C3B}" type="sibTrans" cxnId="{2A2E9E96-2AF0-4156-9A10-1C35C11E487C}">
      <dgm:prSet/>
      <dgm:spPr/>
      <dgm:t>
        <a:bodyPr/>
        <a:lstStyle/>
        <a:p>
          <a:endParaRPr lang="en-US"/>
        </a:p>
      </dgm:t>
    </dgm:pt>
    <dgm:pt modelId="{D960B154-5DC0-4E03-8C69-5BB67629953F}">
      <dgm:prSet custT="1"/>
      <dgm:spPr/>
      <dgm:t>
        <a:bodyPr/>
        <a:lstStyle/>
        <a:p>
          <a:r>
            <a:rPr lang="en-US" sz="1100" b="0" i="0" dirty="0"/>
            <a:t>Questions 2: To what extent does independent variables predict the enrollment rate?</a:t>
          </a:r>
          <a:endParaRPr lang="en-US" sz="1100" b="0" dirty="0"/>
        </a:p>
      </dgm:t>
    </dgm:pt>
    <dgm:pt modelId="{610640F3-748D-4372-B17D-E8A9B25E60A7}" type="parTrans" cxnId="{223ED41B-77C3-4523-B074-8129F992FDCD}">
      <dgm:prSet/>
      <dgm:spPr/>
      <dgm:t>
        <a:bodyPr/>
        <a:lstStyle/>
        <a:p>
          <a:endParaRPr lang="en-US"/>
        </a:p>
      </dgm:t>
    </dgm:pt>
    <dgm:pt modelId="{BE0274DA-E861-4B10-85E1-FCFE1FB941F2}" type="sibTrans" cxnId="{223ED41B-77C3-4523-B074-8129F992FDCD}">
      <dgm:prSet/>
      <dgm:spPr/>
      <dgm:t>
        <a:bodyPr/>
        <a:lstStyle/>
        <a:p>
          <a:endParaRPr lang="en-US"/>
        </a:p>
      </dgm:t>
    </dgm:pt>
    <dgm:pt modelId="{20B81171-B8A0-438B-B71E-78B25EEB8202}">
      <dgm:prSet custT="1"/>
      <dgm:spPr/>
      <dgm:t>
        <a:bodyPr/>
        <a:lstStyle/>
        <a:p>
          <a:r>
            <a:rPr lang="en-US" sz="1200" b="0" i="0" dirty="0"/>
            <a:t>Conclusion</a:t>
          </a:r>
          <a:endParaRPr lang="en-US" sz="1200" b="0" dirty="0"/>
        </a:p>
      </dgm:t>
    </dgm:pt>
    <dgm:pt modelId="{E2C0EEAB-266F-4894-B161-D2271B13320D}" type="parTrans" cxnId="{07E69FDF-34AB-4FC3-8CEC-F29A941C5E3B}">
      <dgm:prSet/>
      <dgm:spPr/>
      <dgm:t>
        <a:bodyPr/>
        <a:lstStyle/>
        <a:p>
          <a:endParaRPr lang="en-US"/>
        </a:p>
      </dgm:t>
    </dgm:pt>
    <dgm:pt modelId="{F3C3BFBD-FC32-4D1F-80A4-74ADDA48CBB9}" type="sibTrans" cxnId="{07E69FDF-34AB-4FC3-8CEC-F29A941C5E3B}">
      <dgm:prSet/>
      <dgm:spPr/>
      <dgm:t>
        <a:bodyPr/>
        <a:lstStyle/>
        <a:p>
          <a:endParaRPr lang="en-US"/>
        </a:p>
      </dgm:t>
    </dgm:pt>
    <dgm:pt modelId="{FAFE1E87-3711-4F70-9324-9C1E0160CBE0}">
      <dgm:prSet custT="1"/>
      <dgm:spPr/>
      <dgm:t>
        <a:bodyPr/>
        <a:lstStyle/>
        <a:p>
          <a:r>
            <a:rPr lang="en-US" sz="1200" b="0" i="0" dirty="0"/>
            <a:t>Introduction</a:t>
          </a:r>
          <a:endParaRPr lang="en-US" sz="1200" b="0" dirty="0"/>
        </a:p>
      </dgm:t>
    </dgm:pt>
    <dgm:pt modelId="{63F382EC-F574-41D5-B06A-EC7C9B9C08EA}" type="parTrans" cxnId="{FDD4BDBE-3D2B-4E96-B387-61E92A63AAD5}">
      <dgm:prSet/>
      <dgm:spPr/>
      <dgm:t>
        <a:bodyPr/>
        <a:lstStyle/>
        <a:p>
          <a:endParaRPr lang="en-US"/>
        </a:p>
      </dgm:t>
    </dgm:pt>
    <dgm:pt modelId="{4E8FE1F9-FBB9-43E8-B63B-5647E601F5F9}" type="sibTrans" cxnId="{FDD4BDBE-3D2B-4E96-B387-61E92A63AAD5}">
      <dgm:prSet/>
      <dgm:spPr/>
      <dgm:t>
        <a:bodyPr/>
        <a:lstStyle/>
        <a:p>
          <a:endParaRPr lang="en-US"/>
        </a:p>
      </dgm:t>
    </dgm:pt>
    <dgm:pt modelId="{D96FF162-6752-4041-886C-F7AEC0A604DA}">
      <dgm:prSet custT="1"/>
      <dgm:spPr/>
      <dgm:t>
        <a:bodyPr/>
        <a:lstStyle/>
        <a:p>
          <a:r>
            <a:rPr lang="en-US" sz="1200" b="0" i="0" dirty="0"/>
            <a:t>Exploratory Data Analysis</a:t>
          </a:r>
          <a:endParaRPr lang="en-US" sz="1200" b="0" dirty="0"/>
        </a:p>
      </dgm:t>
    </dgm:pt>
    <dgm:pt modelId="{6F22EF8F-41F9-42E3-86D1-44126B55C560}" type="parTrans" cxnId="{621A7056-38CF-4522-8784-3CC85F5B2177}">
      <dgm:prSet/>
      <dgm:spPr/>
      <dgm:t>
        <a:bodyPr/>
        <a:lstStyle/>
        <a:p>
          <a:endParaRPr lang="en-US"/>
        </a:p>
      </dgm:t>
    </dgm:pt>
    <dgm:pt modelId="{3E01E954-DCA6-48AD-9E54-957EA0C4BADA}" type="sibTrans" cxnId="{621A7056-38CF-4522-8784-3CC85F5B2177}">
      <dgm:prSet/>
      <dgm:spPr/>
      <dgm:t>
        <a:bodyPr/>
        <a:lstStyle/>
        <a:p>
          <a:endParaRPr lang="en-US"/>
        </a:p>
      </dgm:t>
    </dgm:pt>
    <dgm:pt modelId="{07B0A018-511A-47F2-978B-4A0488D0A4CE}">
      <dgm:prSet custT="1"/>
      <dgm:spPr/>
      <dgm:t>
        <a:bodyPr/>
        <a:lstStyle/>
        <a:p>
          <a:r>
            <a:rPr lang="en-US" sz="1100" b="0" i="0" dirty="0"/>
            <a:t>Question 1: Private or Public, whose retention rate is higher?</a:t>
          </a:r>
          <a:endParaRPr lang="en-US" sz="1100" b="0" dirty="0"/>
        </a:p>
      </dgm:t>
    </dgm:pt>
    <dgm:pt modelId="{B50DC190-586B-4F3B-B2B3-CC6B8B0F278C}" type="parTrans" cxnId="{20D52429-6F59-4AC4-B74A-9B4F3098CAB7}">
      <dgm:prSet/>
      <dgm:spPr/>
      <dgm:t>
        <a:bodyPr/>
        <a:lstStyle/>
        <a:p>
          <a:endParaRPr lang="en-US"/>
        </a:p>
      </dgm:t>
    </dgm:pt>
    <dgm:pt modelId="{9A88E3DC-254F-4320-8A40-B26709BFC995}" type="sibTrans" cxnId="{20D52429-6F59-4AC4-B74A-9B4F3098CAB7}">
      <dgm:prSet/>
      <dgm:spPr/>
      <dgm:t>
        <a:bodyPr/>
        <a:lstStyle/>
        <a:p>
          <a:endParaRPr lang="en-US"/>
        </a:p>
      </dgm:t>
    </dgm:pt>
    <dgm:pt modelId="{17537C20-EF43-4AFA-AFEE-34DDD0847178}">
      <dgm:prSet custT="1"/>
      <dgm:spPr/>
      <dgm:t>
        <a:bodyPr/>
        <a:lstStyle/>
        <a:p>
          <a:r>
            <a:rPr lang="en-US" sz="1100" b="0" i="0" dirty="0"/>
            <a:t>Question 2: How financial resources and student cost affect retention rate?</a:t>
          </a:r>
          <a:endParaRPr lang="en-US" sz="1100" b="0" dirty="0"/>
        </a:p>
      </dgm:t>
    </dgm:pt>
    <dgm:pt modelId="{1D901C69-1484-47B3-BD04-5040B288AC49}" type="parTrans" cxnId="{F7774B9E-95C3-4D45-A48F-A2CD1F6D63C5}">
      <dgm:prSet/>
      <dgm:spPr/>
      <dgm:t>
        <a:bodyPr/>
        <a:lstStyle/>
        <a:p>
          <a:endParaRPr lang="en-US"/>
        </a:p>
      </dgm:t>
    </dgm:pt>
    <dgm:pt modelId="{C9661462-290A-4F22-8188-6689391D6BF1}" type="sibTrans" cxnId="{F7774B9E-95C3-4D45-A48F-A2CD1F6D63C5}">
      <dgm:prSet/>
      <dgm:spPr/>
      <dgm:t>
        <a:bodyPr/>
        <a:lstStyle/>
        <a:p>
          <a:endParaRPr lang="en-US"/>
        </a:p>
      </dgm:t>
    </dgm:pt>
    <dgm:pt modelId="{99D9CE62-2791-42E5-94EC-5DB01A933C3D}">
      <dgm:prSet custT="1"/>
      <dgm:spPr/>
      <dgm:t>
        <a:bodyPr/>
        <a:lstStyle/>
        <a:p>
          <a:r>
            <a:rPr lang="en-US" sz="1100" b="0" i="0" dirty="0"/>
            <a:t>Question 3: Build a prediction model for retention rate.</a:t>
          </a:r>
          <a:endParaRPr lang="en-US" sz="1100" b="0" dirty="0"/>
        </a:p>
      </dgm:t>
    </dgm:pt>
    <dgm:pt modelId="{1BC5100A-E09E-46A4-A3FA-85EF5542F050}" type="parTrans" cxnId="{74922C59-61DB-4171-A77E-5EDAF1F87177}">
      <dgm:prSet/>
      <dgm:spPr/>
      <dgm:t>
        <a:bodyPr/>
        <a:lstStyle/>
        <a:p>
          <a:endParaRPr lang="en-US"/>
        </a:p>
      </dgm:t>
    </dgm:pt>
    <dgm:pt modelId="{80637312-C599-4D8F-9F81-D4B6F3A08A41}" type="sibTrans" cxnId="{74922C59-61DB-4171-A77E-5EDAF1F87177}">
      <dgm:prSet/>
      <dgm:spPr/>
      <dgm:t>
        <a:bodyPr/>
        <a:lstStyle/>
        <a:p>
          <a:endParaRPr lang="en-US"/>
        </a:p>
      </dgm:t>
    </dgm:pt>
    <dgm:pt modelId="{DC02DAF8-4607-4F15-92C0-3EE6B5CE28DC}">
      <dgm:prSet custT="1"/>
      <dgm:spPr/>
      <dgm:t>
        <a:bodyPr/>
        <a:lstStyle/>
        <a:p>
          <a:r>
            <a:rPr lang="en-US" sz="1200" b="0" i="0" dirty="0"/>
            <a:t>Conclusion</a:t>
          </a:r>
          <a:endParaRPr lang="en-US" sz="1200" b="0" dirty="0"/>
        </a:p>
      </dgm:t>
    </dgm:pt>
    <dgm:pt modelId="{4D7452B8-1857-45A5-B681-2453320B37DA}" type="parTrans" cxnId="{B35B00A1-E3C7-4F36-BB80-C5F2D086301C}">
      <dgm:prSet/>
      <dgm:spPr/>
      <dgm:t>
        <a:bodyPr/>
        <a:lstStyle/>
        <a:p>
          <a:endParaRPr lang="en-US"/>
        </a:p>
      </dgm:t>
    </dgm:pt>
    <dgm:pt modelId="{1F8EC2F5-7689-4039-960E-CF49AAEBFE2F}" type="sibTrans" cxnId="{B35B00A1-E3C7-4F36-BB80-C5F2D086301C}">
      <dgm:prSet/>
      <dgm:spPr/>
      <dgm:t>
        <a:bodyPr/>
        <a:lstStyle/>
        <a:p>
          <a:endParaRPr lang="en-US"/>
        </a:p>
      </dgm:t>
    </dgm:pt>
    <dgm:pt modelId="{822129EA-EFCB-4B73-8A19-E64457A46573}">
      <dgm:prSet phldrT="[Text]" custT="1"/>
      <dgm:spPr/>
      <dgm:t>
        <a:bodyPr/>
        <a:lstStyle/>
        <a:p>
          <a:r>
            <a:rPr lang="en-US" sz="1000" b="0" i="0" dirty="0"/>
            <a:t>Questions 3: What is the relationship between student/faculty ratio and rank?</a:t>
          </a:r>
          <a:endParaRPr lang="en-US" sz="1000" b="0" dirty="0"/>
        </a:p>
      </dgm:t>
    </dgm:pt>
    <dgm:pt modelId="{A15A7638-E82A-457B-970A-642B3A1A8732}" type="parTrans" cxnId="{84E12E1E-2328-4EDE-A8D2-D3A24D90F988}">
      <dgm:prSet/>
      <dgm:spPr/>
      <dgm:t>
        <a:bodyPr/>
        <a:lstStyle/>
        <a:p>
          <a:endParaRPr lang="en-US"/>
        </a:p>
      </dgm:t>
    </dgm:pt>
    <dgm:pt modelId="{C1596564-0F6A-4C84-B216-B69125C3B192}" type="sibTrans" cxnId="{84E12E1E-2328-4EDE-A8D2-D3A24D90F988}">
      <dgm:prSet/>
      <dgm:spPr/>
      <dgm:t>
        <a:bodyPr/>
        <a:lstStyle/>
        <a:p>
          <a:endParaRPr lang="en-US"/>
        </a:p>
      </dgm:t>
    </dgm:pt>
    <dgm:pt modelId="{B387F618-018A-4DCE-ABAF-C753E3B85C13}">
      <dgm:prSet phldrT="[Text]" custT="1"/>
      <dgm:spPr/>
      <dgm:t>
        <a:bodyPr/>
        <a:lstStyle/>
        <a:p>
          <a:r>
            <a:rPr lang="en-US" sz="1000" b="0" i="0" dirty="0"/>
            <a:t>Question 4: Can the SAT be used as an indicator of the graduation rate?</a:t>
          </a:r>
          <a:endParaRPr lang="en-US" sz="1000" b="0" dirty="0"/>
        </a:p>
      </dgm:t>
    </dgm:pt>
    <dgm:pt modelId="{83D90C29-01BC-44BB-8C65-068781F2AC0E}" type="parTrans" cxnId="{115005EA-1892-400A-8D3D-6DF8A3A19F73}">
      <dgm:prSet/>
      <dgm:spPr/>
      <dgm:t>
        <a:bodyPr/>
        <a:lstStyle/>
        <a:p>
          <a:endParaRPr lang="en-US"/>
        </a:p>
      </dgm:t>
    </dgm:pt>
    <dgm:pt modelId="{BEEEB82A-9EFF-4FF4-98D8-B2913F665A48}" type="sibTrans" cxnId="{115005EA-1892-400A-8D3D-6DF8A3A19F73}">
      <dgm:prSet/>
      <dgm:spPr/>
      <dgm:t>
        <a:bodyPr/>
        <a:lstStyle/>
        <a:p>
          <a:endParaRPr lang="en-US"/>
        </a:p>
      </dgm:t>
    </dgm:pt>
    <dgm:pt modelId="{7F4EC1DC-92BD-4166-96EB-31D40BAC3F67}">
      <dgm:prSet phldrT="[Text]" custT="1"/>
      <dgm:spPr/>
      <dgm:t>
        <a:bodyPr/>
        <a:lstStyle/>
        <a:p>
          <a:r>
            <a:rPr lang="en-US" sz="1000" b="0" i="0" dirty="0"/>
            <a:t>Question 5: What is the impact of Cost on school graduation rates?</a:t>
          </a:r>
          <a:endParaRPr lang="en-US" sz="1000" b="0" dirty="0"/>
        </a:p>
      </dgm:t>
    </dgm:pt>
    <dgm:pt modelId="{DACA7F85-2AA5-45AA-9071-558F5ACE38EC}" type="parTrans" cxnId="{BCCF5642-8548-4E3C-A2EC-89AF00DD4522}">
      <dgm:prSet/>
      <dgm:spPr/>
      <dgm:t>
        <a:bodyPr/>
        <a:lstStyle/>
        <a:p>
          <a:endParaRPr lang="en-US"/>
        </a:p>
      </dgm:t>
    </dgm:pt>
    <dgm:pt modelId="{3F99E6AC-9967-4A38-BF28-0083E4F5638C}" type="sibTrans" cxnId="{BCCF5642-8548-4E3C-A2EC-89AF00DD4522}">
      <dgm:prSet/>
      <dgm:spPr/>
      <dgm:t>
        <a:bodyPr/>
        <a:lstStyle/>
        <a:p>
          <a:endParaRPr lang="en-US"/>
        </a:p>
      </dgm:t>
    </dgm:pt>
    <dgm:pt modelId="{9BDFAF8B-55BC-40C9-92CB-DD8FB93D8DAE}">
      <dgm:prSet phldrT="[Text]" custT="1"/>
      <dgm:spPr/>
      <dgm:t>
        <a:bodyPr/>
        <a:lstStyle/>
        <a:p>
          <a:r>
            <a:rPr lang="en-US" sz="1000" b="0" i="0" dirty="0"/>
            <a:t>Question 6: With the above analysis, can we do the best graduation rate regression of each school?</a:t>
          </a:r>
          <a:endParaRPr lang="en-US" sz="1000" b="0" dirty="0"/>
        </a:p>
      </dgm:t>
    </dgm:pt>
    <dgm:pt modelId="{4C140322-4EE9-47D2-AA95-6DB62DA407E5}" type="parTrans" cxnId="{EF192560-A06A-4C7C-B9B1-C8B266987961}">
      <dgm:prSet/>
      <dgm:spPr/>
      <dgm:t>
        <a:bodyPr/>
        <a:lstStyle/>
        <a:p>
          <a:endParaRPr lang="en-US"/>
        </a:p>
      </dgm:t>
    </dgm:pt>
    <dgm:pt modelId="{AF27F85E-BC74-4140-A362-FD72F0560920}" type="sibTrans" cxnId="{EF192560-A06A-4C7C-B9B1-C8B266987961}">
      <dgm:prSet/>
      <dgm:spPr/>
      <dgm:t>
        <a:bodyPr/>
        <a:lstStyle/>
        <a:p>
          <a:endParaRPr lang="en-US"/>
        </a:p>
      </dgm:t>
    </dgm:pt>
    <dgm:pt modelId="{81E5A867-C538-4A6F-BDF8-016FF7EBC86B}">
      <dgm:prSet phldrT="[Text]" custT="1"/>
      <dgm:spPr/>
      <dgm:t>
        <a:bodyPr/>
        <a:lstStyle/>
        <a:p>
          <a:r>
            <a:rPr lang="en-US" sz="1100" b="0" dirty="0"/>
            <a:t>Conclusion</a:t>
          </a:r>
        </a:p>
      </dgm:t>
    </dgm:pt>
    <dgm:pt modelId="{B8490F0C-1B9E-4C0A-ABD3-17FCF3FF27F0}" type="parTrans" cxnId="{79AF4B1A-44DB-429B-A202-21F3B7664150}">
      <dgm:prSet/>
      <dgm:spPr/>
      <dgm:t>
        <a:bodyPr/>
        <a:lstStyle/>
        <a:p>
          <a:endParaRPr lang="en-US"/>
        </a:p>
      </dgm:t>
    </dgm:pt>
    <dgm:pt modelId="{6A2719F7-2D95-49FE-9AD5-06AEA706397D}" type="sibTrans" cxnId="{79AF4B1A-44DB-429B-A202-21F3B7664150}">
      <dgm:prSet/>
      <dgm:spPr/>
      <dgm:t>
        <a:bodyPr/>
        <a:lstStyle/>
        <a:p>
          <a:endParaRPr lang="en-US"/>
        </a:p>
      </dgm:t>
    </dgm:pt>
    <dgm:pt modelId="{9127262A-D28E-415A-9F36-34C3B7697BB5}" type="pres">
      <dgm:prSet presAssocID="{16295D15-A43F-4FC4-B9BB-824470D3E767}" presName="layout" presStyleCnt="0">
        <dgm:presLayoutVars>
          <dgm:chMax/>
          <dgm:chPref/>
          <dgm:dir/>
          <dgm:resizeHandles/>
        </dgm:presLayoutVars>
      </dgm:prSet>
      <dgm:spPr/>
    </dgm:pt>
    <dgm:pt modelId="{614370E9-15BD-4860-B0F3-5DD0755D651A}" type="pres">
      <dgm:prSet presAssocID="{C03071E0-926E-44A0-A600-8F52788BA759}" presName="root" presStyleCnt="0">
        <dgm:presLayoutVars>
          <dgm:chMax/>
          <dgm:chPref/>
        </dgm:presLayoutVars>
      </dgm:prSet>
      <dgm:spPr/>
    </dgm:pt>
    <dgm:pt modelId="{7EC69510-6773-4DF7-AF6E-B525C069C86D}" type="pres">
      <dgm:prSet presAssocID="{C03071E0-926E-44A0-A600-8F52788BA759}" presName="rootComposite" presStyleCnt="0">
        <dgm:presLayoutVars/>
      </dgm:prSet>
      <dgm:spPr/>
    </dgm:pt>
    <dgm:pt modelId="{97961AC7-7C18-45E7-9F55-4D8BB3B5899B}" type="pres">
      <dgm:prSet presAssocID="{C03071E0-926E-44A0-A600-8F52788BA759}" presName="ParentAccent" presStyleLbl="alignNode1" presStyleIdx="0" presStyleCnt="5"/>
      <dgm:spPr/>
    </dgm:pt>
    <dgm:pt modelId="{1F8F138F-8E15-46DA-B597-3FF192BF0AE5}" type="pres">
      <dgm:prSet presAssocID="{C03071E0-926E-44A0-A600-8F52788BA759}" presName="ParentSmallAccent" presStyleLbl="fgAcc1" presStyleIdx="0" presStyleCnt="5"/>
      <dgm:spPr/>
    </dgm:pt>
    <dgm:pt modelId="{6D75447B-7CC4-4E3B-9B4C-763AE65FB00B}" type="pres">
      <dgm:prSet presAssocID="{C03071E0-926E-44A0-A600-8F52788BA759}" presName="Parent" presStyleLbl="revTx" presStyleIdx="0" presStyleCnt="29">
        <dgm:presLayoutVars>
          <dgm:chMax/>
          <dgm:chPref val="4"/>
          <dgm:bulletEnabled val="1"/>
        </dgm:presLayoutVars>
      </dgm:prSet>
      <dgm:spPr/>
    </dgm:pt>
    <dgm:pt modelId="{CCAF0752-BB43-4EF7-910F-CA13F6D2100C}" type="pres">
      <dgm:prSet presAssocID="{C03071E0-926E-44A0-A600-8F52788BA759}" presName="childShape" presStyleCnt="0">
        <dgm:presLayoutVars>
          <dgm:chMax val="0"/>
          <dgm:chPref val="0"/>
        </dgm:presLayoutVars>
      </dgm:prSet>
      <dgm:spPr/>
    </dgm:pt>
    <dgm:pt modelId="{DEE279D8-682D-433C-96BA-4AC256ADE78B}" type="pres">
      <dgm:prSet presAssocID="{FCF9E849-4FC1-466A-ABF5-B466F05DFD1D}" presName="childComposite" presStyleCnt="0">
        <dgm:presLayoutVars>
          <dgm:chMax val="0"/>
          <dgm:chPref val="0"/>
        </dgm:presLayoutVars>
      </dgm:prSet>
      <dgm:spPr/>
    </dgm:pt>
    <dgm:pt modelId="{1FBDA456-DCAE-48DA-8DB3-C7FE8A4B5096}" type="pres">
      <dgm:prSet presAssocID="{FCF9E849-4FC1-466A-ABF5-B466F05DFD1D}" presName="ChildAccent" presStyleLbl="solidFgAcc1" presStyleIdx="0" presStyleCnt="24"/>
      <dgm:spPr/>
    </dgm:pt>
    <dgm:pt modelId="{8CD08709-372C-46F5-ADE1-74E9811FADAE}" type="pres">
      <dgm:prSet presAssocID="{FCF9E849-4FC1-466A-ABF5-B466F05DFD1D}" presName="Child" presStyleLbl="revTx" presStyleIdx="1" presStyleCnt="29" custScaleY="324998">
        <dgm:presLayoutVars>
          <dgm:chMax val="0"/>
          <dgm:chPref val="0"/>
          <dgm:bulletEnabled val="1"/>
        </dgm:presLayoutVars>
      </dgm:prSet>
      <dgm:spPr/>
    </dgm:pt>
    <dgm:pt modelId="{81664422-CC0D-47F6-B72C-FFCBA72E9046}" type="pres">
      <dgm:prSet presAssocID="{D8649B69-A613-4033-BF56-01AEB332945D}" presName="childComposite" presStyleCnt="0">
        <dgm:presLayoutVars>
          <dgm:chMax val="0"/>
          <dgm:chPref val="0"/>
        </dgm:presLayoutVars>
      </dgm:prSet>
      <dgm:spPr/>
    </dgm:pt>
    <dgm:pt modelId="{F64E9066-602F-49F8-BB55-3D5F7C2E0344}" type="pres">
      <dgm:prSet presAssocID="{D8649B69-A613-4033-BF56-01AEB332945D}" presName="ChildAccent" presStyleLbl="solidFgAcc1" presStyleIdx="1" presStyleCnt="24"/>
      <dgm:spPr/>
    </dgm:pt>
    <dgm:pt modelId="{1D807A76-1DCB-4329-B071-7CB6F8AD0C0E}" type="pres">
      <dgm:prSet presAssocID="{D8649B69-A613-4033-BF56-01AEB332945D}" presName="Child" presStyleLbl="revTx" presStyleIdx="2" presStyleCnt="29" custScaleY="606246">
        <dgm:presLayoutVars>
          <dgm:chMax val="0"/>
          <dgm:chPref val="0"/>
          <dgm:bulletEnabled val="1"/>
        </dgm:presLayoutVars>
      </dgm:prSet>
      <dgm:spPr/>
    </dgm:pt>
    <dgm:pt modelId="{103A2FD3-9A9D-4C06-B520-3821527C9E81}" type="pres">
      <dgm:prSet presAssocID="{56B8792C-9A51-4F30-A33F-70BBEC0168D7}" presName="childComposite" presStyleCnt="0">
        <dgm:presLayoutVars>
          <dgm:chMax val="0"/>
          <dgm:chPref val="0"/>
        </dgm:presLayoutVars>
      </dgm:prSet>
      <dgm:spPr/>
    </dgm:pt>
    <dgm:pt modelId="{CFC03DDA-D2BE-4A85-92A0-436A133BCB0A}" type="pres">
      <dgm:prSet presAssocID="{56B8792C-9A51-4F30-A33F-70BBEC0168D7}" presName="ChildAccent" presStyleLbl="solidFgAcc1" presStyleIdx="2" presStyleCnt="24"/>
      <dgm:spPr/>
    </dgm:pt>
    <dgm:pt modelId="{D48744A7-27EB-45F5-9D78-3C51952ECB0B}" type="pres">
      <dgm:prSet presAssocID="{56B8792C-9A51-4F30-A33F-70BBEC0168D7}" presName="Child" presStyleLbl="revTx" presStyleIdx="3" presStyleCnt="29" custScaleY="554821">
        <dgm:presLayoutVars>
          <dgm:chMax val="0"/>
          <dgm:chPref val="0"/>
          <dgm:bulletEnabled val="1"/>
        </dgm:presLayoutVars>
      </dgm:prSet>
      <dgm:spPr/>
    </dgm:pt>
    <dgm:pt modelId="{CE119191-A945-4AA8-BA37-025CAE22854C}" type="pres">
      <dgm:prSet presAssocID="{58A9CDC8-4813-481A-9E51-FD9276C07F8C}" presName="root" presStyleCnt="0">
        <dgm:presLayoutVars>
          <dgm:chMax/>
          <dgm:chPref/>
        </dgm:presLayoutVars>
      </dgm:prSet>
      <dgm:spPr/>
    </dgm:pt>
    <dgm:pt modelId="{24A44079-BD34-45F2-AFEC-6FEA4398F99E}" type="pres">
      <dgm:prSet presAssocID="{58A9CDC8-4813-481A-9E51-FD9276C07F8C}" presName="rootComposite" presStyleCnt="0">
        <dgm:presLayoutVars/>
      </dgm:prSet>
      <dgm:spPr/>
    </dgm:pt>
    <dgm:pt modelId="{8EFBDB34-B833-409E-8842-CD766E909E61}" type="pres">
      <dgm:prSet presAssocID="{58A9CDC8-4813-481A-9E51-FD9276C07F8C}" presName="ParentAccent" presStyleLbl="alignNode1" presStyleIdx="1" presStyleCnt="5"/>
      <dgm:spPr/>
    </dgm:pt>
    <dgm:pt modelId="{5FCA2A92-1383-491D-9065-D58B0874C020}" type="pres">
      <dgm:prSet presAssocID="{58A9CDC8-4813-481A-9E51-FD9276C07F8C}" presName="ParentSmallAccent" presStyleLbl="fgAcc1" presStyleIdx="1" presStyleCnt="5"/>
      <dgm:spPr/>
    </dgm:pt>
    <dgm:pt modelId="{3840657A-2ECD-4B94-A05D-6E826952CAB6}" type="pres">
      <dgm:prSet presAssocID="{58A9CDC8-4813-481A-9E51-FD9276C07F8C}" presName="Parent" presStyleLbl="revTx" presStyleIdx="4" presStyleCnt="29">
        <dgm:presLayoutVars>
          <dgm:chMax/>
          <dgm:chPref val="4"/>
          <dgm:bulletEnabled val="1"/>
        </dgm:presLayoutVars>
      </dgm:prSet>
      <dgm:spPr/>
    </dgm:pt>
    <dgm:pt modelId="{41799D8B-F15E-4A61-8853-388B57EB3735}" type="pres">
      <dgm:prSet presAssocID="{58A9CDC8-4813-481A-9E51-FD9276C07F8C}" presName="childShape" presStyleCnt="0">
        <dgm:presLayoutVars>
          <dgm:chMax val="0"/>
          <dgm:chPref val="0"/>
        </dgm:presLayoutVars>
      </dgm:prSet>
      <dgm:spPr/>
    </dgm:pt>
    <dgm:pt modelId="{D19BFCC9-552C-47AE-8195-29A00639B76B}" type="pres">
      <dgm:prSet presAssocID="{CB8A289E-81A3-457E-B9B4-8A63CC033729}" presName="childComposite" presStyleCnt="0">
        <dgm:presLayoutVars>
          <dgm:chMax val="0"/>
          <dgm:chPref val="0"/>
        </dgm:presLayoutVars>
      </dgm:prSet>
      <dgm:spPr/>
    </dgm:pt>
    <dgm:pt modelId="{4071CA8A-8E2A-45AE-B8A0-0BC36C52EECC}" type="pres">
      <dgm:prSet presAssocID="{CB8A289E-81A3-457E-B9B4-8A63CC033729}" presName="ChildAccent" presStyleLbl="solidFgAcc1" presStyleIdx="3" presStyleCnt="24"/>
      <dgm:spPr/>
    </dgm:pt>
    <dgm:pt modelId="{845F7822-5ED4-4DA1-BF6B-2284D3006C12}" type="pres">
      <dgm:prSet presAssocID="{CB8A289E-81A3-457E-B9B4-8A63CC033729}" presName="Child" presStyleLbl="revTx" presStyleIdx="5" presStyleCnt="29" custScaleY="268748">
        <dgm:presLayoutVars>
          <dgm:chMax val="0"/>
          <dgm:chPref val="0"/>
          <dgm:bulletEnabled val="1"/>
        </dgm:presLayoutVars>
      </dgm:prSet>
      <dgm:spPr/>
    </dgm:pt>
    <dgm:pt modelId="{8DA9FB13-850B-49A0-98CA-9C8C7CB2D602}" type="pres">
      <dgm:prSet presAssocID="{BE220B37-B333-4064-A2A2-ADB60FDD6CEB}" presName="childComposite" presStyleCnt="0">
        <dgm:presLayoutVars>
          <dgm:chMax val="0"/>
          <dgm:chPref val="0"/>
        </dgm:presLayoutVars>
      </dgm:prSet>
      <dgm:spPr/>
    </dgm:pt>
    <dgm:pt modelId="{2BC9E09E-F306-4654-9925-AA006B9B5679}" type="pres">
      <dgm:prSet presAssocID="{BE220B37-B333-4064-A2A2-ADB60FDD6CEB}" presName="ChildAccent" presStyleLbl="solidFgAcc1" presStyleIdx="4" presStyleCnt="24"/>
      <dgm:spPr/>
    </dgm:pt>
    <dgm:pt modelId="{FCEC3A24-D4C0-49FC-A994-992E131A85FD}" type="pres">
      <dgm:prSet presAssocID="{BE220B37-B333-4064-A2A2-ADB60FDD6CEB}" presName="Child" presStyleLbl="revTx" presStyleIdx="6" presStyleCnt="29" custScaleY="383657">
        <dgm:presLayoutVars>
          <dgm:chMax val="0"/>
          <dgm:chPref val="0"/>
          <dgm:bulletEnabled val="1"/>
        </dgm:presLayoutVars>
      </dgm:prSet>
      <dgm:spPr/>
    </dgm:pt>
    <dgm:pt modelId="{98C0FC3A-A0FC-427C-9CA5-2D7860116FDC}" type="pres">
      <dgm:prSet presAssocID="{27FF7AF3-7B7E-401B-9178-11479DD3D3FC}" presName="root" presStyleCnt="0">
        <dgm:presLayoutVars>
          <dgm:chMax/>
          <dgm:chPref/>
        </dgm:presLayoutVars>
      </dgm:prSet>
      <dgm:spPr/>
    </dgm:pt>
    <dgm:pt modelId="{D6094F83-A5BA-4E84-8368-770B6443CCE8}" type="pres">
      <dgm:prSet presAssocID="{27FF7AF3-7B7E-401B-9178-11479DD3D3FC}" presName="rootComposite" presStyleCnt="0">
        <dgm:presLayoutVars/>
      </dgm:prSet>
      <dgm:spPr/>
    </dgm:pt>
    <dgm:pt modelId="{F2AB2D85-EAA7-4153-A14C-9B9C1C425F28}" type="pres">
      <dgm:prSet presAssocID="{27FF7AF3-7B7E-401B-9178-11479DD3D3FC}" presName="ParentAccent" presStyleLbl="alignNode1" presStyleIdx="2" presStyleCnt="5"/>
      <dgm:spPr/>
    </dgm:pt>
    <dgm:pt modelId="{02C7E916-FE0F-42C0-BA64-C1F23A340801}" type="pres">
      <dgm:prSet presAssocID="{27FF7AF3-7B7E-401B-9178-11479DD3D3FC}" presName="ParentSmallAccent" presStyleLbl="fgAcc1" presStyleIdx="2" presStyleCnt="5"/>
      <dgm:spPr/>
    </dgm:pt>
    <dgm:pt modelId="{C7CCAF25-EB5C-436A-9D9B-816287E5E067}" type="pres">
      <dgm:prSet presAssocID="{27FF7AF3-7B7E-401B-9178-11479DD3D3FC}" presName="Parent" presStyleLbl="revTx" presStyleIdx="7" presStyleCnt="29">
        <dgm:presLayoutVars>
          <dgm:chMax/>
          <dgm:chPref val="4"/>
          <dgm:bulletEnabled val="1"/>
        </dgm:presLayoutVars>
      </dgm:prSet>
      <dgm:spPr/>
    </dgm:pt>
    <dgm:pt modelId="{7E4B9AD2-729E-47A6-9479-0F1D2BB49752}" type="pres">
      <dgm:prSet presAssocID="{27FF7AF3-7B7E-401B-9178-11479DD3D3FC}" presName="childShape" presStyleCnt="0">
        <dgm:presLayoutVars>
          <dgm:chMax val="0"/>
          <dgm:chPref val="0"/>
        </dgm:presLayoutVars>
      </dgm:prSet>
      <dgm:spPr/>
    </dgm:pt>
    <dgm:pt modelId="{168717E8-5171-4976-A6CD-32FB6D21F3E1}" type="pres">
      <dgm:prSet presAssocID="{D475FA56-E5CF-4DEE-879A-214459A5D3E2}" presName="childComposite" presStyleCnt="0">
        <dgm:presLayoutVars>
          <dgm:chMax val="0"/>
          <dgm:chPref val="0"/>
        </dgm:presLayoutVars>
      </dgm:prSet>
      <dgm:spPr/>
    </dgm:pt>
    <dgm:pt modelId="{6AAB552E-31C5-4DA1-A314-63CB6073FBFD}" type="pres">
      <dgm:prSet presAssocID="{D475FA56-E5CF-4DEE-879A-214459A5D3E2}" presName="ChildAccent" presStyleLbl="solidFgAcc1" presStyleIdx="5" presStyleCnt="24"/>
      <dgm:spPr/>
    </dgm:pt>
    <dgm:pt modelId="{03B21AEC-4597-49EA-99EA-AFA6D7FD3CAE}" type="pres">
      <dgm:prSet presAssocID="{D475FA56-E5CF-4DEE-879A-214459A5D3E2}" presName="Child" presStyleLbl="revTx" presStyleIdx="8" presStyleCnt="29" custScaleY="302404">
        <dgm:presLayoutVars>
          <dgm:chMax val="0"/>
          <dgm:chPref val="0"/>
          <dgm:bulletEnabled val="1"/>
        </dgm:presLayoutVars>
      </dgm:prSet>
      <dgm:spPr/>
    </dgm:pt>
    <dgm:pt modelId="{62B15CB6-188B-4441-9CBE-EB62E97B1E82}" type="pres">
      <dgm:prSet presAssocID="{BB7572C0-9E27-4620-BB09-2E2C6FFD893D}" presName="childComposite" presStyleCnt="0">
        <dgm:presLayoutVars>
          <dgm:chMax val="0"/>
          <dgm:chPref val="0"/>
        </dgm:presLayoutVars>
      </dgm:prSet>
      <dgm:spPr/>
    </dgm:pt>
    <dgm:pt modelId="{5A96AC6E-2ACA-4EC7-80BF-19F51CF1836D}" type="pres">
      <dgm:prSet presAssocID="{BB7572C0-9E27-4620-BB09-2E2C6FFD893D}" presName="ChildAccent" presStyleLbl="solidFgAcc1" presStyleIdx="6" presStyleCnt="24"/>
      <dgm:spPr/>
    </dgm:pt>
    <dgm:pt modelId="{32CF45EC-C37C-4097-9FB1-EF84D0D048A0}" type="pres">
      <dgm:prSet presAssocID="{BB7572C0-9E27-4620-BB09-2E2C6FFD893D}" presName="Child" presStyleLbl="revTx" presStyleIdx="9" presStyleCnt="29" custScaleY="203845">
        <dgm:presLayoutVars>
          <dgm:chMax val="0"/>
          <dgm:chPref val="0"/>
          <dgm:bulletEnabled val="1"/>
        </dgm:presLayoutVars>
      </dgm:prSet>
      <dgm:spPr/>
    </dgm:pt>
    <dgm:pt modelId="{250CC76B-7ED9-46A0-B827-FF7770CD92A0}" type="pres">
      <dgm:prSet presAssocID="{6013B1AE-871C-4C5D-BF0F-102F062DAAC1}" presName="childComposite" presStyleCnt="0">
        <dgm:presLayoutVars>
          <dgm:chMax val="0"/>
          <dgm:chPref val="0"/>
        </dgm:presLayoutVars>
      </dgm:prSet>
      <dgm:spPr/>
    </dgm:pt>
    <dgm:pt modelId="{F28590B0-F89B-4041-A79C-18DBE47EDB78}" type="pres">
      <dgm:prSet presAssocID="{6013B1AE-871C-4C5D-BF0F-102F062DAAC1}" presName="ChildAccent" presStyleLbl="solidFgAcc1" presStyleIdx="7" presStyleCnt="24"/>
      <dgm:spPr/>
    </dgm:pt>
    <dgm:pt modelId="{36A1C87E-81E5-4B5D-8249-6C658068B538}" type="pres">
      <dgm:prSet presAssocID="{6013B1AE-871C-4C5D-BF0F-102F062DAAC1}" presName="Child" presStyleLbl="revTx" presStyleIdx="10" presStyleCnt="29" custScaleY="414904">
        <dgm:presLayoutVars>
          <dgm:chMax val="0"/>
          <dgm:chPref val="0"/>
          <dgm:bulletEnabled val="1"/>
        </dgm:presLayoutVars>
      </dgm:prSet>
      <dgm:spPr/>
    </dgm:pt>
    <dgm:pt modelId="{6D2C89A6-8B49-405A-A087-1F5C235DECE3}" type="pres">
      <dgm:prSet presAssocID="{D960B154-5DC0-4E03-8C69-5BB67629953F}" presName="childComposite" presStyleCnt="0">
        <dgm:presLayoutVars>
          <dgm:chMax val="0"/>
          <dgm:chPref val="0"/>
        </dgm:presLayoutVars>
      </dgm:prSet>
      <dgm:spPr/>
    </dgm:pt>
    <dgm:pt modelId="{2BAD42C5-FAF5-473C-BFFC-CDD5F49E0DB1}" type="pres">
      <dgm:prSet presAssocID="{D960B154-5DC0-4E03-8C69-5BB67629953F}" presName="ChildAccent" presStyleLbl="solidFgAcc1" presStyleIdx="8" presStyleCnt="24"/>
      <dgm:spPr/>
    </dgm:pt>
    <dgm:pt modelId="{98C98619-EAB3-403E-9DE4-E6658A888878}" type="pres">
      <dgm:prSet presAssocID="{D960B154-5DC0-4E03-8C69-5BB67629953F}" presName="Child" presStyleLbl="revTx" presStyleIdx="11" presStyleCnt="29" custScaleY="383658">
        <dgm:presLayoutVars>
          <dgm:chMax val="0"/>
          <dgm:chPref val="0"/>
          <dgm:bulletEnabled val="1"/>
        </dgm:presLayoutVars>
      </dgm:prSet>
      <dgm:spPr/>
    </dgm:pt>
    <dgm:pt modelId="{D4B0AB05-0B27-446A-B46A-B7372AF983C2}" type="pres">
      <dgm:prSet presAssocID="{20B81171-B8A0-438B-B71E-78B25EEB8202}" presName="childComposite" presStyleCnt="0">
        <dgm:presLayoutVars>
          <dgm:chMax val="0"/>
          <dgm:chPref val="0"/>
        </dgm:presLayoutVars>
      </dgm:prSet>
      <dgm:spPr/>
    </dgm:pt>
    <dgm:pt modelId="{7F97ADDC-E4FA-4D7A-9C50-FA0176FB7B67}" type="pres">
      <dgm:prSet presAssocID="{20B81171-B8A0-438B-B71E-78B25EEB8202}" presName="ChildAccent" presStyleLbl="solidFgAcc1" presStyleIdx="9" presStyleCnt="24"/>
      <dgm:spPr/>
    </dgm:pt>
    <dgm:pt modelId="{632CE503-5FB8-45B3-9FF4-A1456E733519}" type="pres">
      <dgm:prSet presAssocID="{20B81171-B8A0-438B-B71E-78B25EEB8202}" presName="Child" presStyleLbl="revTx" presStyleIdx="12" presStyleCnt="29">
        <dgm:presLayoutVars>
          <dgm:chMax val="0"/>
          <dgm:chPref val="0"/>
          <dgm:bulletEnabled val="1"/>
        </dgm:presLayoutVars>
      </dgm:prSet>
      <dgm:spPr/>
    </dgm:pt>
    <dgm:pt modelId="{F0994157-7F26-4303-B1AB-25CCE461E46C}" type="pres">
      <dgm:prSet presAssocID="{62402415-55CC-4EC5-9398-8B6CE7C9DAC7}" presName="root" presStyleCnt="0">
        <dgm:presLayoutVars>
          <dgm:chMax/>
          <dgm:chPref/>
        </dgm:presLayoutVars>
      </dgm:prSet>
      <dgm:spPr/>
    </dgm:pt>
    <dgm:pt modelId="{4D8E5125-382B-486B-BC8B-89778726D850}" type="pres">
      <dgm:prSet presAssocID="{62402415-55CC-4EC5-9398-8B6CE7C9DAC7}" presName="rootComposite" presStyleCnt="0">
        <dgm:presLayoutVars/>
      </dgm:prSet>
      <dgm:spPr/>
    </dgm:pt>
    <dgm:pt modelId="{6CCADBE1-D66B-42B2-AEF6-CEBE0B2027FC}" type="pres">
      <dgm:prSet presAssocID="{62402415-55CC-4EC5-9398-8B6CE7C9DAC7}" presName="ParentAccent" presStyleLbl="alignNode1" presStyleIdx="3" presStyleCnt="5"/>
      <dgm:spPr/>
    </dgm:pt>
    <dgm:pt modelId="{35B7F284-52B0-44E3-B2A7-93996E8D10B5}" type="pres">
      <dgm:prSet presAssocID="{62402415-55CC-4EC5-9398-8B6CE7C9DAC7}" presName="ParentSmallAccent" presStyleLbl="fgAcc1" presStyleIdx="3" presStyleCnt="5"/>
      <dgm:spPr/>
    </dgm:pt>
    <dgm:pt modelId="{8E866396-075F-492E-92A2-CDE9E408C152}" type="pres">
      <dgm:prSet presAssocID="{62402415-55CC-4EC5-9398-8B6CE7C9DAC7}" presName="Parent" presStyleLbl="revTx" presStyleIdx="13" presStyleCnt="29">
        <dgm:presLayoutVars>
          <dgm:chMax/>
          <dgm:chPref val="4"/>
          <dgm:bulletEnabled val="1"/>
        </dgm:presLayoutVars>
      </dgm:prSet>
      <dgm:spPr/>
    </dgm:pt>
    <dgm:pt modelId="{BCD0541C-FE9F-43BF-955A-3A70EEFB5BBA}" type="pres">
      <dgm:prSet presAssocID="{62402415-55CC-4EC5-9398-8B6CE7C9DAC7}" presName="childShape" presStyleCnt="0">
        <dgm:presLayoutVars>
          <dgm:chMax val="0"/>
          <dgm:chPref val="0"/>
        </dgm:presLayoutVars>
      </dgm:prSet>
      <dgm:spPr/>
    </dgm:pt>
    <dgm:pt modelId="{73278274-BCA4-4F47-8364-5627A602F9B3}" type="pres">
      <dgm:prSet presAssocID="{FAFE1E87-3711-4F70-9324-9C1E0160CBE0}" presName="childComposite" presStyleCnt="0">
        <dgm:presLayoutVars>
          <dgm:chMax val="0"/>
          <dgm:chPref val="0"/>
        </dgm:presLayoutVars>
      </dgm:prSet>
      <dgm:spPr/>
    </dgm:pt>
    <dgm:pt modelId="{96FE3B95-D92F-4254-8B72-9F3D2E456CDC}" type="pres">
      <dgm:prSet presAssocID="{FAFE1E87-3711-4F70-9324-9C1E0160CBE0}" presName="ChildAccent" presStyleLbl="solidFgAcc1" presStyleIdx="10" presStyleCnt="24"/>
      <dgm:spPr/>
    </dgm:pt>
    <dgm:pt modelId="{2A51DF6F-F945-4E4C-9638-9EB3C141DECA}" type="pres">
      <dgm:prSet presAssocID="{FAFE1E87-3711-4F70-9324-9C1E0160CBE0}" presName="Child" presStyleLbl="revTx" presStyleIdx="14" presStyleCnt="29" custScaleY="268749">
        <dgm:presLayoutVars>
          <dgm:chMax val="0"/>
          <dgm:chPref val="0"/>
          <dgm:bulletEnabled val="1"/>
        </dgm:presLayoutVars>
      </dgm:prSet>
      <dgm:spPr/>
    </dgm:pt>
    <dgm:pt modelId="{87DDB248-E7D3-4B3E-AEED-2C1EA7F05A0E}" type="pres">
      <dgm:prSet presAssocID="{D96FF162-6752-4041-886C-F7AEC0A604DA}" presName="childComposite" presStyleCnt="0">
        <dgm:presLayoutVars>
          <dgm:chMax val="0"/>
          <dgm:chPref val="0"/>
        </dgm:presLayoutVars>
      </dgm:prSet>
      <dgm:spPr/>
    </dgm:pt>
    <dgm:pt modelId="{04E2B6BD-ACAD-4EE6-A5F7-38C34F919CDC}" type="pres">
      <dgm:prSet presAssocID="{D96FF162-6752-4041-886C-F7AEC0A604DA}" presName="ChildAccent" presStyleLbl="solidFgAcc1" presStyleIdx="11" presStyleCnt="24"/>
      <dgm:spPr/>
    </dgm:pt>
    <dgm:pt modelId="{91EBB893-9646-47EF-9FAD-4EDACCBDFC68}" type="pres">
      <dgm:prSet presAssocID="{D96FF162-6752-4041-886C-F7AEC0A604DA}" presName="Child" presStyleLbl="revTx" presStyleIdx="15" presStyleCnt="29" custScaleY="167786">
        <dgm:presLayoutVars>
          <dgm:chMax val="0"/>
          <dgm:chPref val="0"/>
          <dgm:bulletEnabled val="1"/>
        </dgm:presLayoutVars>
      </dgm:prSet>
      <dgm:spPr/>
    </dgm:pt>
    <dgm:pt modelId="{44B24C20-E3FB-4539-9226-70902D035E63}" type="pres">
      <dgm:prSet presAssocID="{07B0A018-511A-47F2-978B-4A0488D0A4CE}" presName="childComposite" presStyleCnt="0">
        <dgm:presLayoutVars>
          <dgm:chMax val="0"/>
          <dgm:chPref val="0"/>
        </dgm:presLayoutVars>
      </dgm:prSet>
      <dgm:spPr/>
    </dgm:pt>
    <dgm:pt modelId="{192D9E5A-703B-4520-ACDC-62AFB93F438D}" type="pres">
      <dgm:prSet presAssocID="{07B0A018-511A-47F2-978B-4A0488D0A4CE}" presName="ChildAccent" presStyleLbl="solidFgAcc1" presStyleIdx="12" presStyleCnt="24"/>
      <dgm:spPr/>
    </dgm:pt>
    <dgm:pt modelId="{DF83A627-1930-421C-84D2-5508A4548189}" type="pres">
      <dgm:prSet presAssocID="{07B0A018-511A-47F2-978B-4A0488D0A4CE}" presName="Child" presStyleLbl="revTx" presStyleIdx="16" presStyleCnt="29" custScaleY="331259">
        <dgm:presLayoutVars>
          <dgm:chMax val="0"/>
          <dgm:chPref val="0"/>
          <dgm:bulletEnabled val="1"/>
        </dgm:presLayoutVars>
      </dgm:prSet>
      <dgm:spPr/>
    </dgm:pt>
    <dgm:pt modelId="{842ACC0F-5BC8-4099-957F-7E74485520EF}" type="pres">
      <dgm:prSet presAssocID="{17537C20-EF43-4AFA-AFEE-34DDD0847178}" presName="childComposite" presStyleCnt="0">
        <dgm:presLayoutVars>
          <dgm:chMax val="0"/>
          <dgm:chPref val="0"/>
        </dgm:presLayoutVars>
      </dgm:prSet>
      <dgm:spPr/>
    </dgm:pt>
    <dgm:pt modelId="{9D3C584B-F313-4B2F-AFF6-4AC810EADA19}" type="pres">
      <dgm:prSet presAssocID="{17537C20-EF43-4AFA-AFEE-34DDD0847178}" presName="ChildAccent" presStyleLbl="solidFgAcc1" presStyleIdx="13" presStyleCnt="24"/>
      <dgm:spPr/>
    </dgm:pt>
    <dgm:pt modelId="{C39F3062-50E1-4C2C-BB11-39DCC9E81DFD}" type="pres">
      <dgm:prSet presAssocID="{17537C20-EF43-4AFA-AFEE-34DDD0847178}" presName="Child" presStyleLbl="revTx" presStyleIdx="17" presStyleCnt="29" custScaleY="291824">
        <dgm:presLayoutVars>
          <dgm:chMax val="0"/>
          <dgm:chPref val="0"/>
          <dgm:bulletEnabled val="1"/>
        </dgm:presLayoutVars>
      </dgm:prSet>
      <dgm:spPr/>
    </dgm:pt>
    <dgm:pt modelId="{B431D63C-C124-4B2E-AB20-C75030D395C3}" type="pres">
      <dgm:prSet presAssocID="{99D9CE62-2791-42E5-94EC-5DB01A933C3D}" presName="childComposite" presStyleCnt="0">
        <dgm:presLayoutVars>
          <dgm:chMax val="0"/>
          <dgm:chPref val="0"/>
        </dgm:presLayoutVars>
      </dgm:prSet>
      <dgm:spPr/>
    </dgm:pt>
    <dgm:pt modelId="{BA44693E-4086-483A-831C-385EFAFF6F32}" type="pres">
      <dgm:prSet presAssocID="{99D9CE62-2791-42E5-94EC-5DB01A933C3D}" presName="ChildAccent" presStyleLbl="solidFgAcc1" presStyleIdx="14" presStyleCnt="24"/>
      <dgm:spPr/>
    </dgm:pt>
    <dgm:pt modelId="{0CD01F65-4256-43B3-BE95-B15E4ABB705A}" type="pres">
      <dgm:prSet presAssocID="{99D9CE62-2791-42E5-94EC-5DB01A933C3D}" presName="Child" presStyleLbl="revTx" presStyleIdx="18" presStyleCnt="29" custScaleY="224538">
        <dgm:presLayoutVars>
          <dgm:chMax val="0"/>
          <dgm:chPref val="0"/>
          <dgm:bulletEnabled val="1"/>
        </dgm:presLayoutVars>
      </dgm:prSet>
      <dgm:spPr/>
    </dgm:pt>
    <dgm:pt modelId="{26292DE2-FD31-45CB-A4C9-F1F74405E1C1}" type="pres">
      <dgm:prSet presAssocID="{DC02DAF8-4607-4F15-92C0-3EE6B5CE28DC}" presName="childComposite" presStyleCnt="0">
        <dgm:presLayoutVars>
          <dgm:chMax val="0"/>
          <dgm:chPref val="0"/>
        </dgm:presLayoutVars>
      </dgm:prSet>
      <dgm:spPr/>
    </dgm:pt>
    <dgm:pt modelId="{90C92E7E-1E47-4821-92E9-573FC206E176}" type="pres">
      <dgm:prSet presAssocID="{DC02DAF8-4607-4F15-92C0-3EE6B5CE28DC}" presName="ChildAccent" presStyleLbl="solidFgAcc1" presStyleIdx="15" presStyleCnt="24"/>
      <dgm:spPr/>
    </dgm:pt>
    <dgm:pt modelId="{9437622E-BD16-41AD-A7BE-7663539900DD}" type="pres">
      <dgm:prSet presAssocID="{DC02DAF8-4607-4F15-92C0-3EE6B5CE28DC}" presName="Child" presStyleLbl="revTx" presStyleIdx="19" presStyleCnt="29" custScaleY="169211">
        <dgm:presLayoutVars>
          <dgm:chMax val="0"/>
          <dgm:chPref val="0"/>
          <dgm:bulletEnabled val="1"/>
        </dgm:presLayoutVars>
      </dgm:prSet>
      <dgm:spPr/>
    </dgm:pt>
    <dgm:pt modelId="{D65CF023-A034-42FA-A730-9853806D8F3B}" type="pres">
      <dgm:prSet presAssocID="{C89CC7E9-A98C-4670-9A30-D075DFF64E20}" presName="root" presStyleCnt="0">
        <dgm:presLayoutVars>
          <dgm:chMax/>
          <dgm:chPref/>
        </dgm:presLayoutVars>
      </dgm:prSet>
      <dgm:spPr/>
    </dgm:pt>
    <dgm:pt modelId="{6FBAF879-0A8F-4AE7-A181-326C96BED31A}" type="pres">
      <dgm:prSet presAssocID="{C89CC7E9-A98C-4670-9A30-D075DFF64E20}" presName="rootComposite" presStyleCnt="0">
        <dgm:presLayoutVars/>
      </dgm:prSet>
      <dgm:spPr/>
    </dgm:pt>
    <dgm:pt modelId="{E4657AF6-1211-4659-99BA-FB1927A28B30}" type="pres">
      <dgm:prSet presAssocID="{C89CC7E9-A98C-4670-9A30-D075DFF64E20}" presName="ParentAccent" presStyleLbl="alignNode1" presStyleIdx="4" presStyleCnt="5"/>
      <dgm:spPr/>
    </dgm:pt>
    <dgm:pt modelId="{90B74D6B-E6B5-4BF5-8882-632201A592D3}" type="pres">
      <dgm:prSet presAssocID="{C89CC7E9-A98C-4670-9A30-D075DFF64E20}" presName="ParentSmallAccent" presStyleLbl="fgAcc1" presStyleIdx="4" presStyleCnt="5"/>
      <dgm:spPr/>
    </dgm:pt>
    <dgm:pt modelId="{DEEA6453-6169-4113-9083-39B8D8C75B4E}" type="pres">
      <dgm:prSet presAssocID="{C89CC7E9-A98C-4670-9A30-D075DFF64E20}" presName="Parent" presStyleLbl="revTx" presStyleIdx="20" presStyleCnt="29">
        <dgm:presLayoutVars>
          <dgm:chMax/>
          <dgm:chPref val="4"/>
          <dgm:bulletEnabled val="1"/>
        </dgm:presLayoutVars>
      </dgm:prSet>
      <dgm:spPr/>
    </dgm:pt>
    <dgm:pt modelId="{C2793A89-D91C-4FCF-AC98-32E84D71C7DD}" type="pres">
      <dgm:prSet presAssocID="{C89CC7E9-A98C-4670-9A30-D075DFF64E20}" presName="childShape" presStyleCnt="0">
        <dgm:presLayoutVars>
          <dgm:chMax val="0"/>
          <dgm:chPref val="0"/>
        </dgm:presLayoutVars>
      </dgm:prSet>
      <dgm:spPr/>
    </dgm:pt>
    <dgm:pt modelId="{BB5374F8-C359-463B-AD7A-C982DF18D7FE}" type="pres">
      <dgm:prSet presAssocID="{001C3330-8820-4E4C-8AF6-192FB76D3284}" presName="childComposite" presStyleCnt="0">
        <dgm:presLayoutVars>
          <dgm:chMax val="0"/>
          <dgm:chPref val="0"/>
        </dgm:presLayoutVars>
      </dgm:prSet>
      <dgm:spPr/>
    </dgm:pt>
    <dgm:pt modelId="{CB9DB6AB-0825-4A97-8D29-E92859717329}" type="pres">
      <dgm:prSet presAssocID="{001C3330-8820-4E4C-8AF6-192FB76D3284}" presName="ChildAccent" presStyleLbl="solidFgAcc1" presStyleIdx="16" presStyleCnt="24"/>
      <dgm:spPr/>
    </dgm:pt>
    <dgm:pt modelId="{D9F64025-118A-4A3E-BA08-C676DC4B3293}" type="pres">
      <dgm:prSet presAssocID="{001C3330-8820-4E4C-8AF6-192FB76D3284}" presName="Child" presStyleLbl="revTx" presStyleIdx="21" presStyleCnt="29" custScaleY="99999">
        <dgm:presLayoutVars>
          <dgm:chMax val="0"/>
          <dgm:chPref val="0"/>
          <dgm:bulletEnabled val="1"/>
        </dgm:presLayoutVars>
      </dgm:prSet>
      <dgm:spPr/>
    </dgm:pt>
    <dgm:pt modelId="{940E2AA8-42D1-412E-B795-2861D68E23A3}" type="pres">
      <dgm:prSet presAssocID="{68077B61-F3FB-4176-8C7A-101F1F90CC27}" presName="childComposite" presStyleCnt="0">
        <dgm:presLayoutVars>
          <dgm:chMax val="0"/>
          <dgm:chPref val="0"/>
        </dgm:presLayoutVars>
      </dgm:prSet>
      <dgm:spPr/>
    </dgm:pt>
    <dgm:pt modelId="{CC30A423-4599-4070-A501-6D50AA1FE9A2}" type="pres">
      <dgm:prSet presAssocID="{68077B61-F3FB-4176-8C7A-101F1F90CC27}" presName="ChildAccent" presStyleLbl="solidFgAcc1" presStyleIdx="17" presStyleCnt="24"/>
      <dgm:spPr/>
    </dgm:pt>
    <dgm:pt modelId="{2C0F8C23-743D-4C25-AAE1-DC865A2A63B9}" type="pres">
      <dgm:prSet presAssocID="{68077B61-F3FB-4176-8C7A-101F1F90CC27}" presName="Child" presStyleLbl="revTx" presStyleIdx="22" presStyleCnt="29" custScaleY="235094">
        <dgm:presLayoutVars>
          <dgm:chMax val="0"/>
          <dgm:chPref val="0"/>
          <dgm:bulletEnabled val="1"/>
        </dgm:presLayoutVars>
      </dgm:prSet>
      <dgm:spPr/>
    </dgm:pt>
    <dgm:pt modelId="{495D58A3-B6BF-44C1-9941-12B1E279F1BE}" type="pres">
      <dgm:prSet presAssocID="{D1B87A44-B15C-4296-8C77-B86305B5732E}" presName="childComposite" presStyleCnt="0">
        <dgm:presLayoutVars>
          <dgm:chMax val="0"/>
          <dgm:chPref val="0"/>
        </dgm:presLayoutVars>
      </dgm:prSet>
      <dgm:spPr/>
    </dgm:pt>
    <dgm:pt modelId="{AD9A2F62-24D4-40E7-A5B3-3DEEB21D8249}" type="pres">
      <dgm:prSet presAssocID="{D1B87A44-B15C-4296-8C77-B86305B5732E}" presName="ChildAccent" presStyleLbl="solidFgAcc1" presStyleIdx="18" presStyleCnt="24"/>
      <dgm:spPr/>
    </dgm:pt>
    <dgm:pt modelId="{8314310C-F025-47A6-B6DB-B941582562B1}" type="pres">
      <dgm:prSet presAssocID="{D1B87A44-B15C-4296-8C77-B86305B5732E}" presName="Child" presStyleLbl="revTx" presStyleIdx="23" presStyleCnt="29" custScaleY="315539">
        <dgm:presLayoutVars>
          <dgm:chMax val="0"/>
          <dgm:chPref val="0"/>
          <dgm:bulletEnabled val="1"/>
        </dgm:presLayoutVars>
      </dgm:prSet>
      <dgm:spPr/>
    </dgm:pt>
    <dgm:pt modelId="{46E38202-339F-4295-91B4-73298C2B0C2C}" type="pres">
      <dgm:prSet presAssocID="{822129EA-EFCB-4B73-8A19-E64457A46573}" presName="childComposite" presStyleCnt="0">
        <dgm:presLayoutVars>
          <dgm:chMax val="0"/>
          <dgm:chPref val="0"/>
        </dgm:presLayoutVars>
      </dgm:prSet>
      <dgm:spPr/>
    </dgm:pt>
    <dgm:pt modelId="{2856EA53-B07E-4597-814E-A6A92ACD0113}" type="pres">
      <dgm:prSet presAssocID="{822129EA-EFCB-4B73-8A19-E64457A46573}" presName="ChildAccent" presStyleLbl="solidFgAcc1" presStyleIdx="19" presStyleCnt="24"/>
      <dgm:spPr/>
    </dgm:pt>
    <dgm:pt modelId="{DCB2F089-D6BF-4706-AF9E-67D4F72E4314}" type="pres">
      <dgm:prSet presAssocID="{822129EA-EFCB-4B73-8A19-E64457A46573}" presName="Child" presStyleLbl="revTx" presStyleIdx="24" presStyleCnt="29" custScaleY="231420">
        <dgm:presLayoutVars>
          <dgm:chMax val="0"/>
          <dgm:chPref val="0"/>
          <dgm:bulletEnabled val="1"/>
        </dgm:presLayoutVars>
      </dgm:prSet>
      <dgm:spPr/>
    </dgm:pt>
    <dgm:pt modelId="{D90B2400-695B-409F-834B-55FAAECC672A}" type="pres">
      <dgm:prSet presAssocID="{B387F618-018A-4DCE-ABAF-C753E3B85C13}" presName="childComposite" presStyleCnt="0">
        <dgm:presLayoutVars>
          <dgm:chMax val="0"/>
          <dgm:chPref val="0"/>
        </dgm:presLayoutVars>
      </dgm:prSet>
      <dgm:spPr/>
    </dgm:pt>
    <dgm:pt modelId="{C96500AA-6313-4E9F-B3C8-5D015635671C}" type="pres">
      <dgm:prSet presAssocID="{B387F618-018A-4DCE-ABAF-C753E3B85C13}" presName="ChildAccent" presStyleLbl="solidFgAcc1" presStyleIdx="20" presStyleCnt="24"/>
      <dgm:spPr/>
    </dgm:pt>
    <dgm:pt modelId="{6F7E06D6-492F-4039-9FB4-671532E1C064}" type="pres">
      <dgm:prSet presAssocID="{B387F618-018A-4DCE-ABAF-C753E3B85C13}" presName="Child" presStyleLbl="revTx" presStyleIdx="25" presStyleCnt="29" custScaleY="174034">
        <dgm:presLayoutVars>
          <dgm:chMax val="0"/>
          <dgm:chPref val="0"/>
          <dgm:bulletEnabled val="1"/>
        </dgm:presLayoutVars>
      </dgm:prSet>
      <dgm:spPr/>
    </dgm:pt>
    <dgm:pt modelId="{09418EC3-8220-4287-B372-90CF4F8A2D78}" type="pres">
      <dgm:prSet presAssocID="{7F4EC1DC-92BD-4166-96EB-31D40BAC3F67}" presName="childComposite" presStyleCnt="0">
        <dgm:presLayoutVars>
          <dgm:chMax val="0"/>
          <dgm:chPref val="0"/>
        </dgm:presLayoutVars>
      </dgm:prSet>
      <dgm:spPr/>
    </dgm:pt>
    <dgm:pt modelId="{E51F7B10-9A0A-4544-9EC1-87D77011B413}" type="pres">
      <dgm:prSet presAssocID="{7F4EC1DC-92BD-4166-96EB-31D40BAC3F67}" presName="ChildAccent" presStyleLbl="solidFgAcc1" presStyleIdx="21" presStyleCnt="24"/>
      <dgm:spPr/>
    </dgm:pt>
    <dgm:pt modelId="{EA727233-CDEE-45F0-A007-77894434D707}" type="pres">
      <dgm:prSet presAssocID="{7F4EC1DC-92BD-4166-96EB-31D40BAC3F67}" presName="Child" presStyleLbl="revTx" presStyleIdx="26" presStyleCnt="29" custScaleY="219717">
        <dgm:presLayoutVars>
          <dgm:chMax val="0"/>
          <dgm:chPref val="0"/>
          <dgm:bulletEnabled val="1"/>
        </dgm:presLayoutVars>
      </dgm:prSet>
      <dgm:spPr/>
    </dgm:pt>
    <dgm:pt modelId="{9FA0F4A4-C149-40E8-8362-5A1E7DDEB83A}" type="pres">
      <dgm:prSet presAssocID="{9BDFAF8B-55BC-40C9-92CB-DD8FB93D8DAE}" presName="childComposite" presStyleCnt="0">
        <dgm:presLayoutVars>
          <dgm:chMax val="0"/>
          <dgm:chPref val="0"/>
        </dgm:presLayoutVars>
      </dgm:prSet>
      <dgm:spPr/>
    </dgm:pt>
    <dgm:pt modelId="{09E0C3D1-C26F-4050-8E38-986A8B147242}" type="pres">
      <dgm:prSet presAssocID="{9BDFAF8B-55BC-40C9-92CB-DD8FB93D8DAE}" presName="ChildAccent" presStyleLbl="solidFgAcc1" presStyleIdx="22" presStyleCnt="24"/>
      <dgm:spPr/>
    </dgm:pt>
    <dgm:pt modelId="{F4B17AFE-28EC-463A-9533-29E59AFC77AE}" type="pres">
      <dgm:prSet presAssocID="{9BDFAF8B-55BC-40C9-92CB-DD8FB93D8DAE}" presName="Child" presStyleLbl="revTx" presStyleIdx="27" presStyleCnt="29" custScaleY="249201">
        <dgm:presLayoutVars>
          <dgm:chMax val="0"/>
          <dgm:chPref val="0"/>
          <dgm:bulletEnabled val="1"/>
        </dgm:presLayoutVars>
      </dgm:prSet>
      <dgm:spPr/>
    </dgm:pt>
    <dgm:pt modelId="{870A5D65-8C5C-4ED5-8A07-250985846E47}" type="pres">
      <dgm:prSet presAssocID="{81E5A867-C538-4A6F-BDF8-016FF7EBC86B}" presName="childComposite" presStyleCnt="0">
        <dgm:presLayoutVars>
          <dgm:chMax val="0"/>
          <dgm:chPref val="0"/>
        </dgm:presLayoutVars>
      </dgm:prSet>
      <dgm:spPr/>
    </dgm:pt>
    <dgm:pt modelId="{EAF9C028-2E59-4DD3-846D-4F258BAC362B}" type="pres">
      <dgm:prSet presAssocID="{81E5A867-C538-4A6F-BDF8-016FF7EBC86B}" presName="ChildAccent" presStyleLbl="solidFgAcc1" presStyleIdx="23" presStyleCnt="24"/>
      <dgm:spPr/>
    </dgm:pt>
    <dgm:pt modelId="{AC68FA39-3B67-482C-BA89-956EDBC5CFC4}" type="pres">
      <dgm:prSet presAssocID="{81E5A867-C538-4A6F-BDF8-016FF7EBC86B}" presName="Child" presStyleLbl="revTx" presStyleIdx="28" presStyleCnt="29">
        <dgm:presLayoutVars>
          <dgm:chMax val="0"/>
          <dgm:chPref val="0"/>
          <dgm:bulletEnabled val="1"/>
        </dgm:presLayoutVars>
      </dgm:prSet>
      <dgm:spPr/>
    </dgm:pt>
  </dgm:ptLst>
  <dgm:cxnLst>
    <dgm:cxn modelId="{6B131809-28BA-467B-B564-F443F504DBBE}" srcId="{27FF7AF3-7B7E-401B-9178-11479DD3D3FC}" destId="{BB7572C0-9E27-4620-BB09-2E2C6FFD893D}" srcOrd="1" destOrd="0" parTransId="{DB7E5902-167E-4F01-B3C1-3E52BAB1FFB5}" sibTransId="{FE6A8A3E-14D3-44A9-AB5E-D23ECCC67E03}"/>
    <dgm:cxn modelId="{53CCF10E-0C5C-4C5D-BF57-01D83B0F4E7B}" type="presOf" srcId="{D1B87A44-B15C-4296-8C77-B86305B5732E}" destId="{8314310C-F025-47A6-B6DB-B941582562B1}" srcOrd="0" destOrd="0" presId="urn:microsoft.com/office/officeart/2008/layout/SquareAccentList"/>
    <dgm:cxn modelId="{A8F88810-7223-42B6-9BCE-CA922EEC1F1A}" type="presOf" srcId="{BE220B37-B333-4064-A2A2-ADB60FDD6CEB}" destId="{FCEC3A24-D4C0-49FC-A994-992E131A85FD}" srcOrd="0" destOrd="0" presId="urn:microsoft.com/office/officeart/2008/layout/SquareAccentList"/>
    <dgm:cxn modelId="{5ABBE410-CCAF-4545-BDB3-49BF46D42D38}" type="presOf" srcId="{822129EA-EFCB-4B73-8A19-E64457A46573}" destId="{DCB2F089-D6BF-4706-AF9E-67D4F72E4314}" srcOrd="0" destOrd="0" presId="urn:microsoft.com/office/officeart/2008/layout/SquareAccentList"/>
    <dgm:cxn modelId="{79AF4B1A-44DB-429B-A202-21F3B7664150}" srcId="{C89CC7E9-A98C-4670-9A30-D075DFF64E20}" destId="{81E5A867-C538-4A6F-BDF8-016FF7EBC86B}" srcOrd="7" destOrd="0" parTransId="{B8490F0C-1B9E-4C0A-ABD3-17FCF3FF27F0}" sibTransId="{6A2719F7-2D95-49FE-9AD5-06AEA706397D}"/>
    <dgm:cxn modelId="{223ED41B-77C3-4523-B074-8129F992FDCD}" srcId="{27FF7AF3-7B7E-401B-9178-11479DD3D3FC}" destId="{D960B154-5DC0-4E03-8C69-5BB67629953F}" srcOrd="3" destOrd="0" parTransId="{610640F3-748D-4372-B17D-E8A9B25E60A7}" sibTransId="{BE0274DA-E861-4B10-85E1-FCFE1FB941F2}"/>
    <dgm:cxn modelId="{84E12E1E-2328-4EDE-A8D2-D3A24D90F988}" srcId="{C89CC7E9-A98C-4670-9A30-D075DFF64E20}" destId="{822129EA-EFCB-4B73-8A19-E64457A46573}" srcOrd="3" destOrd="0" parTransId="{A15A7638-E82A-457B-970A-642B3A1A8732}" sibTransId="{C1596564-0F6A-4C84-B216-B69125C3B192}"/>
    <dgm:cxn modelId="{20D52429-6F59-4AC4-B74A-9B4F3098CAB7}" srcId="{62402415-55CC-4EC5-9398-8B6CE7C9DAC7}" destId="{07B0A018-511A-47F2-978B-4A0488D0A4CE}" srcOrd="2" destOrd="0" parTransId="{B50DC190-586B-4F3B-B2B3-CC6B8B0F278C}" sibTransId="{9A88E3DC-254F-4320-8A40-B26709BFC995}"/>
    <dgm:cxn modelId="{53BECE2E-9A10-48CA-A9C5-AFAD82756CC6}" type="presOf" srcId="{C89CC7E9-A98C-4670-9A30-D075DFF64E20}" destId="{DEEA6453-6169-4113-9083-39B8D8C75B4E}" srcOrd="0" destOrd="0" presId="urn:microsoft.com/office/officeart/2008/layout/SquareAccentList"/>
    <dgm:cxn modelId="{AD2BFF2F-72F0-482F-ADEA-8B4ECD4389C6}" type="presOf" srcId="{07B0A018-511A-47F2-978B-4A0488D0A4CE}" destId="{DF83A627-1930-421C-84D2-5508A4548189}" srcOrd="0" destOrd="0" presId="urn:microsoft.com/office/officeart/2008/layout/SquareAccentList"/>
    <dgm:cxn modelId="{03AF9037-584E-4D21-A48E-F4040976D3C9}" type="presOf" srcId="{27FF7AF3-7B7E-401B-9178-11479DD3D3FC}" destId="{C7CCAF25-EB5C-436A-9D9B-816287E5E067}" srcOrd="0" destOrd="0" presId="urn:microsoft.com/office/officeart/2008/layout/SquareAccentList"/>
    <dgm:cxn modelId="{8BB90A3B-6258-494D-A8FB-241891D4C6A9}" type="presOf" srcId="{68077B61-F3FB-4176-8C7A-101F1F90CC27}" destId="{2C0F8C23-743D-4C25-AAE1-DC865A2A63B9}" srcOrd="0" destOrd="0" presId="urn:microsoft.com/office/officeart/2008/layout/SquareAccentList"/>
    <dgm:cxn modelId="{DEC0093D-1EE5-4CA6-945A-D3210628D7FD}" srcId="{16295D15-A43F-4FC4-B9BB-824470D3E767}" destId="{C03071E0-926E-44A0-A600-8F52788BA759}" srcOrd="0" destOrd="0" parTransId="{70F3A0CC-FA91-494D-B914-55D405F531E9}" sibTransId="{FB2CCDCD-A4A3-4C42-B331-7A7D046A0543}"/>
    <dgm:cxn modelId="{0467FF3F-35B7-4CB1-8970-323AD87F7B66}" srcId="{16295D15-A43F-4FC4-B9BB-824470D3E767}" destId="{58A9CDC8-4813-481A-9E51-FD9276C07F8C}" srcOrd="1" destOrd="0" parTransId="{9417F5EB-742F-4B27-9F6B-2AC3F817BC91}" sibTransId="{05E57932-B348-45A2-B08E-089746710519}"/>
    <dgm:cxn modelId="{3A706641-159C-4779-95A6-2726B1B99885}" type="presOf" srcId="{58A9CDC8-4813-481A-9E51-FD9276C07F8C}" destId="{3840657A-2ECD-4B94-A05D-6E826952CAB6}" srcOrd="0" destOrd="0" presId="urn:microsoft.com/office/officeart/2008/layout/SquareAccentList"/>
    <dgm:cxn modelId="{BCCF5642-8548-4E3C-A2EC-89AF00DD4522}" srcId="{C89CC7E9-A98C-4670-9A30-D075DFF64E20}" destId="{7F4EC1DC-92BD-4166-96EB-31D40BAC3F67}" srcOrd="5" destOrd="0" parTransId="{DACA7F85-2AA5-45AA-9071-558F5ACE38EC}" sibTransId="{3F99E6AC-9967-4A38-BF28-0083E4F5638C}"/>
    <dgm:cxn modelId="{63E99C42-8476-481B-B75F-2B627432590C}" type="presOf" srcId="{7F4EC1DC-92BD-4166-96EB-31D40BAC3F67}" destId="{EA727233-CDEE-45F0-A007-77894434D707}" srcOrd="0" destOrd="0" presId="urn:microsoft.com/office/officeart/2008/layout/SquareAccentList"/>
    <dgm:cxn modelId="{C1F4EB46-4153-4DDE-925B-2CE31929C0D0}" srcId="{C89CC7E9-A98C-4670-9A30-D075DFF64E20}" destId="{001C3330-8820-4E4C-8AF6-192FB76D3284}" srcOrd="0" destOrd="0" parTransId="{EEB71E5C-EFCF-4C56-9E7C-103F0D6D76AC}" sibTransId="{B99041E5-A62B-41F3-84A1-E23A256623E8}"/>
    <dgm:cxn modelId="{33AB5C4D-BA83-40CA-AB93-510366553668}" type="presOf" srcId="{C03071E0-926E-44A0-A600-8F52788BA759}" destId="{6D75447B-7CC4-4E3B-9B4C-763AE65FB00B}" srcOrd="0" destOrd="0" presId="urn:microsoft.com/office/officeart/2008/layout/SquareAccentList"/>
    <dgm:cxn modelId="{31B3E850-27C5-4A82-8677-B3AE96F78136}" srcId="{16295D15-A43F-4FC4-B9BB-824470D3E767}" destId="{C89CC7E9-A98C-4670-9A30-D075DFF64E20}" srcOrd="4" destOrd="0" parTransId="{017A7330-DF91-4DF1-AEA8-B71102924B94}" sibTransId="{D5D4CA8F-2885-4ABC-8881-650B04FDCE6F}"/>
    <dgm:cxn modelId="{621A7056-38CF-4522-8784-3CC85F5B2177}" srcId="{62402415-55CC-4EC5-9398-8B6CE7C9DAC7}" destId="{D96FF162-6752-4041-886C-F7AEC0A604DA}" srcOrd="1" destOrd="0" parTransId="{6F22EF8F-41F9-42E3-86D1-44126B55C560}" sibTransId="{3E01E954-DCA6-48AD-9E54-957EA0C4BADA}"/>
    <dgm:cxn modelId="{74922C59-61DB-4171-A77E-5EDAF1F87177}" srcId="{62402415-55CC-4EC5-9398-8B6CE7C9DAC7}" destId="{99D9CE62-2791-42E5-94EC-5DB01A933C3D}" srcOrd="4" destOrd="0" parTransId="{1BC5100A-E09E-46A4-A3FA-85EF5542F050}" sibTransId="{80637312-C599-4D8F-9F81-D4B6F3A08A41}"/>
    <dgm:cxn modelId="{EF192560-A06A-4C7C-B9B1-C8B266987961}" srcId="{C89CC7E9-A98C-4670-9A30-D075DFF64E20}" destId="{9BDFAF8B-55BC-40C9-92CB-DD8FB93D8DAE}" srcOrd="6" destOrd="0" parTransId="{4C140322-4EE9-47D2-AA95-6DB62DA407E5}" sibTransId="{AF27F85E-BC74-4140-A362-FD72F0560920}"/>
    <dgm:cxn modelId="{367AEB73-F11F-4C74-B3CF-A8908AF7346E}" type="presOf" srcId="{D96FF162-6752-4041-886C-F7AEC0A604DA}" destId="{91EBB893-9646-47EF-9FAD-4EDACCBDFC68}" srcOrd="0" destOrd="0" presId="urn:microsoft.com/office/officeart/2008/layout/SquareAccentList"/>
    <dgm:cxn modelId="{6C643275-E6E8-415D-A103-E14D84595495}" type="presOf" srcId="{62402415-55CC-4EC5-9398-8B6CE7C9DAC7}" destId="{8E866396-075F-492E-92A2-CDE9E408C152}" srcOrd="0" destOrd="0" presId="urn:microsoft.com/office/officeart/2008/layout/SquareAccentList"/>
    <dgm:cxn modelId="{E739B279-D732-4653-9EC1-968A9B7ECB84}" type="presOf" srcId="{99D9CE62-2791-42E5-94EC-5DB01A933C3D}" destId="{0CD01F65-4256-43B3-BE95-B15E4ABB705A}" srcOrd="0" destOrd="0" presId="urn:microsoft.com/office/officeart/2008/layout/SquareAccentList"/>
    <dgm:cxn modelId="{43EC298B-6271-41A4-8C14-609FB65A8400}" type="presOf" srcId="{FAFE1E87-3711-4F70-9324-9C1E0160CBE0}" destId="{2A51DF6F-F945-4E4C-9638-9EB3C141DECA}" srcOrd="0" destOrd="0" presId="urn:microsoft.com/office/officeart/2008/layout/SquareAccentList"/>
    <dgm:cxn modelId="{B597978D-40D0-48BA-B12B-C8986E9F5CA9}" type="presOf" srcId="{17537C20-EF43-4AFA-AFEE-34DDD0847178}" destId="{C39F3062-50E1-4C2C-BB11-39DCC9E81DFD}" srcOrd="0" destOrd="0" presId="urn:microsoft.com/office/officeart/2008/layout/SquareAccentList"/>
    <dgm:cxn modelId="{2A2E9E96-2AF0-4156-9A10-1C35C11E487C}" srcId="{27FF7AF3-7B7E-401B-9178-11479DD3D3FC}" destId="{6013B1AE-871C-4C5D-BF0F-102F062DAAC1}" srcOrd="2" destOrd="0" parTransId="{1C820788-28C5-4D65-A842-61D7C4108252}" sibTransId="{6BD41C75-4428-4D5E-8BD4-A251BA6A1C3B}"/>
    <dgm:cxn modelId="{69A1E897-83F4-48C5-8617-8D4A260683A3}" srcId="{58A9CDC8-4813-481A-9E51-FD9276C07F8C}" destId="{CB8A289E-81A3-457E-B9B4-8A63CC033729}" srcOrd="0" destOrd="0" parTransId="{4D2B3C32-BEDC-4FB1-8AD2-EC4E1EB4740A}" sibTransId="{470D0BF3-23E7-4125-8115-C795FCB85AA8}"/>
    <dgm:cxn modelId="{F391B89A-BAE2-4F76-ABB5-83C5EB8F2798}" type="presOf" srcId="{56B8792C-9A51-4F30-A33F-70BBEC0168D7}" destId="{D48744A7-27EB-45F5-9D78-3C51952ECB0B}" srcOrd="0" destOrd="0" presId="urn:microsoft.com/office/officeart/2008/layout/SquareAccentList"/>
    <dgm:cxn modelId="{F7774B9E-95C3-4D45-A48F-A2CD1F6D63C5}" srcId="{62402415-55CC-4EC5-9398-8B6CE7C9DAC7}" destId="{17537C20-EF43-4AFA-AFEE-34DDD0847178}" srcOrd="3" destOrd="0" parTransId="{1D901C69-1484-47B3-BD04-5040B288AC49}" sibTransId="{C9661462-290A-4F22-8188-6689391D6BF1}"/>
    <dgm:cxn modelId="{B35B00A1-E3C7-4F36-BB80-C5F2D086301C}" srcId="{62402415-55CC-4EC5-9398-8B6CE7C9DAC7}" destId="{DC02DAF8-4607-4F15-92C0-3EE6B5CE28DC}" srcOrd="5" destOrd="0" parTransId="{4D7452B8-1857-45A5-B681-2453320B37DA}" sibTransId="{1F8EC2F5-7689-4039-960E-CF49AAEBFE2F}"/>
    <dgm:cxn modelId="{4DBEF7A4-7D46-4981-9183-E42F423802BA}" type="presOf" srcId="{DC02DAF8-4607-4F15-92C0-3EE6B5CE28DC}" destId="{9437622E-BD16-41AD-A7BE-7663539900DD}" srcOrd="0" destOrd="0" presId="urn:microsoft.com/office/officeart/2008/layout/SquareAccentList"/>
    <dgm:cxn modelId="{E5E696AA-9D2E-48B9-A320-97C182CA86A8}" type="presOf" srcId="{FCF9E849-4FC1-466A-ABF5-B466F05DFD1D}" destId="{8CD08709-372C-46F5-ADE1-74E9811FADAE}" srcOrd="0" destOrd="0" presId="urn:microsoft.com/office/officeart/2008/layout/SquareAccentList"/>
    <dgm:cxn modelId="{541128AF-CD6F-4462-B885-406246A8E849}" type="presOf" srcId="{BB7572C0-9E27-4620-BB09-2E2C6FFD893D}" destId="{32CF45EC-C37C-4097-9FB1-EF84D0D048A0}" srcOrd="0" destOrd="0" presId="urn:microsoft.com/office/officeart/2008/layout/SquareAccentList"/>
    <dgm:cxn modelId="{D42B51AF-BC94-4BC6-9A3E-637F72CE9A15}" type="presOf" srcId="{6013B1AE-871C-4C5D-BF0F-102F062DAAC1}" destId="{36A1C87E-81E5-4B5D-8249-6C658068B538}" srcOrd="0" destOrd="0" presId="urn:microsoft.com/office/officeart/2008/layout/SquareAccentList"/>
    <dgm:cxn modelId="{49BA19B0-2643-4D47-A156-7C433A8F9428}" type="presOf" srcId="{D8649B69-A613-4033-BF56-01AEB332945D}" destId="{1D807A76-1DCB-4329-B071-7CB6F8AD0C0E}" srcOrd="0" destOrd="0" presId="urn:microsoft.com/office/officeart/2008/layout/SquareAccentList"/>
    <dgm:cxn modelId="{E60EC3B3-E81B-470E-B448-547F5B9C4A50}" srcId="{58A9CDC8-4813-481A-9E51-FD9276C07F8C}" destId="{BE220B37-B333-4064-A2A2-ADB60FDD6CEB}" srcOrd="1" destOrd="0" parTransId="{421F9785-2476-4E7C-803D-B6EC5CDFFC40}" sibTransId="{285B413B-58C3-4B34-BB1A-17C75B06056A}"/>
    <dgm:cxn modelId="{9E90BEB6-6B0C-4848-A586-CCE74DFDB0F7}" type="presOf" srcId="{CB8A289E-81A3-457E-B9B4-8A63CC033729}" destId="{845F7822-5ED4-4DA1-BF6B-2284D3006C12}" srcOrd="0" destOrd="0" presId="urn:microsoft.com/office/officeart/2008/layout/SquareAccentList"/>
    <dgm:cxn modelId="{E53DF1B6-4A32-4D2B-A805-F7E577397944}" type="presOf" srcId="{20B81171-B8A0-438B-B71E-78B25EEB8202}" destId="{632CE503-5FB8-45B3-9FF4-A1456E733519}" srcOrd="0" destOrd="0" presId="urn:microsoft.com/office/officeart/2008/layout/SquareAccentList"/>
    <dgm:cxn modelId="{64FE50B8-FD63-4DAA-B18E-E34941A0BF43}" srcId="{C03071E0-926E-44A0-A600-8F52788BA759}" destId="{D8649B69-A613-4033-BF56-01AEB332945D}" srcOrd="1" destOrd="0" parTransId="{4A17F6AA-A842-4E32-A845-721B90731F72}" sibTransId="{9F5BA4FA-870B-4C2E-B764-88A11632E38C}"/>
    <dgm:cxn modelId="{AB92ECBB-BDBE-4CD6-80BA-4152975CB97F}" type="presOf" srcId="{9BDFAF8B-55BC-40C9-92CB-DD8FB93D8DAE}" destId="{F4B17AFE-28EC-463A-9533-29E59AFC77AE}" srcOrd="0" destOrd="0" presId="urn:microsoft.com/office/officeart/2008/layout/SquareAccentList"/>
    <dgm:cxn modelId="{7A727DBD-7430-4A96-AEF9-31AAF1058C1E}" srcId="{C03071E0-926E-44A0-A600-8F52788BA759}" destId="{56B8792C-9A51-4F30-A33F-70BBEC0168D7}" srcOrd="2" destOrd="0" parTransId="{97E1707A-5579-49FE-AE69-3F7292E0ABCA}" sibTransId="{AF2421E7-4A0A-4C97-B133-99E5F359E4D6}"/>
    <dgm:cxn modelId="{CCA6A3BE-1547-482A-B2ED-486B47607FA8}" srcId="{C89CC7E9-A98C-4670-9A30-D075DFF64E20}" destId="{68077B61-F3FB-4176-8C7A-101F1F90CC27}" srcOrd="1" destOrd="0" parTransId="{A5A6C370-93B3-4184-B91B-90833CD76D97}" sibTransId="{EA20CA70-346D-4259-B4EC-5A7FB3691E85}"/>
    <dgm:cxn modelId="{FDD4BDBE-3D2B-4E96-B387-61E92A63AAD5}" srcId="{62402415-55CC-4EC5-9398-8B6CE7C9DAC7}" destId="{FAFE1E87-3711-4F70-9324-9C1E0160CBE0}" srcOrd="0" destOrd="0" parTransId="{63F382EC-F574-41D5-B06A-EC7C9B9C08EA}" sibTransId="{4E8FE1F9-FBB9-43E8-B63B-5647E601F5F9}"/>
    <dgm:cxn modelId="{12DCB3C2-CA6D-4A75-BCB6-ABC04418981E}" srcId="{16295D15-A43F-4FC4-B9BB-824470D3E767}" destId="{62402415-55CC-4EC5-9398-8B6CE7C9DAC7}" srcOrd="3" destOrd="0" parTransId="{B693B54F-9D09-46C7-A51B-CB6C99857EAB}" sibTransId="{4874B3F6-0CFA-478A-B800-6D891331A79E}"/>
    <dgm:cxn modelId="{E96995C8-4396-45A1-BA52-783A8B6BD5CF}" type="presOf" srcId="{001C3330-8820-4E4C-8AF6-192FB76D3284}" destId="{D9F64025-118A-4A3E-BA08-C676DC4B3293}" srcOrd="0" destOrd="0" presId="urn:microsoft.com/office/officeart/2008/layout/SquareAccentList"/>
    <dgm:cxn modelId="{6130FCC9-E8F7-4337-9F7F-7D194F34DE5A}" type="presOf" srcId="{81E5A867-C538-4A6F-BDF8-016FF7EBC86B}" destId="{AC68FA39-3B67-482C-BA89-956EDBC5CFC4}" srcOrd="0" destOrd="0" presId="urn:microsoft.com/office/officeart/2008/layout/SquareAccentList"/>
    <dgm:cxn modelId="{EFE853CD-8FD8-4CD9-93F3-EBEF2AB7D07F}" srcId="{C89CC7E9-A98C-4670-9A30-D075DFF64E20}" destId="{D1B87A44-B15C-4296-8C77-B86305B5732E}" srcOrd="2" destOrd="0" parTransId="{8F1F413E-4435-440F-A675-9FB5F5275844}" sibTransId="{B7393D3D-ECF6-46D9-A2A0-F7DAB1F4B73A}"/>
    <dgm:cxn modelId="{1297BEDD-A6D2-4B14-88E2-25FE514C30D9}" srcId="{16295D15-A43F-4FC4-B9BB-824470D3E767}" destId="{27FF7AF3-7B7E-401B-9178-11479DD3D3FC}" srcOrd="2" destOrd="0" parTransId="{A93CC3A7-439D-4A46-8218-147365FB7E91}" sibTransId="{E25FBD51-9DA7-49A7-BAE3-BA3C06BA1624}"/>
    <dgm:cxn modelId="{07E69FDF-34AB-4FC3-8CEC-F29A941C5E3B}" srcId="{27FF7AF3-7B7E-401B-9178-11479DD3D3FC}" destId="{20B81171-B8A0-438B-B71E-78B25EEB8202}" srcOrd="4" destOrd="0" parTransId="{E2C0EEAB-266F-4894-B161-D2271B13320D}" sibTransId="{F3C3BFBD-FC32-4D1F-80A4-74ADDA48CBB9}"/>
    <dgm:cxn modelId="{56F188E3-7927-4549-9D14-9966ADBF18D8}" type="presOf" srcId="{D960B154-5DC0-4E03-8C69-5BB67629953F}" destId="{98C98619-EAB3-403E-9DE4-E6658A888878}" srcOrd="0" destOrd="0" presId="urn:microsoft.com/office/officeart/2008/layout/SquareAccentList"/>
    <dgm:cxn modelId="{337F34E5-4C0B-4116-B9FA-4B8C7C659AC0}" type="presOf" srcId="{16295D15-A43F-4FC4-B9BB-824470D3E767}" destId="{9127262A-D28E-415A-9F36-34C3B7697BB5}" srcOrd="0" destOrd="0" presId="urn:microsoft.com/office/officeart/2008/layout/SquareAccentList"/>
    <dgm:cxn modelId="{0D397FE5-1206-44AD-8CD3-BB19D9EAB7DA}" type="presOf" srcId="{D475FA56-E5CF-4DEE-879A-214459A5D3E2}" destId="{03B21AEC-4597-49EA-99EA-AFA6D7FD3CAE}" srcOrd="0" destOrd="0" presId="urn:microsoft.com/office/officeart/2008/layout/SquareAccentList"/>
    <dgm:cxn modelId="{115005EA-1892-400A-8D3D-6DF8A3A19F73}" srcId="{C89CC7E9-A98C-4670-9A30-D075DFF64E20}" destId="{B387F618-018A-4DCE-ABAF-C753E3B85C13}" srcOrd="4" destOrd="0" parTransId="{83D90C29-01BC-44BB-8C65-068781F2AC0E}" sibTransId="{BEEEB82A-9EFF-4FF4-98D8-B2913F665A48}"/>
    <dgm:cxn modelId="{0E009DF0-6D94-4D0A-9C92-89E89CF5B6B1}" srcId="{27FF7AF3-7B7E-401B-9178-11479DD3D3FC}" destId="{D475FA56-E5CF-4DEE-879A-214459A5D3E2}" srcOrd="0" destOrd="0" parTransId="{675BDEF7-2E95-480D-ACB5-8F75375533F4}" sibTransId="{39CFD2CF-5306-4A3D-B852-D6E9B9B150A3}"/>
    <dgm:cxn modelId="{98870FF1-1D0A-4F35-8802-3BAAB78B9779}" type="presOf" srcId="{B387F618-018A-4DCE-ABAF-C753E3B85C13}" destId="{6F7E06D6-492F-4039-9FB4-671532E1C064}" srcOrd="0" destOrd="0" presId="urn:microsoft.com/office/officeart/2008/layout/SquareAccentList"/>
    <dgm:cxn modelId="{A8C00FF5-314B-4A37-905F-6701642BFB3A}" srcId="{C03071E0-926E-44A0-A600-8F52788BA759}" destId="{FCF9E849-4FC1-466A-ABF5-B466F05DFD1D}" srcOrd="0" destOrd="0" parTransId="{589816AA-5E19-476C-B1AB-96BAAAFFA443}" sibTransId="{94F2CC3F-1E01-4DBE-9238-11D285AA0E9A}"/>
    <dgm:cxn modelId="{DE570841-40BA-441E-B917-F84F4C4C2E58}" type="presParOf" srcId="{9127262A-D28E-415A-9F36-34C3B7697BB5}" destId="{614370E9-15BD-4860-B0F3-5DD0755D651A}" srcOrd="0" destOrd="0" presId="urn:microsoft.com/office/officeart/2008/layout/SquareAccentList"/>
    <dgm:cxn modelId="{A77D99FF-A4F3-4823-AD6E-AE892BAD1643}" type="presParOf" srcId="{614370E9-15BD-4860-B0F3-5DD0755D651A}" destId="{7EC69510-6773-4DF7-AF6E-B525C069C86D}" srcOrd="0" destOrd="0" presId="urn:microsoft.com/office/officeart/2008/layout/SquareAccentList"/>
    <dgm:cxn modelId="{2F321980-5E77-4E1F-AF29-74209CC347CE}" type="presParOf" srcId="{7EC69510-6773-4DF7-AF6E-B525C069C86D}" destId="{97961AC7-7C18-45E7-9F55-4D8BB3B5899B}" srcOrd="0" destOrd="0" presId="urn:microsoft.com/office/officeart/2008/layout/SquareAccentList"/>
    <dgm:cxn modelId="{5644F2CE-2655-431E-97D4-1B28868B2918}" type="presParOf" srcId="{7EC69510-6773-4DF7-AF6E-B525C069C86D}" destId="{1F8F138F-8E15-46DA-B597-3FF192BF0AE5}" srcOrd="1" destOrd="0" presId="urn:microsoft.com/office/officeart/2008/layout/SquareAccentList"/>
    <dgm:cxn modelId="{6FE3852B-D047-4FF7-BADB-F3FEF4F80648}" type="presParOf" srcId="{7EC69510-6773-4DF7-AF6E-B525C069C86D}" destId="{6D75447B-7CC4-4E3B-9B4C-763AE65FB00B}" srcOrd="2" destOrd="0" presId="urn:microsoft.com/office/officeart/2008/layout/SquareAccentList"/>
    <dgm:cxn modelId="{749A06C4-A2C1-40E9-B3BE-CEE6F523C03C}" type="presParOf" srcId="{614370E9-15BD-4860-B0F3-5DD0755D651A}" destId="{CCAF0752-BB43-4EF7-910F-CA13F6D2100C}" srcOrd="1" destOrd="0" presId="urn:microsoft.com/office/officeart/2008/layout/SquareAccentList"/>
    <dgm:cxn modelId="{A5C6DD88-7464-4616-BF28-F1DA420D8C25}" type="presParOf" srcId="{CCAF0752-BB43-4EF7-910F-CA13F6D2100C}" destId="{DEE279D8-682D-433C-96BA-4AC256ADE78B}" srcOrd="0" destOrd="0" presId="urn:microsoft.com/office/officeart/2008/layout/SquareAccentList"/>
    <dgm:cxn modelId="{C4A7B351-AD03-4D1B-92CF-2DCEE9EE4551}" type="presParOf" srcId="{DEE279D8-682D-433C-96BA-4AC256ADE78B}" destId="{1FBDA456-DCAE-48DA-8DB3-C7FE8A4B5096}" srcOrd="0" destOrd="0" presId="urn:microsoft.com/office/officeart/2008/layout/SquareAccentList"/>
    <dgm:cxn modelId="{D4816642-A0D3-4FA8-B974-676956C04C2E}" type="presParOf" srcId="{DEE279D8-682D-433C-96BA-4AC256ADE78B}" destId="{8CD08709-372C-46F5-ADE1-74E9811FADAE}" srcOrd="1" destOrd="0" presId="urn:microsoft.com/office/officeart/2008/layout/SquareAccentList"/>
    <dgm:cxn modelId="{9D578D93-AFA9-4541-8F63-2999FD3A6EDB}" type="presParOf" srcId="{CCAF0752-BB43-4EF7-910F-CA13F6D2100C}" destId="{81664422-CC0D-47F6-B72C-FFCBA72E9046}" srcOrd="1" destOrd="0" presId="urn:microsoft.com/office/officeart/2008/layout/SquareAccentList"/>
    <dgm:cxn modelId="{FDC99E57-EF81-4D24-8A8F-C7C3DC409B97}" type="presParOf" srcId="{81664422-CC0D-47F6-B72C-FFCBA72E9046}" destId="{F64E9066-602F-49F8-BB55-3D5F7C2E0344}" srcOrd="0" destOrd="0" presId="urn:microsoft.com/office/officeart/2008/layout/SquareAccentList"/>
    <dgm:cxn modelId="{BD62A179-BA8D-48EC-B84D-9733E9813331}" type="presParOf" srcId="{81664422-CC0D-47F6-B72C-FFCBA72E9046}" destId="{1D807A76-1DCB-4329-B071-7CB6F8AD0C0E}" srcOrd="1" destOrd="0" presId="urn:microsoft.com/office/officeart/2008/layout/SquareAccentList"/>
    <dgm:cxn modelId="{3FACA687-288B-43FC-B3E1-DB42710AE722}" type="presParOf" srcId="{CCAF0752-BB43-4EF7-910F-CA13F6D2100C}" destId="{103A2FD3-9A9D-4C06-B520-3821527C9E81}" srcOrd="2" destOrd="0" presId="urn:microsoft.com/office/officeart/2008/layout/SquareAccentList"/>
    <dgm:cxn modelId="{DC2AFFF9-AEA3-4D65-81FE-EE6F6CCE3623}" type="presParOf" srcId="{103A2FD3-9A9D-4C06-B520-3821527C9E81}" destId="{CFC03DDA-D2BE-4A85-92A0-436A133BCB0A}" srcOrd="0" destOrd="0" presId="urn:microsoft.com/office/officeart/2008/layout/SquareAccentList"/>
    <dgm:cxn modelId="{FA3002F8-9F32-4D83-A779-CDC7484EB105}" type="presParOf" srcId="{103A2FD3-9A9D-4C06-B520-3821527C9E81}" destId="{D48744A7-27EB-45F5-9D78-3C51952ECB0B}" srcOrd="1" destOrd="0" presId="urn:microsoft.com/office/officeart/2008/layout/SquareAccentList"/>
    <dgm:cxn modelId="{7D88A6BF-D8ED-49FF-82F9-4B28C7675C0D}" type="presParOf" srcId="{9127262A-D28E-415A-9F36-34C3B7697BB5}" destId="{CE119191-A945-4AA8-BA37-025CAE22854C}" srcOrd="1" destOrd="0" presId="urn:microsoft.com/office/officeart/2008/layout/SquareAccentList"/>
    <dgm:cxn modelId="{72BE33E8-975F-4400-9BE5-8BD2C4962CB8}" type="presParOf" srcId="{CE119191-A945-4AA8-BA37-025CAE22854C}" destId="{24A44079-BD34-45F2-AFEC-6FEA4398F99E}" srcOrd="0" destOrd="0" presId="urn:microsoft.com/office/officeart/2008/layout/SquareAccentList"/>
    <dgm:cxn modelId="{63B14C99-ABE0-4939-8530-3C0A80CD5D93}" type="presParOf" srcId="{24A44079-BD34-45F2-AFEC-6FEA4398F99E}" destId="{8EFBDB34-B833-409E-8842-CD766E909E61}" srcOrd="0" destOrd="0" presId="urn:microsoft.com/office/officeart/2008/layout/SquareAccentList"/>
    <dgm:cxn modelId="{55B0FAC4-FE4F-43D9-96A0-E0D9F1ACA8E3}" type="presParOf" srcId="{24A44079-BD34-45F2-AFEC-6FEA4398F99E}" destId="{5FCA2A92-1383-491D-9065-D58B0874C020}" srcOrd="1" destOrd="0" presId="urn:microsoft.com/office/officeart/2008/layout/SquareAccentList"/>
    <dgm:cxn modelId="{8ABEC4EC-C73D-484E-8AC3-184C37A91178}" type="presParOf" srcId="{24A44079-BD34-45F2-AFEC-6FEA4398F99E}" destId="{3840657A-2ECD-4B94-A05D-6E826952CAB6}" srcOrd="2" destOrd="0" presId="urn:microsoft.com/office/officeart/2008/layout/SquareAccentList"/>
    <dgm:cxn modelId="{73D6C705-74FC-4105-809D-DBD8D61A6FCD}" type="presParOf" srcId="{CE119191-A945-4AA8-BA37-025CAE22854C}" destId="{41799D8B-F15E-4A61-8853-388B57EB3735}" srcOrd="1" destOrd="0" presId="urn:microsoft.com/office/officeart/2008/layout/SquareAccentList"/>
    <dgm:cxn modelId="{C4B17A3D-0A0C-4050-8FA4-1EC3A9EA9721}" type="presParOf" srcId="{41799D8B-F15E-4A61-8853-388B57EB3735}" destId="{D19BFCC9-552C-47AE-8195-29A00639B76B}" srcOrd="0" destOrd="0" presId="urn:microsoft.com/office/officeart/2008/layout/SquareAccentList"/>
    <dgm:cxn modelId="{36F17DC8-1E71-4904-A332-7BCE89292844}" type="presParOf" srcId="{D19BFCC9-552C-47AE-8195-29A00639B76B}" destId="{4071CA8A-8E2A-45AE-B8A0-0BC36C52EECC}" srcOrd="0" destOrd="0" presId="urn:microsoft.com/office/officeart/2008/layout/SquareAccentList"/>
    <dgm:cxn modelId="{4C230BF1-FC37-416A-BC9D-9AA0B15F5169}" type="presParOf" srcId="{D19BFCC9-552C-47AE-8195-29A00639B76B}" destId="{845F7822-5ED4-4DA1-BF6B-2284D3006C12}" srcOrd="1" destOrd="0" presId="urn:microsoft.com/office/officeart/2008/layout/SquareAccentList"/>
    <dgm:cxn modelId="{6317B446-DA0F-4476-BC53-CF68FD984E8C}" type="presParOf" srcId="{41799D8B-F15E-4A61-8853-388B57EB3735}" destId="{8DA9FB13-850B-49A0-98CA-9C8C7CB2D602}" srcOrd="1" destOrd="0" presId="urn:microsoft.com/office/officeart/2008/layout/SquareAccentList"/>
    <dgm:cxn modelId="{25D79DB9-7FBB-4E54-9AFB-BB6DBABF63A2}" type="presParOf" srcId="{8DA9FB13-850B-49A0-98CA-9C8C7CB2D602}" destId="{2BC9E09E-F306-4654-9925-AA006B9B5679}" srcOrd="0" destOrd="0" presId="urn:microsoft.com/office/officeart/2008/layout/SquareAccentList"/>
    <dgm:cxn modelId="{074BDB3E-1A9B-4BB9-BE09-4E671DF91DBC}" type="presParOf" srcId="{8DA9FB13-850B-49A0-98CA-9C8C7CB2D602}" destId="{FCEC3A24-D4C0-49FC-A994-992E131A85FD}" srcOrd="1" destOrd="0" presId="urn:microsoft.com/office/officeart/2008/layout/SquareAccentList"/>
    <dgm:cxn modelId="{1C12D9CB-3750-4445-9E3A-168A0D8EAF4A}" type="presParOf" srcId="{9127262A-D28E-415A-9F36-34C3B7697BB5}" destId="{98C0FC3A-A0FC-427C-9CA5-2D7860116FDC}" srcOrd="2" destOrd="0" presId="urn:microsoft.com/office/officeart/2008/layout/SquareAccentList"/>
    <dgm:cxn modelId="{38E31CE6-76FC-477E-B712-CE75B841411F}" type="presParOf" srcId="{98C0FC3A-A0FC-427C-9CA5-2D7860116FDC}" destId="{D6094F83-A5BA-4E84-8368-770B6443CCE8}" srcOrd="0" destOrd="0" presId="urn:microsoft.com/office/officeart/2008/layout/SquareAccentList"/>
    <dgm:cxn modelId="{5BA2E7BD-44F8-4AE4-B451-2549BD921DD0}" type="presParOf" srcId="{D6094F83-A5BA-4E84-8368-770B6443CCE8}" destId="{F2AB2D85-EAA7-4153-A14C-9B9C1C425F28}" srcOrd="0" destOrd="0" presId="urn:microsoft.com/office/officeart/2008/layout/SquareAccentList"/>
    <dgm:cxn modelId="{2ED12F26-EE47-4D3B-AA31-FBBBA981655E}" type="presParOf" srcId="{D6094F83-A5BA-4E84-8368-770B6443CCE8}" destId="{02C7E916-FE0F-42C0-BA64-C1F23A340801}" srcOrd="1" destOrd="0" presId="urn:microsoft.com/office/officeart/2008/layout/SquareAccentList"/>
    <dgm:cxn modelId="{03E34B7D-5E1A-4D11-8DAB-732552192C56}" type="presParOf" srcId="{D6094F83-A5BA-4E84-8368-770B6443CCE8}" destId="{C7CCAF25-EB5C-436A-9D9B-816287E5E067}" srcOrd="2" destOrd="0" presId="urn:microsoft.com/office/officeart/2008/layout/SquareAccentList"/>
    <dgm:cxn modelId="{BE3ADF43-60F0-4684-843E-7902CB222178}" type="presParOf" srcId="{98C0FC3A-A0FC-427C-9CA5-2D7860116FDC}" destId="{7E4B9AD2-729E-47A6-9479-0F1D2BB49752}" srcOrd="1" destOrd="0" presId="urn:microsoft.com/office/officeart/2008/layout/SquareAccentList"/>
    <dgm:cxn modelId="{A723C49C-F6CC-478B-9A58-4E4EB6C3CFBE}" type="presParOf" srcId="{7E4B9AD2-729E-47A6-9479-0F1D2BB49752}" destId="{168717E8-5171-4976-A6CD-32FB6D21F3E1}" srcOrd="0" destOrd="0" presId="urn:microsoft.com/office/officeart/2008/layout/SquareAccentList"/>
    <dgm:cxn modelId="{5ADE4272-501A-4E62-BB5E-9BF3132C04E8}" type="presParOf" srcId="{168717E8-5171-4976-A6CD-32FB6D21F3E1}" destId="{6AAB552E-31C5-4DA1-A314-63CB6073FBFD}" srcOrd="0" destOrd="0" presId="urn:microsoft.com/office/officeart/2008/layout/SquareAccentList"/>
    <dgm:cxn modelId="{5E25BBB0-3B8C-48A1-9B97-040D0CC8FE10}" type="presParOf" srcId="{168717E8-5171-4976-A6CD-32FB6D21F3E1}" destId="{03B21AEC-4597-49EA-99EA-AFA6D7FD3CAE}" srcOrd="1" destOrd="0" presId="urn:microsoft.com/office/officeart/2008/layout/SquareAccentList"/>
    <dgm:cxn modelId="{573DB2F3-C27E-4ED9-80B3-26D19BF4E643}" type="presParOf" srcId="{7E4B9AD2-729E-47A6-9479-0F1D2BB49752}" destId="{62B15CB6-188B-4441-9CBE-EB62E97B1E82}" srcOrd="1" destOrd="0" presId="urn:microsoft.com/office/officeart/2008/layout/SquareAccentList"/>
    <dgm:cxn modelId="{623B36F1-4220-454F-8A76-8C5BB9E97A1A}" type="presParOf" srcId="{62B15CB6-188B-4441-9CBE-EB62E97B1E82}" destId="{5A96AC6E-2ACA-4EC7-80BF-19F51CF1836D}" srcOrd="0" destOrd="0" presId="urn:microsoft.com/office/officeart/2008/layout/SquareAccentList"/>
    <dgm:cxn modelId="{96B5DDC3-D08D-44AB-BE8D-E800B2FDFD75}" type="presParOf" srcId="{62B15CB6-188B-4441-9CBE-EB62E97B1E82}" destId="{32CF45EC-C37C-4097-9FB1-EF84D0D048A0}" srcOrd="1" destOrd="0" presId="urn:microsoft.com/office/officeart/2008/layout/SquareAccentList"/>
    <dgm:cxn modelId="{DD5A08BB-0D22-40F6-810E-7D7804E264AD}" type="presParOf" srcId="{7E4B9AD2-729E-47A6-9479-0F1D2BB49752}" destId="{250CC76B-7ED9-46A0-B827-FF7770CD92A0}" srcOrd="2" destOrd="0" presId="urn:microsoft.com/office/officeart/2008/layout/SquareAccentList"/>
    <dgm:cxn modelId="{36A6A653-37FD-463E-8714-2EBE4CED0942}" type="presParOf" srcId="{250CC76B-7ED9-46A0-B827-FF7770CD92A0}" destId="{F28590B0-F89B-4041-A79C-18DBE47EDB78}" srcOrd="0" destOrd="0" presId="urn:microsoft.com/office/officeart/2008/layout/SquareAccentList"/>
    <dgm:cxn modelId="{E5E2C12A-130D-417B-8633-E8C5088419C0}" type="presParOf" srcId="{250CC76B-7ED9-46A0-B827-FF7770CD92A0}" destId="{36A1C87E-81E5-4B5D-8249-6C658068B538}" srcOrd="1" destOrd="0" presId="urn:microsoft.com/office/officeart/2008/layout/SquareAccentList"/>
    <dgm:cxn modelId="{6BEEAED8-06F2-4DFC-BEFF-E664E6152CD3}" type="presParOf" srcId="{7E4B9AD2-729E-47A6-9479-0F1D2BB49752}" destId="{6D2C89A6-8B49-405A-A087-1F5C235DECE3}" srcOrd="3" destOrd="0" presId="urn:microsoft.com/office/officeart/2008/layout/SquareAccentList"/>
    <dgm:cxn modelId="{22F03195-1F7D-4174-BABE-626B6B391782}" type="presParOf" srcId="{6D2C89A6-8B49-405A-A087-1F5C235DECE3}" destId="{2BAD42C5-FAF5-473C-BFFC-CDD5F49E0DB1}" srcOrd="0" destOrd="0" presId="urn:microsoft.com/office/officeart/2008/layout/SquareAccentList"/>
    <dgm:cxn modelId="{2121E117-9313-401C-8F9D-4E819BA845C2}" type="presParOf" srcId="{6D2C89A6-8B49-405A-A087-1F5C235DECE3}" destId="{98C98619-EAB3-403E-9DE4-E6658A888878}" srcOrd="1" destOrd="0" presId="urn:microsoft.com/office/officeart/2008/layout/SquareAccentList"/>
    <dgm:cxn modelId="{E37FD2BA-2EBF-4AB0-A198-673A8482BC08}" type="presParOf" srcId="{7E4B9AD2-729E-47A6-9479-0F1D2BB49752}" destId="{D4B0AB05-0B27-446A-B46A-B7372AF983C2}" srcOrd="4" destOrd="0" presId="urn:microsoft.com/office/officeart/2008/layout/SquareAccentList"/>
    <dgm:cxn modelId="{D001192C-C279-4435-8E26-928ECDB7ED44}" type="presParOf" srcId="{D4B0AB05-0B27-446A-B46A-B7372AF983C2}" destId="{7F97ADDC-E4FA-4D7A-9C50-FA0176FB7B67}" srcOrd="0" destOrd="0" presId="urn:microsoft.com/office/officeart/2008/layout/SquareAccentList"/>
    <dgm:cxn modelId="{A2CB37FC-6542-45F5-A109-3320B707464A}" type="presParOf" srcId="{D4B0AB05-0B27-446A-B46A-B7372AF983C2}" destId="{632CE503-5FB8-45B3-9FF4-A1456E733519}" srcOrd="1" destOrd="0" presId="urn:microsoft.com/office/officeart/2008/layout/SquareAccentList"/>
    <dgm:cxn modelId="{5290BBF9-5A3E-48CC-AD79-BC7688CDA3A9}" type="presParOf" srcId="{9127262A-D28E-415A-9F36-34C3B7697BB5}" destId="{F0994157-7F26-4303-B1AB-25CCE461E46C}" srcOrd="3" destOrd="0" presId="urn:microsoft.com/office/officeart/2008/layout/SquareAccentList"/>
    <dgm:cxn modelId="{434DEB95-3065-49B8-902D-3ECC7C2DA650}" type="presParOf" srcId="{F0994157-7F26-4303-B1AB-25CCE461E46C}" destId="{4D8E5125-382B-486B-BC8B-89778726D850}" srcOrd="0" destOrd="0" presId="urn:microsoft.com/office/officeart/2008/layout/SquareAccentList"/>
    <dgm:cxn modelId="{B1B0065C-0E20-4363-BFCA-4BAF37BB6F08}" type="presParOf" srcId="{4D8E5125-382B-486B-BC8B-89778726D850}" destId="{6CCADBE1-D66B-42B2-AEF6-CEBE0B2027FC}" srcOrd="0" destOrd="0" presId="urn:microsoft.com/office/officeart/2008/layout/SquareAccentList"/>
    <dgm:cxn modelId="{8ABCE4C6-2088-42E2-ACC9-3FC38BA0C124}" type="presParOf" srcId="{4D8E5125-382B-486B-BC8B-89778726D850}" destId="{35B7F284-52B0-44E3-B2A7-93996E8D10B5}" srcOrd="1" destOrd="0" presId="urn:microsoft.com/office/officeart/2008/layout/SquareAccentList"/>
    <dgm:cxn modelId="{6571E0B8-BD2A-4E5F-B528-662C6471F2AD}" type="presParOf" srcId="{4D8E5125-382B-486B-BC8B-89778726D850}" destId="{8E866396-075F-492E-92A2-CDE9E408C152}" srcOrd="2" destOrd="0" presId="urn:microsoft.com/office/officeart/2008/layout/SquareAccentList"/>
    <dgm:cxn modelId="{64A450F6-5DA4-49FD-8B97-5963F72E9400}" type="presParOf" srcId="{F0994157-7F26-4303-B1AB-25CCE461E46C}" destId="{BCD0541C-FE9F-43BF-955A-3A70EEFB5BBA}" srcOrd="1" destOrd="0" presId="urn:microsoft.com/office/officeart/2008/layout/SquareAccentList"/>
    <dgm:cxn modelId="{E66A4BFD-BF10-4F36-94EC-68703227AD7E}" type="presParOf" srcId="{BCD0541C-FE9F-43BF-955A-3A70EEFB5BBA}" destId="{73278274-BCA4-4F47-8364-5627A602F9B3}" srcOrd="0" destOrd="0" presId="urn:microsoft.com/office/officeart/2008/layout/SquareAccentList"/>
    <dgm:cxn modelId="{DDA2BBDA-9E2F-4321-A130-44254522CA7A}" type="presParOf" srcId="{73278274-BCA4-4F47-8364-5627A602F9B3}" destId="{96FE3B95-D92F-4254-8B72-9F3D2E456CDC}" srcOrd="0" destOrd="0" presId="urn:microsoft.com/office/officeart/2008/layout/SquareAccentList"/>
    <dgm:cxn modelId="{7A821F2F-1EBE-46C1-8CD2-56C214E593AF}" type="presParOf" srcId="{73278274-BCA4-4F47-8364-5627A602F9B3}" destId="{2A51DF6F-F945-4E4C-9638-9EB3C141DECA}" srcOrd="1" destOrd="0" presId="urn:microsoft.com/office/officeart/2008/layout/SquareAccentList"/>
    <dgm:cxn modelId="{F58BAE6D-DC0A-4E6B-B791-FD9BE1259EFD}" type="presParOf" srcId="{BCD0541C-FE9F-43BF-955A-3A70EEFB5BBA}" destId="{87DDB248-E7D3-4B3E-AEED-2C1EA7F05A0E}" srcOrd="1" destOrd="0" presId="urn:microsoft.com/office/officeart/2008/layout/SquareAccentList"/>
    <dgm:cxn modelId="{4B6370D7-3E0F-4ECD-AFAB-31BB7DD529E5}" type="presParOf" srcId="{87DDB248-E7D3-4B3E-AEED-2C1EA7F05A0E}" destId="{04E2B6BD-ACAD-4EE6-A5F7-38C34F919CDC}" srcOrd="0" destOrd="0" presId="urn:microsoft.com/office/officeart/2008/layout/SquareAccentList"/>
    <dgm:cxn modelId="{FECB1C6A-A1D0-49A4-B67C-B1E9FD296FF6}" type="presParOf" srcId="{87DDB248-E7D3-4B3E-AEED-2C1EA7F05A0E}" destId="{91EBB893-9646-47EF-9FAD-4EDACCBDFC68}" srcOrd="1" destOrd="0" presId="urn:microsoft.com/office/officeart/2008/layout/SquareAccentList"/>
    <dgm:cxn modelId="{A079A795-C2B6-4C15-8C41-B3499F0FC551}" type="presParOf" srcId="{BCD0541C-FE9F-43BF-955A-3A70EEFB5BBA}" destId="{44B24C20-E3FB-4539-9226-70902D035E63}" srcOrd="2" destOrd="0" presId="urn:microsoft.com/office/officeart/2008/layout/SquareAccentList"/>
    <dgm:cxn modelId="{557D937F-19A6-4454-A48D-0FEB6AF9FE0C}" type="presParOf" srcId="{44B24C20-E3FB-4539-9226-70902D035E63}" destId="{192D9E5A-703B-4520-ACDC-62AFB93F438D}" srcOrd="0" destOrd="0" presId="urn:microsoft.com/office/officeart/2008/layout/SquareAccentList"/>
    <dgm:cxn modelId="{61668C91-1456-4A73-B0DC-8D3BBADD1E2A}" type="presParOf" srcId="{44B24C20-E3FB-4539-9226-70902D035E63}" destId="{DF83A627-1930-421C-84D2-5508A4548189}" srcOrd="1" destOrd="0" presId="urn:microsoft.com/office/officeart/2008/layout/SquareAccentList"/>
    <dgm:cxn modelId="{CE52F057-1EA0-4DD9-A478-549CAB062445}" type="presParOf" srcId="{BCD0541C-FE9F-43BF-955A-3A70EEFB5BBA}" destId="{842ACC0F-5BC8-4099-957F-7E74485520EF}" srcOrd="3" destOrd="0" presId="urn:microsoft.com/office/officeart/2008/layout/SquareAccentList"/>
    <dgm:cxn modelId="{49247FE2-5F76-4BEE-9592-D5119A77F44A}" type="presParOf" srcId="{842ACC0F-5BC8-4099-957F-7E74485520EF}" destId="{9D3C584B-F313-4B2F-AFF6-4AC810EADA19}" srcOrd="0" destOrd="0" presId="urn:microsoft.com/office/officeart/2008/layout/SquareAccentList"/>
    <dgm:cxn modelId="{841AD4AC-9B34-4F51-9A2C-C8ED17513E27}" type="presParOf" srcId="{842ACC0F-5BC8-4099-957F-7E74485520EF}" destId="{C39F3062-50E1-4C2C-BB11-39DCC9E81DFD}" srcOrd="1" destOrd="0" presId="urn:microsoft.com/office/officeart/2008/layout/SquareAccentList"/>
    <dgm:cxn modelId="{DFDEBC07-036F-48F5-9AB5-44275D7E70C1}" type="presParOf" srcId="{BCD0541C-FE9F-43BF-955A-3A70EEFB5BBA}" destId="{B431D63C-C124-4B2E-AB20-C75030D395C3}" srcOrd="4" destOrd="0" presId="urn:microsoft.com/office/officeart/2008/layout/SquareAccentList"/>
    <dgm:cxn modelId="{C8133CB7-E2C1-40F8-8215-E04802325AED}" type="presParOf" srcId="{B431D63C-C124-4B2E-AB20-C75030D395C3}" destId="{BA44693E-4086-483A-831C-385EFAFF6F32}" srcOrd="0" destOrd="0" presId="urn:microsoft.com/office/officeart/2008/layout/SquareAccentList"/>
    <dgm:cxn modelId="{526D8320-50E8-4B85-ABFA-FE75A768F5C5}" type="presParOf" srcId="{B431D63C-C124-4B2E-AB20-C75030D395C3}" destId="{0CD01F65-4256-43B3-BE95-B15E4ABB705A}" srcOrd="1" destOrd="0" presId="urn:microsoft.com/office/officeart/2008/layout/SquareAccentList"/>
    <dgm:cxn modelId="{ECB30367-D676-4EB0-A25E-F4CC9E226588}" type="presParOf" srcId="{BCD0541C-FE9F-43BF-955A-3A70EEFB5BBA}" destId="{26292DE2-FD31-45CB-A4C9-F1F74405E1C1}" srcOrd="5" destOrd="0" presId="urn:microsoft.com/office/officeart/2008/layout/SquareAccentList"/>
    <dgm:cxn modelId="{D9183829-1405-42D4-AC01-EBDF82047D55}" type="presParOf" srcId="{26292DE2-FD31-45CB-A4C9-F1F74405E1C1}" destId="{90C92E7E-1E47-4821-92E9-573FC206E176}" srcOrd="0" destOrd="0" presId="urn:microsoft.com/office/officeart/2008/layout/SquareAccentList"/>
    <dgm:cxn modelId="{B012F565-91D3-432F-A2DE-F3375A209263}" type="presParOf" srcId="{26292DE2-FD31-45CB-A4C9-F1F74405E1C1}" destId="{9437622E-BD16-41AD-A7BE-7663539900DD}" srcOrd="1" destOrd="0" presId="urn:microsoft.com/office/officeart/2008/layout/SquareAccentList"/>
    <dgm:cxn modelId="{10416A74-03E8-4896-9749-AC962CED06D9}" type="presParOf" srcId="{9127262A-D28E-415A-9F36-34C3B7697BB5}" destId="{D65CF023-A034-42FA-A730-9853806D8F3B}" srcOrd="4" destOrd="0" presId="urn:microsoft.com/office/officeart/2008/layout/SquareAccentList"/>
    <dgm:cxn modelId="{9331F994-FFA4-4EDE-825F-1F974F4D2DBE}" type="presParOf" srcId="{D65CF023-A034-42FA-A730-9853806D8F3B}" destId="{6FBAF879-0A8F-4AE7-A181-326C96BED31A}" srcOrd="0" destOrd="0" presId="urn:microsoft.com/office/officeart/2008/layout/SquareAccentList"/>
    <dgm:cxn modelId="{71A99C6D-3571-4982-ADF0-A61B1DB67BD4}" type="presParOf" srcId="{6FBAF879-0A8F-4AE7-A181-326C96BED31A}" destId="{E4657AF6-1211-4659-99BA-FB1927A28B30}" srcOrd="0" destOrd="0" presId="urn:microsoft.com/office/officeart/2008/layout/SquareAccentList"/>
    <dgm:cxn modelId="{CAD94A06-7F57-4371-80FA-E8396245A4E3}" type="presParOf" srcId="{6FBAF879-0A8F-4AE7-A181-326C96BED31A}" destId="{90B74D6B-E6B5-4BF5-8882-632201A592D3}" srcOrd="1" destOrd="0" presId="urn:microsoft.com/office/officeart/2008/layout/SquareAccentList"/>
    <dgm:cxn modelId="{8E7F1C57-56EE-4319-A490-3D031F74466A}" type="presParOf" srcId="{6FBAF879-0A8F-4AE7-A181-326C96BED31A}" destId="{DEEA6453-6169-4113-9083-39B8D8C75B4E}" srcOrd="2" destOrd="0" presId="urn:microsoft.com/office/officeart/2008/layout/SquareAccentList"/>
    <dgm:cxn modelId="{950993F4-60A2-4D74-BEF3-9926D38D6AFB}" type="presParOf" srcId="{D65CF023-A034-42FA-A730-9853806D8F3B}" destId="{C2793A89-D91C-4FCF-AC98-32E84D71C7DD}" srcOrd="1" destOrd="0" presId="urn:microsoft.com/office/officeart/2008/layout/SquareAccentList"/>
    <dgm:cxn modelId="{A14F384E-FA01-4614-92F0-BA7905930474}" type="presParOf" srcId="{C2793A89-D91C-4FCF-AC98-32E84D71C7DD}" destId="{BB5374F8-C359-463B-AD7A-C982DF18D7FE}" srcOrd="0" destOrd="0" presId="urn:microsoft.com/office/officeart/2008/layout/SquareAccentList"/>
    <dgm:cxn modelId="{2C25F63F-F2D9-41A2-9957-DD2F56FABCCA}" type="presParOf" srcId="{BB5374F8-C359-463B-AD7A-C982DF18D7FE}" destId="{CB9DB6AB-0825-4A97-8D29-E92859717329}" srcOrd="0" destOrd="0" presId="urn:microsoft.com/office/officeart/2008/layout/SquareAccentList"/>
    <dgm:cxn modelId="{6DDD3B09-4BFB-47E1-B916-360EE1FFCE21}" type="presParOf" srcId="{BB5374F8-C359-463B-AD7A-C982DF18D7FE}" destId="{D9F64025-118A-4A3E-BA08-C676DC4B3293}" srcOrd="1" destOrd="0" presId="urn:microsoft.com/office/officeart/2008/layout/SquareAccentList"/>
    <dgm:cxn modelId="{C8D5B7A5-1E97-419E-B789-75B0F3BA6606}" type="presParOf" srcId="{C2793A89-D91C-4FCF-AC98-32E84D71C7DD}" destId="{940E2AA8-42D1-412E-B795-2861D68E23A3}" srcOrd="1" destOrd="0" presId="urn:microsoft.com/office/officeart/2008/layout/SquareAccentList"/>
    <dgm:cxn modelId="{C144294E-3C77-4610-B3A9-EA05CF652740}" type="presParOf" srcId="{940E2AA8-42D1-412E-B795-2861D68E23A3}" destId="{CC30A423-4599-4070-A501-6D50AA1FE9A2}" srcOrd="0" destOrd="0" presId="urn:microsoft.com/office/officeart/2008/layout/SquareAccentList"/>
    <dgm:cxn modelId="{81B67D48-A186-410F-A4A6-0A2B2BE69E25}" type="presParOf" srcId="{940E2AA8-42D1-412E-B795-2861D68E23A3}" destId="{2C0F8C23-743D-4C25-AAE1-DC865A2A63B9}" srcOrd="1" destOrd="0" presId="urn:microsoft.com/office/officeart/2008/layout/SquareAccentList"/>
    <dgm:cxn modelId="{011259C4-AC37-4EF3-9EBC-EA7810A702DB}" type="presParOf" srcId="{C2793A89-D91C-4FCF-AC98-32E84D71C7DD}" destId="{495D58A3-B6BF-44C1-9941-12B1E279F1BE}" srcOrd="2" destOrd="0" presId="urn:microsoft.com/office/officeart/2008/layout/SquareAccentList"/>
    <dgm:cxn modelId="{0F24956A-5026-4B8E-9094-06C10B68401E}" type="presParOf" srcId="{495D58A3-B6BF-44C1-9941-12B1E279F1BE}" destId="{AD9A2F62-24D4-40E7-A5B3-3DEEB21D8249}" srcOrd="0" destOrd="0" presId="urn:microsoft.com/office/officeart/2008/layout/SquareAccentList"/>
    <dgm:cxn modelId="{5C2EE8FF-4FD6-4D71-A12F-6338F0C71F33}" type="presParOf" srcId="{495D58A3-B6BF-44C1-9941-12B1E279F1BE}" destId="{8314310C-F025-47A6-B6DB-B941582562B1}" srcOrd="1" destOrd="0" presId="urn:microsoft.com/office/officeart/2008/layout/SquareAccentList"/>
    <dgm:cxn modelId="{6C116C21-FF91-43C5-884C-A01177327DB2}" type="presParOf" srcId="{C2793A89-D91C-4FCF-AC98-32E84D71C7DD}" destId="{46E38202-339F-4295-91B4-73298C2B0C2C}" srcOrd="3" destOrd="0" presId="urn:microsoft.com/office/officeart/2008/layout/SquareAccentList"/>
    <dgm:cxn modelId="{F795713F-74BE-4A6B-8FCB-942B1BA45504}" type="presParOf" srcId="{46E38202-339F-4295-91B4-73298C2B0C2C}" destId="{2856EA53-B07E-4597-814E-A6A92ACD0113}" srcOrd="0" destOrd="0" presId="urn:microsoft.com/office/officeart/2008/layout/SquareAccentList"/>
    <dgm:cxn modelId="{514C5366-A3AC-4DE3-8066-B22CF451A966}" type="presParOf" srcId="{46E38202-339F-4295-91B4-73298C2B0C2C}" destId="{DCB2F089-D6BF-4706-AF9E-67D4F72E4314}" srcOrd="1" destOrd="0" presId="urn:microsoft.com/office/officeart/2008/layout/SquareAccentList"/>
    <dgm:cxn modelId="{90ED1DB3-5407-4A11-884F-51C195D11E3B}" type="presParOf" srcId="{C2793A89-D91C-4FCF-AC98-32E84D71C7DD}" destId="{D90B2400-695B-409F-834B-55FAAECC672A}" srcOrd="4" destOrd="0" presId="urn:microsoft.com/office/officeart/2008/layout/SquareAccentList"/>
    <dgm:cxn modelId="{02714AB4-1FCB-47B2-A94B-D21D2CE4F089}" type="presParOf" srcId="{D90B2400-695B-409F-834B-55FAAECC672A}" destId="{C96500AA-6313-4E9F-B3C8-5D015635671C}" srcOrd="0" destOrd="0" presId="urn:microsoft.com/office/officeart/2008/layout/SquareAccentList"/>
    <dgm:cxn modelId="{8F0FCB88-5C91-4A0D-9788-1CFE367FA36C}" type="presParOf" srcId="{D90B2400-695B-409F-834B-55FAAECC672A}" destId="{6F7E06D6-492F-4039-9FB4-671532E1C064}" srcOrd="1" destOrd="0" presId="urn:microsoft.com/office/officeart/2008/layout/SquareAccentList"/>
    <dgm:cxn modelId="{AB3B0D1D-4D49-4D96-A0F9-353C5D6A2C95}" type="presParOf" srcId="{C2793A89-D91C-4FCF-AC98-32E84D71C7DD}" destId="{09418EC3-8220-4287-B372-90CF4F8A2D78}" srcOrd="5" destOrd="0" presId="urn:microsoft.com/office/officeart/2008/layout/SquareAccentList"/>
    <dgm:cxn modelId="{4208538B-7055-42C6-AC7E-E3FED4FE6E09}" type="presParOf" srcId="{09418EC3-8220-4287-B372-90CF4F8A2D78}" destId="{E51F7B10-9A0A-4544-9EC1-87D77011B413}" srcOrd="0" destOrd="0" presId="urn:microsoft.com/office/officeart/2008/layout/SquareAccentList"/>
    <dgm:cxn modelId="{4DC9656C-C152-4B16-838A-25091FBD9685}" type="presParOf" srcId="{09418EC3-8220-4287-B372-90CF4F8A2D78}" destId="{EA727233-CDEE-45F0-A007-77894434D707}" srcOrd="1" destOrd="0" presId="urn:microsoft.com/office/officeart/2008/layout/SquareAccentList"/>
    <dgm:cxn modelId="{EBD50246-E43C-4D78-88D1-D8AC7D6832B9}" type="presParOf" srcId="{C2793A89-D91C-4FCF-AC98-32E84D71C7DD}" destId="{9FA0F4A4-C149-40E8-8362-5A1E7DDEB83A}" srcOrd="6" destOrd="0" presId="urn:microsoft.com/office/officeart/2008/layout/SquareAccentList"/>
    <dgm:cxn modelId="{3210DDD4-C012-4662-A0D1-2C60A04B0DA6}" type="presParOf" srcId="{9FA0F4A4-C149-40E8-8362-5A1E7DDEB83A}" destId="{09E0C3D1-C26F-4050-8E38-986A8B147242}" srcOrd="0" destOrd="0" presId="urn:microsoft.com/office/officeart/2008/layout/SquareAccentList"/>
    <dgm:cxn modelId="{C5E30C25-CF17-4C41-9B94-FCCBE706B3C8}" type="presParOf" srcId="{9FA0F4A4-C149-40E8-8362-5A1E7DDEB83A}" destId="{F4B17AFE-28EC-463A-9533-29E59AFC77AE}" srcOrd="1" destOrd="0" presId="urn:microsoft.com/office/officeart/2008/layout/SquareAccentList"/>
    <dgm:cxn modelId="{39788FBE-2B79-43D8-93FC-9B467F5C1EA3}" type="presParOf" srcId="{C2793A89-D91C-4FCF-AC98-32E84D71C7DD}" destId="{870A5D65-8C5C-4ED5-8A07-250985846E47}" srcOrd="7" destOrd="0" presId="urn:microsoft.com/office/officeart/2008/layout/SquareAccentList"/>
    <dgm:cxn modelId="{206023A9-9BD2-4F26-96CD-15C7D4661105}" type="presParOf" srcId="{870A5D65-8C5C-4ED5-8A07-250985846E47}" destId="{EAF9C028-2E59-4DD3-846D-4F258BAC362B}" srcOrd="0" destOrd="0" presId="urn:microsoft.com/office/officeart/2008/layout/SquareAccentList"/>
    <dgm:cxn modelId="{8F4FAB7B-BDDE-4D5D-AE34-E3D2538EC30A}" type="presParOf" srcId="{870A5D65-8C5C-4ED5-8A07-250985846E47}" destId="{AC68FA39-3B67-482C-BA89-956EDBC5CFC4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2BEFD0-1EEF-440C-88CA-1E6405A34069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2D62D3-21A8-4A50-B905-128CFB50158F}">
      <dgm:prSet phldrT="[Text]" custT="1"/>
      <dgm:spPr/>
      <dgm:t>
        <a:bodyPr/>
        <a:lstStyle/>
        <a:p>
          <a:r>
            <a:rPr lang="en-US" sz="5400" dirty="0"/>
            <a:t>csv</a:t>
          </a:r>
        </a:p>
      </dgm:t>
    </dgm:pt>
    <dgm:pt modelId="{287319C6-D229-432C-8AC6-776C112819B5}" type="parTrans" cxnId="{F5789432-AAA5-4ADE-A75F-F0DD3681D953}">
      <dgm:prSet/>
      <dgm:spPr/>
      <dgm:t>
        <a:bodyPr/>
        <a:lstStyle/>
        <a:p>
          <a:endParaRPr lang="en-US"/>
        </a:p>
      </dgm:t>
    </dgm:pt>
    <dgm:pt modelId="{C8EEC204-DD69-40A4-9668-C3B2440602FD}" type="sibTrans" cxnId="{F5789432-AAA5-4ADE-A75F-F0DD3681D953}">
      <dgm:prSet/>
      <dgm:spPr/>
      <dgm:t>
        <a:bodyPr/>
        <a:lstStyle/>
        <a:p>
          <a:endParaRPr lang="en-US"/>
        </a:p>
      </dgm:t>
    </dgm:pt>
    <dgm:pt modelId="{3C999BF0-CBFC-4ED2-A5C8-98CC177F0B18}">
      <dgm:prSet phldrT="[Text]"/>
      <dgm:spPr/>
      <dgm:t>
        <a:bodyPr/>
        <a:lstStyle/>
        <a:p>
          <a:pPr algn="l"/>
          <a:r>
            <a:rPr lang="en-US" b="0" i="0" dirty="0"/>
            <a:t>U.S. News National University ranking 2019 data </a:t>
          </a:r>
          <a:endParaRPr lang="en-US" dirty="0"/>
        </a:p>
      </dgm:t>
    </dgm:pt>
    <dgm:pt modelId="{526EC008-038D-4825-BE24-3318D28FF89A}" type="parTrans" cxnId="{22E5A94E-3882-4F99-9F19-BFFE642B272B}">
      <dgm:prSet/>
      <dgm:spPr/>
      <dgm:t>
        <a:bodyPr/>
        <a:lstStyle/>
        <a:p>
          <a:endParaRPr lang="en-US"/>
        </a:p>
      </dgm:t>
    </dgm:pt>
    <dgm:pt modelId="{645C3B67-655D-40E4-80D8-C0E9BE408263}" type="sibTrans" cxnId="{22E5A94E-3882-4F99-9F19-BFFE642B272B}">
      <dgm:prSet/>
      <dgm:spPr/>
      <dgm:t>
        <a:bodyPr/>
        <a:lstStyle/>
        <a:p>
          <a:endParaRPr lang="en-US"/>
        </a:p>
      </dgm:t>
    </dgm:pt>
    <dgm:pt modelId="{E34346C5-FC86-43DC-930D-8B6F446E8D9B}">
      <dgm:prSet phldrT="[Text]"/>
      <dgm:spPr/>
      <dgm:t>
        <a:bodyPr/>
        <a:lstStyle/>
        <a:p>
          <a:pPr algn="l"/>
          <a:r>
            <a:rPr lang="en-US" b="0" i="0" dirty="0"/>
            <a:t>There are a total of 229 observations with 28 columns in this dataset.</a:t>
          </a:r>
          <a:endParaRPr lang="en-US" dirty="0"/>
        </a:p>
      </dgm:t>
    </dgm:pt>
    <dgm:pt modelId="{DF86EA36-2A95-459C-AB45-EF68DD6F9992}" type="parTrans" cxnId="{69650ABC-3EAF-4003-8C7D-C7F0AE8E8A6D}">
      <dgm:prSet/>
      <dgm:spPr/>
      <dgm:t>
        <a:bodyPr/>
        <a:lstStyle/>
        <a:p>
          <a:endParaRPr lang="en-US"/>
        </a:p>
      </dgm:t>
    </dgm:pt>
    <dgm:pt modelId="{335BD0C0-19B7-43DD-B847-4879F31DFEC0}" type="sibTrans" cxnId="{69650ABC-3EAF-4003-8C7D-C7F0AE8E8A6D}">
      <dgm:prSet/>
      <dgm:spPr/>
      <dgm:t>
        <a:bodyPr/>
        <a:lstStyle/>
        <a:p>
          <a:endParaRPr lang="en-US"/>
        </a:p>
      </dgm:t>
    </dgm:pt>
    <dgm:pt modelId="{8470D9F8-850C-43D2-B0D6-AFEF31047E1C}">
      <dgm:prSet phldrT="[Text]" custT="1"/>
      <dgm:spPr/>
      <dgm:t>
        <a:bodyPr/>
        <a:lstStyle/>
        <a:p>
          <a:r>
            <a:rPr lang="en-US" sz="5400" dirty="0"/>
            <a:t>API</a:t>
          </a:r>
        </a:p>
      </dgm:t>
    </dgm:pt>
    <dgm:pt modelId="{8FF444C6-685B-42C5-93AD-F3A117ED83C6}" type="parTrans" cxnId="{197AC2E7-C40B-4714-80B4-3FB3CEB41E02}">
      <dgm:prSet/>
      <dgm:spPr/>
      <dgm:t>
        <a:bodyPr/>
        <a:lstStyle/>
        <a:p>
          <a:endParaRPr lang="en-US"/>
        </a:p>
      </dgm:t>
    </dgm:pt>
    <dgm:pt modelId="{4A14B36A-3151-4FDB-8EF3-1C3AB9A4C0A7}" type="sibTrans" cxnId="{197AC2E7-C40B-4714-80B4-3FB3CEB41E02}">
      <dgm:prSet/>
      <dgm:spPr/>
      <dgm:t>
        <a:bodyPr/>
        <a:lstStyle/>
        <a:p>
          <a:endParaRPr lang="en-US"/>
        </a:p>
      </dgm:t>
    </dgm:pt>
    <dgm:pt modelId="{D0F39318-FE93-4CB1-B874-F08E52F438FC}">
      <dgm:prSet phldrT="[Text]"/>
      <dgm:spPr/>
      <dgm:t>
        <a:bodyPr/>
        <a:lstStyle/>
        <a:p>
          <a:pPr algn="l"/>
          <a:r>
            <a:rPr lang="en-US" b="0" i="0" dirty="0"/>
            <a:t>Use API to access the College Scorecard Data</a:t>
          </a:r>
          <a:endParaRPr lang="en-US" dirty="0"/>
        </a:p>
      </dgm:t>
    </dgm:pt>
    <dgm:pt modelId="{D906BE0A-9AF3-425A-BD8B-18458CD37CDE}" type="parTrans" cxnId="{6449E284-DDFE-4115-A548-6F689610088D}">
      <dgm:prSet/>
      <dgm:spPr/>
      <dgm:t>
        <a:bodyPr/>
        <a:lstStyle/>
        <a:p>
          <a:endParaRPr lang="en-US"/>
        </a:p>
      </dgm:t>
    </dgm:pt>
    <dgm:pt modelId="{89F40F6C-ADAE-4C6E-8CFF-B90CE89CC2F0}" type="sibTrans" cxnId="{6449E284-DDFE-4115-A548-6F689610088D}">
      <dgm:prSet/>
      <dgm:spPr/>
      <dgm:t>
        <a:bodyPr/>
        <a:lstStyle/>
        <a:p>
          <a:endParaRPr lang="en-US"/>
        </a:p>
      </dgm:t>
    </dgm:pt>
    <dgm:pt modelId="{F6AA0D6D-ED02-4945-BA03-ED4BF6E9FF62}">
      <dgm:prSet phldrT="[Text]"/>
      <dgm:spPr/>
      <dgm:t>
        <a:bodyPr/>
        <a:lstStyle/>
        <a:p>
          <a:pPr algn="l"/>
          <a:r>
            <a:rPr lang="en-US" b="0" i="0" dirty="0"/>
            <a:t>The fields of school name, ID, state, ACT score midpoint, SAT score average, and cost of attendance were searched. </a:t>
          </a:r>
        </a:p>
        <a:p>
          <a:pPr algn="l"/>
          <a:r>
            <a:rPr lang="en-US" b="0" i="0" dirty="0"/>
            <a:t>There are 7175 observations (colleges) in total.</a:t>
          </a:r>
          <a:endParaRPr lang="en-US" dirty="0"/>
        </a:p>
      </dgm:t>
    </dgm:pt>
    <dgm:pt modelId="{CCBF99B4-8AA7-49BA-855E-394679499705}" type="parTrans" cxnId="{59AEFD89-2418-4D16-9C89-39F6691697B2}">
      <dgm:prSet/>
      <dgm:spPr/>
      <dgm:t>
        <a:bodyPr/>
        <a:lstStyle/>
        <a:p>
          <a:endParaRPr lang="en-US"/>
        </a:p>
      </dgm:t>
    </dgm:pt>
    <dgm:pt modelId="{0F82CED6-039E-4056-BA07-06D47EF5A137}" type="sibTrans" cxnId="{59AEFD89-2418-4D16-9C89-39F6691697B2}">
      <dgm:prSet/>
      <dgm:spPr/>
      <dgm:t>
        <a:bodyPr/>
        <a:lstStyle/>
        <a:p>
          <a:endParaRPr lang="en-US"/>
        </a:p>
      </dgm:t>
    </dgm:pt>
    <dgm:pt modelId="{BF364DC3-7AEB-406C-A22D-746C972EBB7E}">
      <dgm:prSet phldrT="[Text]" custT="1"/>
      <dgm:spPr/>
      <dgm:t>
        <a:bodyPr/>
        <a:lstStyle/>
        <a:p>
          <a:r>
            <a:rPr lang="en-US" sz="5400" dirty="0"/>
            <a:t>csv</a:t>
          </a:r>
        </a:p>
      </dgm:t>
    </dgm:pt>
    <dgm:pt modelId="{2F0BDD84-9796-4FF5-9B22-BF0BDC500427}" type="parTrans" cxnId="{C5E3F0AB-8EF6-48A6-A15B-6D62BB9586C5}">
      <dgm:prSet/>
      <dgm:spPr/>
      <dgm:t>
        <a:bodyPr/>
        <a:lstStyle/>
        <a:p>
          <a:endParaRPr lang="en-US"/>
        </a:p>
      </dgm:t>
    </dgm:pt>
    <dgm:pt modelId="{5B943E9C-5E2E-4F9C-B143-AB8D8863ED3D}" type="sibTrans" cxnId="{C5E3F0AB-8EF6-48A6-A15B-6D62BB9586C5}">
      <dgm:prSet/>
      <dgm:spPr/>
      <dgm:t>
        <a:bodyPr/>
        <a:lstStyle/>
        <a:p>
          <a:endParaRPr lang="en-US"/>
        </a:p>
      </dgm:t>
    </dgm:pt>
    <dgm:pt modelId="{AEE8BD6F-A5F3-4364-BA22-EF1376B6BAE6}">
      <dgm:prSet phldrT="[Text]"/>
      <dgm:spPr/>
      <dgm:t>
        <a:bodyPr/>
        <a:lstStyle/>
        <a:p>
          <a:pPr algn="l"/>
          <a:r>
            <a:rPr lang="en-US" b="0" i="0" dirty="0"/>
            <a:t>Student financial aid data from the Integrated Postsecondary Education Data System (IPEDS)</a:t>
          </a:r>
          <a:endParaRPr lang="en-US" dirty="0"/>
        </a:p>
      </dgm:t>
    </dgm:pt>
    <dgm:pt modelId="{6374FF12-972A-4748-8E50-D698DED014E8}" type="parTrans" cxnId="{9B92D510-220F-448C-87CD-B44709B8E4CF}">
      <dgm:prSet/>
      <dgm:spPr/>
      <dgm:t>
        <a:bodyPr/>
        <a:lstStyle/>
        <a:p>
          <a:endParaRPr lang="en-US"/>
        </a:p>
      </dgm:t>
    </dgm:pt>
    <dgm:pt modelId="{01E5A1A5-1F34-46A6-856D-19206C25EA9F}" type="sibTrans" cxnId="{9B92D510-220F-448C-87CD-B44709B8E4CF}">
      <dgm:prSet/>
      <dgm:spPr/>
      <dgm:t>
        <a:bodyPr/>
        <a:lstStyle/>
        <a:p>
          <a:endParaRPr lang="en-US"/>
        </a:p>
      </dgm:t>
    </dgm:pt>
    <dgm:pt modelId="{ED9BC628-4186-4114-B2B6-2FBE08AD447C}">
      <dgm:prSet phldrT="[Text]" custT="1"/>
      <dgm:spPr/>
      <dgm:t>
        <a:bodyPr/>
        <a:lstStyle/>
        <a:p>
          <a:pPr algn="l"/>
          <a:r>
            <a:rPr lang="en-US" sz="1000" b="0" i="0" dirty="0"/>
            <a:t>There are 6394 colleges and 647 columns in this dataset. </a:t>
          </a:r>
        </a:p>
        <a:p>
          <a:pPr algn="l"/>
          <a:r>
            <a:rPr lang="en-US" sz="1000" b="0" i="0" dirty="0"/>
            <a:t>The columns of the unique institution ID(UNITID) and the total amount of scholarship aid were used. </a:t>
          </a:r>
          <a:endParaRPr lang="en-US" sz="1000" dirty="0"/>
        </a:p>
      </dgm:t>
    </dgm:pt>
    <dgm:pt modelId="{652AC65D-6611-453C-8BA2-63E5496F86D5}" type="parTrans" cxnId="{E10F80CF-688D-47FC-B55C-0B059EE001DA}">
      <dgm:prSet/>
      <dgm:spPr/>
      <dgm:t>
        <a:bodyPr/>
        <a:lstStyle/>
        <a:p>
          <a:endParaRPr lang="en-US"/>
        </a:p>
      </dgm:t>
    </dgm:pt>
    <dgm:pt modelId="{2666723E-452A-4023-848B-C81466D1FBEC}" type="sibTrans" cxnId="{E10F80CF-688D-47FC-B55C-0B059EE001DA}">
      <dgm:prSet/>
      <dgm:spPr/>
      <dgm:t>
        <a:bodyPr/>
        <a:lstStyle/>
        <a:p>
          <a:endParaRPr lang="en-US"/>
        </a:p>
      </dgm:t>
    </dgm:pt>
    <dgm:pt modelId="{1FF89FB6-0FF8-4D5C-974E-4E91EFC1449F}">
      <dgm:prSet custT="1"/>
      <dgm:spPr/>
      <dgm:t>
        <a:bodyPr/>
        <a:lstStyle/>
        <a:p>
          <a:r>
            <a:rPr lang="en-US" sz="5400" dirty="0"/>
            <a:t>csv</a:t>
          </a:r>
        </a:p>
      </dgm:t>
    </dgm:pt>
    <dgm:pt modelId="{CF8C39C6-ADFE-47EE-82B5-9F1C7286DA4E}" type="parTrans" cxnId="{802E2EBE-6460-48CD-AE9E-FA629547FA53}">
      <dgm:prSet/>
      <dgm:spPr/>
      <dgm:t>
        <a:bodyPr/>
        <a:lstStyle/>
        <a:p>
          <a:endParaRPr lang="en-US"/>
        </a:p>
      </dgm:t>
    </dgm:pt>
    <dgm:pt modelId="{3F99881B-873C-4F3D-A99B-8DCCBE95B7EF}" type="sibTrans" cxnId="{802E2EBE-6460-48CD-AE9E-FA629547FA53}">
      <dgm:prSet/>
      <dgm:spPr/>
      <dgm:t>
        <a:bodyPr/>
        <a:lstStyle/>
        <a:p>
          <a:endParaRPr lang="en-US"/>
        </a:p>
      </dgm:t>
    </dgm:pt>
    <dgm:pt modelId="{77FF7274-FF30-47F4-A1E1-E574D545EDBB}">
      <dgm:prSet/>
      <dgm:spPr/>
      <dgm:t>
        <a:bodyPr/>
        <a:lstStyle/>
        <a:p>
          <a:pPr algn="l"/>
          <a:r>
            <a:rPr lang="en-US" b="0" i="0" dirty="0"/>
            <a:t>Data of Admission considerations, applications, admissions, and enrollees from IPEDS</a:t>
          </a:r>
          <a:endParaRPr lang="en-US" dirty="0"/>
        </a:p>
      </dgm:t>
    </dgm:pt>
    <dgm:pt modelId="{2846154A-7D84-49DD-8EF5-EFA2448AD0DC}" type="parTrans" cxnId="{D28A24EF-69C8-45ED-A0F4-A69E6284F047}">
      <dgm:prSet/>
      <dgm:spPr/>
      <dgm:t>
        <a:bodyPr/>
        <a:lstStyle/>
        <a:p>
          <a:endParaRPr lang="en-US"/>
        </a:p>
      </dgm:t>
    </dgm:pt>
    <dgm:pt modelId="{3C519CC6-1F01-4D81-A25A-977DEA8818F2}" type="sibTrans" cxnId="{D28A24EF-69C8-45ED-A0F4-A69E6284F047}">
      <dgm:prSet/>
      <dgm:spPr/>
      <dgm:t>
        <a:bodyPr/>
        <a:lstStyle/>
        <a:p>
          <a:endParaRPr lang="en-US"/>
        </a:p>
      </dgm:t>
    </dgm:pt>
    <dgm:pt modelId="{1B1A7B36-8248-4E07-A6B9-F74AF2900D70}">
      <dgm:prSet/>
      <dgm:spPr/>
      <dgm:t>
        <a:bodyPr/>
        <a:lstStyle/>
        <a:p>
          <a:pPr algn="l"/>
          <a:r>
            <a:rPr lang="en-US" b="0" i="0" dirty="0"/>
            <a:t>There are 2075 observations with 68 columns in this dataset.</a:t>
          </a:r>
        </a:p>
        <a:p>
          <a:pPr algn="l"/>
          <a:r>
            <a:rPr lang="en-US" b="0" i="0" dirty="0"/>
            <a:t>The total number of admission and enrollment were used.</a:t>
          </a:r>
          <a:endParaRPr lang="en-US" dirty="0"/>
        </a:p>
      </dgm:t>
    </dgm:pt>
    <dgm:pt modelId="{8E4E6DA9-D526-4CA2-B662-A123AE9FFC8B}" type="parTrans" cxnId="{CEF07323-C628-4742-B2A0-60F547905CD6}">
      <dgm:prSet/>
      <dgm:spPr/>
      <dgm:t>
        <a:bodyPr/>
        <a:lstStyle/>
        <a:p>
          <a:endParaRPr lang="en-US"/>
        </a:p>
      </dgm:t>
    </dgm:pt>
    <dgm:pt modelId="{6ABD0597-465C-4B45-ADE3-BAF92F6A5060}" type="sibTrans" cxnId="{CEF07323-C628-4742-B2A0-60F547905CD6}">
      <dgm:prSet/>
      <dgm:spPr/>
      <dgm:t>
        <a:bodyPr/>
        <a:lstStyle/>
        <a:p>
          <a:endParaRPr lang="en-US"/>
        </a:p>
      </dgm:t>
    </dgm:pt>
    <dgm:pt modelId="{70C5E671-4CD9-4D33-AEF8-C6CB21515953}" type="pres">
      <dgm:prSet presAssocID="{322BEFD0-1EEF-440C-88CA-1E6405A34069}" presName="theList" presStyleCnt="0">
        <dgm:presLayoutVars>
          <dgm:dir/>
          <dgm:animLvl val="lvl"/>
          <dgm:resizeHandles val="exact"/>
        </dgm:presLayoutVars>
      </dgm:prSet>
      <dgm:spPr/>
    </dgm:pt>
    <dgm:pt modelId="{F48C1E07-E8B0-41BE-9D73-FC2C5D4FDD8B}" type="pres">
      <dgm:prSet presAssocID="{B32D62D3-21A8-4A50-B905-128CFB50158F}" presName="compNode" presStyleCnt="0"/>
      <dgm:spPr/>
    </dgm:pt>
    <dgm:pt modelId="{212CB158-A363-4B8B-985B-503E59E0CC16}" type="pres">
      <dgm:prSet presAssocID="{B32D62D3-21A8-4A50-B905-128CFB50158F}" presName="aNode" presStyleLbl="bgShp" presStyleIdx="0" presStyleCnt="4"/>
      <dgm:spPr/>
    </dgm:pt>
    <dgm:pt modelId="{9BA1E299-5525-47AF-9A76-3A0CF664C630}" type="pres">
      <dgm:prSet presAssocID="{B32D62D3-21A8-4A50-B905-128CFB50158F}" presName="textNode" presStyleLbl="bgShp" presStyleIdx="0" presStyleCnt="4"/>
      <dgm:spPr/>
    </dgm:pt>
    <dgm:pt modelId="{F5A21699-0BD1-41AF-AA31-8AC0A1CAA02F}" type="pres">
      <dgm:prSet presAssocID="{B32D62D3-21A8-4A50-B905-128CFB50158F}" presName="compChildNode" presStyleCnt="0"/>
      <dgm:spPr/>
    </dgm:pt>
    <dgm:pt modelId="{2F9F93FC-B3FA-4445-ACFB-A9E122A9296E}" type="pres">
      <dgm:prSet presAssocID="{B32D62D3-21A8-4A50-B905-128CFB50158F}" presName="theInnerList" presStyleCnt="0"/>
      <dgm:spPr/>
    </dgm:pt>
    <dgm:pt modelId="{32DD176A-9D6C-4868-B9CD-A62B9791C4DF}" type="pres">
      <dgm:prSet presAssocID="{3C999BF0-CBFC-4ED2-A5C8-98CC177F0B18}" presName="childNode" presStyleLbl="node1" presStyleIdx="0" presStyleCnt="8">
        <dgm:presLayoutVars>
          <dgm:bulletEnabled val="1"/>
        </dgm:presLayoutVars>
      </dgm:prSet>
      <dgm:spPr/>
    </dgm:pt>
    <dgm:pt modelId="{DEAAC31E-B559-4C24-8ECF-08C767058539}" type="pres">
      <dgm:prSet presAssocID="{3C999BF0-CBFC-4ED2-A5C8-98CC177F0B18}" presName="aSpace2" presStyleCnt="0"/>
      <dgm:spPr/>
    </dgm:pt>
    <dgm:pt modelId="{EAC8D18F-0DAE-4FD9-A659-B4D64A92E470}" type="pres">
      <dgm:prSet presAssocID="{E34346C5-FC86-43DC-930D-8B6F446E8D9B}" presName="childNode" presStyleLbl="node1" presStyleIdx="1" presStyleCnt="8">
        <dgm:presLayoutVars>
          <dgm:bulletEnabled val="1"/>
        </dgm:presLayoutVars>
      </dgm:prSet>
      <dgm:spPr/>
    </dgm:pt>
    <dgm:pt modelId="{4E8546A5-2949-4136-A311-DA4161553B2D}" type="pres">
      <dgm:prSet presAssocID="{B32D62D3-21A8-4A50-B905-128CFB50158F}" presName="aSpace" presStyleCnt="0"/>
      <dgm:spPr/>
    </dgm:pt>
    <dgm:pt modelId="{C90770C2-FA64-4A2B-94F2-2AA242EEA765}" type="pres">
      <dgm:prSet presAssocID="{8470D9F8-850C-43D2-B0D6-AFEF31047E1C}" presName="compNode" presStyleCnt="0"/>
      <dgm:spPr/>
    </dgm:pt>
    <dgm:pt modelId="{FBBAE23C-59AB-45D0-B33F-8E2370293C93}" type="pres">
      <dgm:prSet presAssocID="{8470D9F8-850C-43D2-B0D6-AFEF31047E1C}" presName="aNode" presStyleLbl="bgShp" presStyleIdx="1" presStyleCnt="4"/>
      <dgm:spPr/>
    </dgm:pt>
    <dgm:pt modelId="{E2A9E594-87CA-4C74-905B-6CA7B2C90F07}" type="pres">
      <dgm:prSet presAssocID="{8470D9F8-850C-43D2-B0D6-AFEF31047E1C}" presName="textNode" presStyleLbl="bgShp" presStyleIdx="1" presStyleCnt="4"/>
      <dgm:spPr/>
    </dgm:pt>
    <dgm:pt modelId="{286FFBE8-A732-4782-B6C5-9D55ECAC4BEE}" type="pres">
      <dgm:prSet presAssocID="{8470D9F8-850C-43D2-B0D6-AFEF31047E1C}" presName="compChildNode" presStyleCnt="0"/>
      <dgm:spPr/>
    </dgm:pt>
    <dgm:pt modelId="{0DADD917-004F-4499-ABD9-7C4AB74C631B}" type="pres">
      <dgm:prSet presAssocID="{8470D9F8-850C-43D2-B0D6-AFEF31047E1C}" presName="theInnerList" presStyleCnt="0"/>
      <dgm:spPr/>
    </dgm:pt>
    <dgm:pt modelId="{56751B47-8713-4F0B-9BE3-DB2A63ECC8DC}" type="pres">
      <dgm:prSet presAssocID="{D0F39318-FE93-4CB1-B874-F08E52F438FC}" presName="childNode" presStyleLbl="node1" presStyleIdx="2" presStyleCnt="8">
        <dgm:presLayoutVars>
          <dgm:bulletEnabled val="1"/>
        </dgm:presLayoutVars>
      </dgm:prSet>
      <dgm:spPr/>
    </dgm:pt>
    <dgm:pt modelId="{82CBB61F-6178-44F0-8E4B-C8849147E937}" type="pres">
      <dgm:prSet presAssocID="{D0F39318-FE93-4CB1-B874-F08E52F438FC}" presName="aSpace2" presStyleCnt="0"/>
      <dgm:spPr/>
    </dgm:pt>
    <dgm:pt modelId="{DD8E0CC4-407F-45BD-A18F-A1400F7FC7E3}" type="pres">
      <dgm:prSet presAssocID="{F6AA0D6D-ED02-4945-BA03-ED4BF6E9FF62}" presName="childNode" presStyleLbl="node1" presStyleIdx="3" presStyleCnt="8">
        <dgm:presLayoutVars>
          <dgm:bulletEnabled val="1"/>
        </dgm:presLayoutVars>
      </dgm:prSet>
      <dgm:spPr/>
    </dgm:pt>
    <dgm:pt modelId="{E191AEA7-AE49-4B90-8D3A-D0CE33255763}" type="pres">
      <dgm:prSet presAssocID="{8470D9F8-850C-43D2-B0D6-AFEF31047E1C}" presName="aSpace" presStyleCnt="0"/>
      <dgm:spPr/>
    </dgm:pt>
    <dgm:pt modelId="{57D30ADB-54C8-4A4B-8B2D-0F8E9F0758C4}" type="pres">
      <dgm:prSet presAssocID="{BF364DC3-7AEB-406C-A22D-746C972EBB7E}" presName="compNode" presStyleCnt="0"/>
      <dgm:spPr/>
    </dgm:pt>
    <dgm:pt modelId="{CD03365B-09AC-438D-8149-D2CB3EB82677}" type="pres">
      <dgm:prSet presAssocID="{BF364DC3-7AEB-406C-A22D-746C972EBB7E}" presName="aNode" presStyleLbl="bgShp" presStyleIdx="2" presStyleCnt="4"/>
      <dgm:spPr/>
    </dgm:pt>
    <dgm:pt modelId="{AEA7DC20-4D37-474C-87BA-5AC6063B1B25}" type="pres">
      <dgm:prSet presAssocID="{BF364DC3-7AEB-406C-A22D-746C972EBB7E}" presName="textNode" presStyleLbl="bgShp" presStyleIdx="2" presStyleCnt="4"/>
      <dgm:spPr/>
    </dgm:pt>
    <dgm:pt modelId="{D5516F95-A530-40FB-8F69-5D3F1FC98BBD}" type="pres">
      <dgm:prSet presAssocID="{BF364DC3-7AEB-406C-A22D-746C972EBB7E}" presName="compChildNode" presStyleCnt="0"/>
      <dgm:spPr/>
    </dgm:pt>
    <dgm:pt modelId="{61170918-9001-4765-851C-4A1B7C3FFBC0}" type="pres">
      <dgm:prSet presAssocID="{BF364DC3-7AEB-406C-A22D-746C972EBB7E}" presName="theInnerList" presStyleCnt="0"/>
      <dgm:spPr/>
    </dgm:pt>
    <dgm:pt modelId="{D37E1F03-3D12-4901-BAB3-8532DFAF4FD5}" type="pres">
      <dgm:prSet presAssocID="{AEE8BD6F-A5F3-4364-BA22-EF1376B6BAE6}" presName="childNode" presStyleLbl="node1" presStyleIdx="4" presStyleCnt="8">
        <dgm:presLayoutVars>
          <dgm:bulletEnabled val="1"/>
        </dgm:presLayoutVars>
      </dgm:prSet>
      <dgm:spPr/>
    </dgm:pt>
    <dgm:pt modelId="{D1671B8F-622E-4768-BAA9-A54A7D6362C0}" type="pres">
      <dgm:prSet presAssocID="{AEE8BD6F-A5F3-4364-BA22-EF1376B6BAE6}" presName="aSpace2" presStyleCnt="0"/>
      <dgm:spPr/>
    </dgm:pt>
    <dgm:pt modelId="{F61C9632-5708-4B7C-99EF-BA60D23368CF}" type="pres">
      <dgm:prSet presAssocID="{ED9BC628-4186-4114-B2B6-2FBE08AD447C}" presName="childNode" presStyleLbl="node1" presStyleIdx="5" presStyleCnt="8">
        <dgm:presLayoutVars>
          <dgm:bulletEnabled val="1"/>
        </dgm:presLayoutVars>
      </dgm:prSet>
      <dgm:spPr/>
    </dgm:pt>
    <dgm:pt modelId="{045E6935-C96F-4A28-8B6B-BA226F1F03C9}" type="pres">
      <dgm:prSet presAssocID="{BF364DC3-7AEB-406C-A22D-746C972EBB7E}" presName="aSpace" presStyleCnt="0"/>
      <dgm:spPr/>
    </dgm:pt>
    <dgm:pt modelId="{AC7CAEA3-CE4C-4399-8EAF-3FC0D40E973D}" type="pres">
      <dgm:prSet presAssocID="{1FF89FB6-0FF8-4D5C-974E-4E91EFC1449F}" presName="compNode" presStyleCnt="0"/>
      <dgm:spPr/>
    </dgm:pt>
    <dgm:pt modelId="{BE390792-3475-4F84-95C7-794CF47E1645}" type="pres">
      <dgm:prSet presAssocID="{1FF89FB6-0FF8-4D5C-974E-4E91EFC1449F}" presName="aNode" presStyleLbl="bgShp" presStyleIdx="3" presStyleCnt="4"/>
      <dgm:spPr/>
    </dgm:pt>
    <dgm:pt modelId="{74A0DF54-DA56-4C2A-8937-403957786DAD}" type="pres">
      <dgm:prSet presAssocID="{1FF89FB6-0FF8-4D5C-974E-4E91EFC1449F}" presName="textNode" presStyleLbl="bgShp" presStyleIdx="3" presStyleCnt="4"/>
      <dgm:spPr/>
    </dgm:pt>
    <dgm:pt modelId="{04BB7150-C323-4352-854E-462783374947}" type="pres">
      <dgm:prSet presAssocID="{1FF89FB6-0FF8-4D5C-974E-4E91EFC1449F}" presName="compChildNode" presStyleCnt="0"/>
      <dgm:spPr/>
    </dgm:pt>
    <dgm:pt modelId="{9CBDDEFD-BC53-4B76-82DD-5845870C7F99}" type="pres">
      <dgm:prSet presAssocID="{1FF89FB6-0FF8-4D5C-974E-4E91EFC1449F}" presName="theInnerList" presStyleCnt="0"/>
      <dgm:spPr/>
    </dgm:pt>
    <dgm:pt modelId="{38831680-62CC-4338-B000-5038285D686F}" type="pres">
      <dgm:prSet presAssocID="{77FF7274-FF30-47F4-A1E1-E574D545EDBB}" presName="childNode" presStyleLbl="node1" presStyleIdx="6" presStyleCnt="8" custScaleY="55902" custLinFactNeighborX="102" custLinFactNeighborY="3534">
        <dgm:presLayoutVars>
          <dgm:bulletEnabled val="1"/>
        </dgm:presLayoutVars>
      </dgm:prSet>
      <dgm:spPr/>
    </dgm:pt>
    <dgm:pt modelId="{526FA564-88FC-4D45-BD3C-D5C5AA552527}" type="pres">
      <dgm:prSet presAssocID="{77FF7274-FF30-47F4-A1E1-E574D545EDBB}" presName="aSpace2" presStyleCnt="0"/>
      <dgm:spPr/>
    </dgm:pt>
    <dgm:pt modelId="{97EE1928-73F7-4C98-A0FC-21A5EF27CA08}" type="pres">
      <dgm:prSet presAssocID="{1B1A7B36-8248-4E07-A6B9-F74AF2900D70}" presName="childNode" presStyleLbl="node1" presStyleIdx="7" presStyleCnt="8" custScaleY="47890">
        <dgm:presLayoutVars>
          <dgm:bulletEnabled val="1"/>
        </dgm:presLayoutVars>
      </dgm:prSet>
      <dgm:spPr/>
    </dgm:pt>
  </dgm:ptLst>
  <dgm:cxnLst>
    <dgm:cxn modelId="{9B92D510-220F-448C-87CD-B44709B8E4CF}" srcId="{BF364DC3-7AEB-406C-A22D-746C972EBB7E}" destId="{AEE8BD6F-A5F3-4364-BA22-EF1376B6BAE6}" srcOrd="0" destOrd="0" parTransId="{6374FF12-972A-4748-8E50-D698DED014E8}" sibTransId="{01E5A1A5-1F34-46A6-856D-19206C25EA9F}"/>
    <dgm:cxn modelId="{E163AF16-9EBC-4F1F-854C-FB81CA5A7236}" type="presOf" srcId="{B32D62D3-21A8-4A50-B905-128CFB50158F}" destId="{212CB158-A363-4B8B-985B-503E59E0CC16}" srcOrd="0" destOrd="0" presId="urn:microsoft.com/office/officeart/2005/8/layout/lProcess2"/>
    <dgm:cxn modelId="{CEF07323-C628-4742-B2A0-60F547905CD6}" srcId="{1FF89FB6-0FF8-4D5C-974E-4E91EFC1449F}" destId="{1B1A7B36-8248-4E07-A6B9-F74AF2900D70}" srcOrd="1" destOrd="0" parTransId="{8E4E6DA9-D526-4CA2-B662-A123AE9FFC8B}" sibTransId="{6ABD0597-465C-4B45-ADE3-BAF92F6A5060}"/>
    <dgm:cxn modelId="{A2A19C25-F4F8-440B-9B9F-73D285EA191F}" type="presOf" srcId="{F6AA0D6D-ED02-4945-BA03-ED4BF6E9FF62}" destId="{DD8E0CC4-407F-45BD-A18F-A1400F7FC7E3}" srcOrd="0" destOrd="0" presId="urn:microsoft.com/office/officeart/2005/8/layout/lProcess2"/>
    <dgm:cxn modelId="{F5789432-AAA5-4ADE-A75F-F0DD3681D953}" srcId="{322BEFD0-1EEF-440C-88CA-1E6405A34069}" destId="{B32D62D3-21A8-4A50-B905-128CFB50158F}" srcOrd="0" destOrd="0" parTransId="{287319C6-D229-432C-8AC6-776C112819B5}" sibTransId="{C8EEC204-DD69-40A4-9668-C3B2440602FD}"/>
    <dgm:cxn modelId="{8535C53E-6542-4C5A-A805-17DD1AE08B60}" type="presOf" srcId="{322BEFD0-1EEF-440C-88CA-1E6405A34069}" destId="{70C5E671-4CD9-4D33-AEF8-C6CB21515953}" srcOrd="0" destOrd="0" presId="urn:microsoft.com/office/officeart/2005/8/layout/lProcess2"/>
    <dgm:cxn modelId="{6FB33C3F-3ACE-49DB-A739-5A89514B1F63}" type="presOf" srcId="{AEE8BD6F-A5F3-4364-BA22-EF1376B6BAE6}" destId="{D37E1F03-3D12-4901-BAB3-8532DFAF4FD5}" srcOrd="0" destOrd="0" presId="urn:microsoft.com/office/officeart/2005/8/layout/lProcess2"/>
    <dgm:cxn modelId="{865BAE4C-6316-46FE-9C12-6FCB837A4DE9}" type="presOf" srcId="{77FF7274-FF30-47F4-A1E1-E574D545EDBB}" destId="{38831680-62CC-4338-B000-5038285D686F}" srcOrd="0" destOrd="0" presId="urn:microsoft.com/office/officeart/2005/8/layout/lProcess2"/>
    <dgm:cxn modelId="{22E5A94E-3882-4F99-9F19-BFFE642B272B}" srcId="{B32D62D3-21A8-4A50-B905-128CFB50158F}" destId="{3C999BF0-CBFC-4ED2-A5C8-98CC177F0B18}" srcOrd="0" destOrd="0" parTransId="{526EC008-038D-4825-BE24-3318D28FF89A}" sibTransId="{645C3B67-655D-40E4-80D8-C0E9BE408263}"/>
    <dgm:cxn modelId="{4866A14F-F6D2-4A79-BF54-65D2C6908146}" type="presOf" srcId="{8470D9F8-850C-43D2-B0D6-AFEF31047E1C}" destId="{E2A9E594-87CA-4C74-905B-6CA7B2C90F07}" srcOrd="1" destOrd="0" presId="urn:microsoft.com/office/officeart/2005/8/layout/lProcess2"/>
    <dgm:cxn modelId="{193C7E62-E803-4303-96E3-066C0C2279FA}" type="presOf" srcId="{1FF89FB6-0FF8-4D5C-974E-4E91EFC1449F}" destId="{BE390792-3475-4F84-95C7-794CF47E1645}" srcOrd="0" destOrd="0" presId="urn:microsoft.com/office/officeart/2005/8/layout/lProcess2"/>
    <dgm:cxn modelId="{1ADB5C63-046D-460C-BE31-7EB0A82B95B2}" type="presOf" srcId="{3C999BF0-CBFC-4ED2-A5C8-98CC177F0B18}" destId="{32DD176A-9D6C-4868-B9CD-A62B9791C4DF}" srcOrd="0" destOrd="0" presId="urn:microsoft.com/office/officeart/2005/8/layout/lProcess2"/>
    <dgm:cxn modelId="{4D1F346E-6491-4399-9DA4-7F9EDE9B57FB}" type="presOf" srcId="{1FF89FB6-0FF8-4D5C-974E-4E91EFC1449F}" destId="{74A0DF54-DA56-4C2A-8937-403957786DAD}" srcOrd="1" destOrd="0" presId="urn:microsoft.com/office/officeart/2005/8/layout/lProcess2"/>
    <dgm:cxn modelId="{B5B36873-CB52-42E3-B8B7-41BFE9437753}" type="presOf" srcId="{8470D9F8-850C-43D2-B0D6-AFEF31047E1C}" destId="{FBBAE23C-59AB-45D0-B33F-8E2370293C93}" srcOrd="0" destOrd="0" presId="urn:microsoft.com/office/officeart/2005/8/layout/lProcess2"/>
    <dgm:cxn modelId="{26D65478-CE03-4785-908B-B2CFD26E1278}" type="presOf" srcId="{ED9BC628-4186-4114-B2B6-2FBE08AD447C}" destId="{F61C9632-5708-4B7C-99EF-BA60D23368CF}" srcOrd="0" destOrd="0" presId="urn:microsoft.com/office/officeart/2005/8/layout/lProcess2"/>
    <dgm:cxn modelId="{6449E284-DDFE-4115-A548-6F689610088D}" srcId="{8470D9F8-850C-43D2-B0D6-AFEF31047E1C}" destId="{D0F39318-FE93-4CB1-B874-F08E52F438FC}" srcOrd="0" destOrd="0" parTransId="{D906BE0A-9AF3-425A-BD8B-18458CD37CDE}" sibTransId="{89F40F6C-ADAE-4C6E-8CFF-B90CE89CC2F0}"/>
    <dgm:cxn modelId="{59AEFD89-2418-4D16-9C89-39F6691697B2}" srcId="{8470D9F8-850C-43D2-B0D6-AFEF31047E1C}" destId="{F6AA0D6D-ED02-4945-BA03-ED4BF6E9FF62}" srcOrd="1" destOrd="0" parTransId="{CCBF99B4-8AA7-49BA-855E-394679499705}" sibTransId="{0F82CED6-039E-4056-BA07-06D47EF5A137}"/>
    <dgm:cxn modelId="{FB025998-12A8-475E-8671-DBFACA63EE27}" type="presOf" srcId="{E34346C5-FC86-43DC-930D-8B6F446E8D9B}" destId="{EAC8D18F-0DAE-4FD9-A659-B4D64A92E470}" srcOrd="0" destOrd="0" presId="urn:microsoft.com/office/officeart/2005/8/layout/lProcess2"/>
    <dgm:cxn modelId="{7A582D9B-2A12-4209-8BA2-0A05A1B9E78A}" type="presOf" srcId="{D0F39318-FE93-4CB1-B874-F08E52F438FC}" destId="{56751B47-8713-4F0B-9BE3-DB2A63ECC8DC}" srcOrd="0" destOrd="0" presId="urn:microsoft.com/office/officeart/2005/8/layout/lProcess2"/>
    <dgm:cxn modelId="{CA63719C-394C-4588-8D70-8E613B034316}" type="presOf" srcId="{1B1A7B36-8248-4E07-A6B9-F74AF2900D70}" destId="{97EE1928-73F7-4C98-A0FC-21A5EF27CA08}" srcOrd="0" destOrd="0" presId="urn:microsoft.com/office/officeart/2005/8/layout/lProcess2"/>
    <dgm:cxn modelId="{C5E3F0AB-8EF6-48A6-A15B-6D62BB9586C5}" srcId="{322BEFD0-1EEF-440C-88CA-1E6405A34069}" destId="{BF364DC3-7AEB-406C-A22D-746C972EBB7E}" srcOrd="2" destOrd="0" parTransId="{2F0BDD84-9796-4FF5-9B22-BF0BDC500427}" sibTransId="{5B943E9C-5E2E-4F9C-B143-AB8D8863ED3D}"/>
    <dgm:cxn modelId="{69650ABC-3EAF-4003-8C7D-C7F0AE8E8A6D}" srcId="{B32D62D3-21A8-4A50-B905-128CFB50158F}" destId="{E34346C5-FC86-43DC-930D-8B6F446E8D9B}" srcOrd="1" destOrd="0" parTransId="{DF86EA36-2A95-459C-AB45-EF68DD6F9992}" sibTransId="{335BD0C0-19B7-43DD-B847-4879F31DFEC0}"/>
    <dgm:cxn modelId="{802E2EBE-6460-48CD-AE9E-FA629547FA53}" srcId="{322BEFD0-1EEF-440C-88CA-1E6405A34069}" destId="{1FF89FB6-0FF8-4D5C-974E-4E91EFC1449F}" srcOrd="3" destOrd="0" parTransId="{CF8C39C6-ADFE-47EE-82B5-9F1C7286DA4E}" sibTransId="{3F99881B-873C-4F3D-A99B-8DCCBE95B7EF}"/>
    <dgm:cxn modelId="{6F7DE2C5-7F72-46F1-BE94-42F8ED9E245A}" type="presOf" srcId="{BF364DC3-7AEB-406C-A22D-746C972EBB7E}" destId="{CD03365B-09AC-438D-8149-D2CB3EB82677}" srcOrd="0" destOrd="0" presId="urn:microsoft.com/office/officeart/2005/8/layout/lProcess2"/>
    <dgm:cxn modelId="{8DA72BC8-BE03-4991-88D8-AFA3073CC06E}" type="presOf" srcId="{B32D62D3-21A8-4A50-B905-128CFB50158F}" destId="{9BA1E299-5525-47AF-9A76-3A0CF664C630}" srcOrd="1" destOrd="0" presId="urn:microsoft.com/office/officeart/2005/8/layout/lProcess2"/>
    <dgm:cxn modelId="{E10F80CF-688D-47FC-B55C-0B059EE001DA}" srcId="{BF364DC3-7AEB-406C-A22D-746C972EBB7E}" destId="{ED9BC628-4186-4114-B2B6-2FBE08AD447C}" srcOrd="1" destOrd="0" parTransId="{652AC65D-6611-453C-8BA2-63E5496F86D5}" sibTransId="{2666723E-452A-4023-848B-C81466D1FBEC}"/>
    <dgm:cxn modelId="{AF8F55DC-1209-4D07-A785-50C97CB167FB}" type="presOf" srcId="{BF364DC3-7AEB-406C-A22D-746C972EBB7E}" destId="{AEA7DC20-4D37-474C-87BA-5AC6063B1B25}" srcOrd="1" destOrd="0" presId="urn:microsoft.com/office/officeart/2005/8/layout/lProcess2"/>
    <dgm:cxn modelId="{197AC2E7-C40B-4714-80B4-3FB3CEB41E02}" srcId="{322BEFD0-1EEF-440C-88CA-1E6405A34069}" destId="{8470D9F8-850C-43D2-B0D6-AFEF31047E1C}" srcOrd="1" destOrd="0" parTransId="{8FF444C6-685B-42C5-93AD-F3A117ED83C6}" sibTransId="{4A14B36A-3151-4FDB-8EF3-1C3AB9A4C0A7}"/>
    <dgm:cxn modelId="{D28A24EF-69C8-45ED-A0F4-A69E6284F047}" srcId="{1FF89FB6-0FF8-4D5C-974E-4E91EFC1449F}" destId="{77FF7274-FF30-47F4-A1E1-E574D545EDBB}" srcOrd="0" destOrd="0" parTransId="{2846154A-7D84-49DD-8EF5-EFA2448AD0DC}" sibTransId="{3C519CC6-1F01-4D81-A25A-977DEA8818F2}"/>
    <dgm:cxn modelId="{6788119C-A508-47BB-9767-A91E1EEC538A}" type="presParOf" srcId="{70C5E671-4CD9-4D33-AEF8-C6CB21515953}" destId="{F48C1E07-E8B0-41BE-9D73-FC2C5D4FDD8B}" srcOrd="0" destOrd="0" presId="urn:microsoft.com/office/officeart/2005/8/layout/lProcess2"/>
    <dgm:cxn modelId="{26879752-6295-4C63-AE90-14A9CB219548}" type="presParOf" srcId="{F48C1E07-E8B0-41BE-9D73-FC2C5D4FDD8B}" destId="{212CB158-A363-4B8B-985B-503E59E0CC16}" srcOrd="0" destOrd="0" presId="urn:microsoft.com/office/officeart/2005/8/layout/lProcess2"/>
    <dgm:cxn modelId="{8F48318C-037B-4BD9-89F2-4D28823DC724}" type="presParOf" srcId="{F48C1E07-E8B0-41BE-9D73-FC2C5D4FDD8B}" destId="{9BA1E299-5525-47AF-9A76-3A0CF664C630}" srcOrd="1" destOrd="0" presId="urn:microsoft.com/office/officeart/2005/8/layout/lProcess2"/>
    <dgm:cxn modelId="{2C1FECAB-DB4D-4101-B938-86F73132C618}" type="presParOf" srcId="{F48C1E07-E8B0-41BE-9D73-FC2C5D4FDD8B}" destId="{F5A21699-0BD1-41AF-AA31-8AC0A1CAA02F}" srcOrd="2" destOrd="0" presId="urn:microsoft.com/office/officeart/2005/8/layout/lProcess2"/>
    <dgm:cxn modelId="{B210A811-4135-4BB5-BF35-158AAF8FC7D1}" type="presParOf" srcId="{F5A21699-0BD1-41AF-AA31-8AC0A1CAA02F}" destId="{2F9F93FC-B3FA-4445-ACFB-A9E122A9296E}" srcOrd="0" destOrd="0" presId="urn:microsoft.com/office/officeart/2005/8/layout/lProcess2"/>
    <dgm:cxn modelId="{9B1A404C-9914-4722-98FA-3C6B4FE683FB}" type="presParOf" srcId="{2F9F93FC-B3FA-4445-ACFB-A9E122A9296E}" destId="{32DD176A-9D6C-4868-B9CD-A62B9791C4DF}" srcOrd="0" destOrd="0" presId="urn:microsoft.com/office/officeart/2005/8/layout/lProcess2"/>
    <dgm:cxn modelId="{D2555F2B-F459-4181-931B-A4636B812338}" type="presParOf" srcId="{2F9F93FC-B3FA-4445-ACFB-A9E122A9296E}" destId="{DEAAC31E-B559-4C24-8ECF-08C767058539}" srcOrd="1" destOrd="0" presId="urn:microsoft.com/office/officeart/2005/8/layout/lProcess2"/>
    <dgm:cxn modelId="{C5347315-C8C2-4617-A721-06F939E66F0D}" type="presParOf" srcId="{2F9F93FC-B3FA-4445-ACFB-A9E122A9296E}" destId="{EAC8D18F-0DAE-4FD9-A659-B4D64A92E470}" srcOrd="2" destOrd="0" presId="urn:microsoft.com/office/officeart/2005/8/layout/lProcess2"/>
    <dgm:cxn modelId="{F3635F9A-EA6F-4FC2-8AAC-A20FE729C6DF}" type="presParOf" srcId="{70C5E671-4CD9-4D33-AEF8-C6CB21515953}" destId="{4E8546A5-2949-4136-A311-DA4161553B2D}" srcOrd="1" destOrd="0" presId="urn:microsoft.com/office/officeart/2005/8/layout/lProcess2"/>
    <dgm:cxn modelId="{8A8DA868-18F1-49A4-9F9E-4332617C45D4}" type="presParOf" srcId="{70C5E671-4CD9-4D33-AEF8-C6CB21515953}" destId="{C90770C2-FA64-4A2B-94F2-2AA242EEA765}" srcOrd="2" destOrd="0" presId="urn:microsoft.com/office/officeart/2005/8/layout/lProcess2"/>
    <dgm:cxn modelId="{0788D73A-F7FE-4A2E-A901-61A891205899}" type="presParOf" srcId="{C90770C2-FA64-4A2B-94F2-2AA242EEA765}" destId="{FBBAE23C-59AB-45D0-B33F-8E2370293C93}" srcOrd="0" destOrd="0" presId="urn:microsoft.com/office/officeart/2005/8/layout/lProcess2"/>
    <dgm:cxn modelId="{81C035CF-E4F7-4208-ADF3-7B28F1030B87}" type="presParOf" srcId="{C90770C2-FA64-4A2B-94F2-2AA242EEA765}" destId="{E2A9E594-87CA-4C74-905B-6CA7B2C90F07}" srcOrd="1" destOrd="0" presId="urn:microsoft.com/office/officeart/2005/8/layout/lProcess2"/>
    <dgm:cxn modelId="{5B338EA7-89CB-4C5F-BD59-F83CC7FE859C}" type="presParOf" srcId="{C90770C2-FA64-4A2B-94F2-2AA242EEA765}" destId="{286FFBE8-A732-4782-B6C5-9D55ECAC4BEE}" srcOrd="2" destOrd="0" presId="urn:microsoft.com/office/officeart/2005/8/layout/lProcess2"/>
    <dgm:cxn modelId="{6F04E410-7DBC-4902-BE7E-00778CA9B729}" type="presParOf" srcId="{286FFBE8-A732-4782-B6C5-9D55ECAC4BEE}" destId="{0DADD917-004F-4499-ABD9-7C4AB74C631B}" srcOrd="0" destOrd="0" presId="urn:microsoft.com/office/officeart/2005/8/layout/lProcess2"/>
    <dgm:cxn modelId="{3E41E4C1-6D9A-4DB6-AC7A-FA98ED9F5932}" type="presParOf" srcId="{0DADD917-004F-4499-ABD9-7C4AB74C631B}" destId="{56751B47-8713-4F0B-9BE3-DB2A63ECC8DC}" srcOrd="0" destOrd="0" presId="urn:microsoft.com/office/officeart/2005/8/layout/lProcess2"/>
    <dgm:cxn modelId="{9CB73CE7-DAD8-45C0-A8B9-9FF6473537B2}" type="presParOf" srcId="{0DADD917-004F-4499-ABD9-7C4AB74C631B}" destId="{82CBB61F-6178-44F0-8E4B-C8849147E937}" srcOrd="1" destOrd="0" presId="urn:microsoft.com/office/officeart/2005/8/layout/lProcess2"/>
    <dgm:cxn modelId="{26E5F6BC-6215-4D41-B10D-FBDD1D11323D}" type="presParOf" srcId="{0DADD917-004F-4499-ABD9-7C4AB74C631B}" destId="{DD8E0CC4-407F-45BD-A18F-A1400F7FC7E3}" srcOrd="2" destOrd="0" presId="urn:microsoft.com/office/officeart/2005/8/layout/lProcess2"/>
    <dgm:cxn modelId="{3FE12FD0-0639-442E-9CD0-F11925019E7A}" type="presParOf" srcId="{70C5E671-4CD9-4D33-AEF8-C6CB21515953}" destId="{E191AEA7-AE49-4B90-8D3A-D0CE33255763}" srcOrd="3" destOrd="0" presId="urn:microsoft.com/office/officeart/2005/8/layout/lProcess2"/>
    <dgm:cxn modelId="{287D2419-52B4-4358-9E77-A819E9BB3DEA}" type="presParOf" srcId="{70C5E671-4CD9-4D33-AEF8-C6CB21515953}" destId="{57D30ADB-54C8-4A4B-8B2D-0F8E9F0758C4}" srcOrd="4" destOrd="0" presId="urn:microsoft.com/office/officeart/2005/8/layout/lProcess2"/>
    <dgm:cxn modelId="{E4D1D450-BCDC-4E1E-9229-C2769310673F}" type="presParOf" srcId="{57D30ADB-54C8-4A4B-8B2D-0F8E9F0758C4}" destId="{CD03365B-09AC-438D-8149-D2CB3EB82677}" srcOrd="0" destOrd="0" presId="urn:microsoft.com/office/officeart/2005/8/layout/lProcess2"/>
    <dgm:cxn modelId="{8AAB412A-199D-4146-AADD-47A736F01BB6}" type="presParOf" srcId="{57D30ADB-54C8-4A4B-8B2D-0F8E9F0758C4}" destId="{AEA7DC20-4D37-474C-87BA-5AC6063B1B25}" srcOrd="1" destOrd="0" presId="urn:microsoft.com/office/officeart/2005/8/layout/lProcess2"/>
    <dgm:cxn modelId="{67DFA98F-B5FE-4C48-8DEB-51E28170542C}" type="presParOf" srcId="{57D30ADB-54C8-4A4B-8B2D-0F8E9F0758C4}" destId="{D5516F95-A530-40FB-8F69-5D3F1FC98BBD}" srcOrd="2" destOrd="0" presId="urn:microsoft.com/office/officeart/2005/8/layout/lProcess2"/>
    <dgm:cxn modelId="{30561B69-98AA-4BC2-9AF2-593C09EEAFA9}" type="presParOf" srcId="{D5516F95-A530-40FB-8F69-5D3F1FC98BBD}" destId="{61170918-9001-4765-851C-4A1B7C3FFBC0}" srcOrd="0" destOrd="0" presId="urn:microsoft.com/office/officeart/2005/8/layout/lProcess2"/>
    <dgm:cxn modelId="{BA3AC75E-39B4-4C2C-BE0B-A8B622FB34D9}" type="presParOf" srcId="{61170918-9001-4765-851C-4A1B7C3FFBC0}" destId="{D37E1F03-3D12-4901-BAB3-8532DFAF4FD5}" srcOrd="0" destOrd="0" presId="urn:microsoft.com/office/officeart/2005/8/layout/lProcess2"/>
    <dgm:cxn modelId="{7F0FD327-87B2-47CF-A7A7-F5888D26DFA3}" type="presParOf" srcId="{61170918-9001-4765-851C-4A1B7C3FFBC0}" destId="{D1671B8F-622E-4768-BAA9-A54A7D6362C0}" srcOrd="1" destOrd="0" presId="urn:microsoft.com/office/officeart/2005/8/layout/lProcess2"/>
    <dgm:cxn modelId="{7FDFDC8C-4849-4714-A05B-73F6FD55DC28}" type="presParOf" srcId="{61170918-9001-4765-851C-4A1B7C3FFBC0}" destId="{F61C9632-5708-4B7C-99EF-BA60D23368CF}" srcOrd="2" destOrd="0" presId="urn:microsoft.com/office/officeart/2005/8/layout/lProcess2"/>
    <dgm:cxn modelId="{7F928C27-41BC-4F4E-AFBB-376368A1E967}" type="presParOf" srcId="{70C5E671-4CD9-4D33-AEF8-C6CB21515953}" destId="{045E6935-C96F-4A28-8B6B-BA226F1F03C9}" srcOrd="5" destOrd="0" presId="urn:microsoft.com/office/officeart/2005/8/layout/lProcess2"/>
    <dgm:cxn modelId="{3F1A2AA3-74BB-47A5-9970-F3AF12FB4C15}" type="presParOf" srcId="{70C5E671-4CD9-4D33-AEF8-C6CB21515953}" destId="{AC7CAEA3-CE4C-4399-8EAF-3FC0D40E973D}" srcOrd="6" destOrd="0" presId="urn:microsoft.com/office/officeart/2005/8/layout/lProcess2"/>
    <dgm:cxn modelId="{F74F9295-2331-4E0F-9CDB-8D0E31402FB1}" type="presParOf" srcId="{AC7CAEA3-CE4C-4399-8EAF-3FC0D40E973D}" destId="{BE390792-3475-4F84-95C7-794CF47E1645}" srcOrd="0" destOrd="0" presId="urn:microsoft.com/office/officeart/2005/8/layout/lProcess2"/>
    <dgm:cxn modelId="{886753E4-D634-4D0D-9D4D-A8E17C8716E4}" type="presParOf" srcId="{AC7CAEA3-CE4C-4399-8EAF-3FC0D40E973D}" destId="{74A0DF54-DA56-4C2A-8937-403957786DAD}" srcOrd="1" destOrd="0" presId="urn:microsoft.com/office/officeart/2005/8/layout/lProcess2"/>
    <dgm:cxn modelId="{3C548FD0-E139-4538-A52F-D6665480411E}" type="presParOf" srcId="{AC7CAEA3-CE4C-4399-8EAF-3FC0D40E973D}" destId="{04BB7150-C323-4352-854E-462783374947}" srcOrd="2" destOrd="0" presId="urn:microsoft.com/office/officeart/2005/8/layout/lProcess2"/>
    <dgm:cxn modelId="{A540500E-5F15-4B06-ACAE-C72F575F988B}" type="presParOf" srcId="{04BB7150-C323-4352-854E-462783374947}" destId="{9CBDDEFD-BC53-4B76-82DD-5845870C7F99}" srcOrd="0" destOrd="0" presId="urn:microsoft.com/office/officeart/2005/8/layout/lProcess2"/>
    <dgm:cxn modelId="{7A2D6362-9729-4AD4-9318-9EEB4E004922}" type="presParOf" srcId="{9CBDDEFD-BC53-4B76-82DD-5845870C7F99}" destId="{38831680-62CC-4338-B000-5038285D686F}" srcOrd="0" destOrd="0" presId="urn:microsoft.com/office/officeart/2005/8/layout/lProcess2"/>
    <dgm:cxn modelId="{3352ED81-FEF2-44EE-99C6-00BF35751545}" type="presParOf" srcId="{9CBDDEFD-BC53-4B76-82DD-5845870C7F99}" destId="{526FA564-88FC-4D45-BD3C-D5C5AA552527}" srcOrd="1" destOrd="0" presId="urn:microsoft.com/office/officeart/2005/8/layout/lProcess2"/>
    <dgm:cxn modelId="{2A7920E0-9A60-44C0-866D-71829DEE39DB}" type="presParOf" srcId="{9CBDDEFD-BC53-4B76-82DD-5845870C7F99}" destId="{97EE1928-73F7-4C98-A0FC-21A5EF27CA0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48940B-FFE6-47AE-9554-5D50C7F1EFA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D9B99-2570-4A66-A9AB-FB6B154A90D2}">
      <dgm:prSet phldrT="[Text]" custT="1"/>
      <dgm:spPr/>
      <dgm:t>
        <a:bodyPr/>
        <a:lstStyle/>
        <a:p>
          <a:r>
            <a:rPr lang="en-US" sz="3200" b="0" i="0" dirty="0"/>
            <a:t>Literature Reviews</a:t>
          </a:r>
          <a:endParaRPr lang="en-US" sz="3200" b="0" dirty="0"/>
        </a:p>
      </dgm:t>
    </dgm:pt>
    <dgm:pt modelId="{7A281EBE-3177-48E1-A0C3-CD9ABB57FF08}" type="parTrans" cxnId="{65143359-F310-445A-A183-0D9C3043CDFA}">
      <dgm:prSet/>
      <dgm:spPr/>
      <dgm:t>
        <a:bodyPr/>
        <a:lstStyle/>
        <a:p>
          <a:endParaRPr lang="en-US"/>
        </a:p>
      </dgm:t>
    </dgm:pt>
    <dgm:pt modelId="{B91444DB-7F1E-42DC-AEBE-76361D502D0B}" type="sibTrans" cxnId="{65143359-F310-445A-A183-0D9C3043CDFA}">
      <dgm:prSet/>
      <dgm:spPr/>
      <dgm:t>
        <a:bodyPr/>
        <a:lstStyle/>
        <a:p>
          <a:endParaRPr lang="en-US"/>
        </a:p>
      </dgm:t>
    </dgm:pt>
    <dgm:pt modelId="{35957506-5D2A-47E1-A756-EB3E77E8BA58}">
      <dgm:prSet phldrT="[Text]" custT="1"/>
      <dgm:spPr/>
      <dgm:t>
        <a:bodyPr/>
        <a:lstStyle/>
        <a:p>
          <a:pPr algn="l"/>
          <a:r>
            <a:rPr lang="en-US" sz="1100" b="0" i="0" dirty="0" err="1"/>
            <a:t>Keling</a:t>
          </a:r>
          <a:r>
            <a:rPr lang="en-US" sz="1100" b="0" i="0" dirty="0"/>
            <a:t> (2007) stated that the most influential factor that students will evaluate in selecting their choice of institution was reputation of the institution.</a:t>
          </a:r>
          <a:endParaRPr lang="en-US" sz="1100" dirty="0"/>
        </a:p>
      </dgm:t>
    </dgm:pt>
    <dgm:pt modelId="{616EF21C-8E45-4929-9BE9-50DF09E0DBC3}" type="parTrans" cxnId="{6EB504B6-5736-4936-957C-26DC9CDD10A0}">
      <dgm:prSet/>
      <dgm:spPr/>
      <dgm:t>
        <a:bodyPr/>
        <a:lstStyle/>
        <a:p>
          <a:endParaRPr lang="en-US"/>
        </a:p>
      </dgm:t>
    </dgm:pt>
    <dgm:pt modelId="{2CA3C97E-8394-4BA0-A479-6CBFFB7EEC7F}" type="sibTrans" cxnId="{6EB504B6-5736-4936-957C-26DC9CDD10A0}">
      <dgm:prSet/>
      <dgm:spPr/>
      <dgm:t>
        <a:bodyPr/>
        <a:lstStyle/>
        <a:p>
          <a:endParaRPr lang="en-US"/>
        </a:p>
      </dgm:t>
    </dgm:pt>
    <dgm:pt modelId="{8715F017-CA52-4318-BFEE-BB880681F3DF}">
      <dgm:prSet phldrT="[Text]" custT="1"/>
      <dgm:spPr/>
      <dgm:t>
        <a:bodyPr/>
        <a:lstStyle/>
        <a:p>
          <a:pPr algn="l"/>
          <a:r>
            <a:rPr lang="en-US" sz="1100" b="0" i="0" dirty="0"/>
            <a:t>From the article of “National Universities Where Most Accepted Students Enroll” published on U.S. News website, </a:t>
          </a:r>
          <a:r>
            <a:rPr lang="en-US" sz="1100" b="1" i="0" dirty="0"/>
            <a:t>Brigham Young University (Provo</a:t>
          </a:r>
          <a:r>
            <a:rPr lang="en-US" sz="1100" b="0" i="0" dirty="0"/>
            <a:t>), ranked the third highest rate, has a 80.7% enrollment rate, and </a:t>
          </a:r>
          <a:r>
            <a:rPr lang="en-US" sz="1100" b="1" i="0" dirty="0"/>
            <a:t>Yeshiva university </a:t>
          </a:r>
          <a:r>
            <a:rPr lang="en-US" sz="1100" b="0" i="0" dirty="0"/>
            <a:t>ranked 21st has a 53% enrollment rate. It seems that for some universities the ranking did not weaken their enrollment rates.</a:t>
          </a:r>
          <a:r>
            <a:rPr lang="en-US" sz="1000" b="0" i="0" dirty="0"/>
            <a:t> </a:t>
          </a:r>
          <a:endParaRPr lang="en-US" sz="1000" dirty="0"/>
        </a:p>
      </dgm:t>
    </dgm:pt>
    <dgm:pt modelId="{425DDD13-9340-4BA6-BC82-27B8FE9AF5C0}" type="parTrans" cxnId="{40C55291-CB78-4E10-949C-F97FFBD42257}">
      <dgm:prSet/>
      <dgm:spPr/>
      <dgm:t>
        <a:bodyPr/>
        <a:lstStyle/>
        <a:p>
          <a:endParaRPr lang="en-US"/>
        </a:p>
      </dgm:t>
    </dgm:pt>
    <dgm:pt modelId="{A0D6315E-81BB-4690-8E13-AF83C3AC7201}" type="sibTrans" cxnId="{40C55291-CB78-4E10-949C-F97FFBD42257}">
      <dgm:prSet/>
      <dgm:spPr/>
      <dgm:t>
        <a:bodyPr/>
        <a:lstStyle/>
        <a:p>
          <a:endParaRPr lang="en-US"/>
        </a:p>
      </dgm:t>
    </dgm:pt>
    <dgm:pt modelId="{0AAAEFBF-D825-4DA2-890C-6A601BE1FDE8}">
      <dgm:prSet phldrT="[Text]" custT="1"/>
      <dgm:spPr/>
      <dgm:t>
        <a:bodyPr/>
        <a:lstStyle/>
        <a:p>
          <a:r>
            <a:rPr lang="en-US" sz="3200" dirty="0"/>
            <a:t>Research Questions</a:t>
          </a:r>
        </a:p>
      </dgm:t>
    </dgm:pt>
    <dgm:pt modelId="{FD82F22A-B663-423D-AE4D-14678F886517}" type="parTrans" cxnId="{316CF7D1-29D4-4F8B-AFC4-C9C960B74B49}">
      <dgm:prSet/>
      <dgm:spPr/>
      <dgm:t>
        <a:bodyPr/>
        <a:lstStyle/>
        <a:p>
          <a:endParaRPr lang="en-US"/>
        </a:p>
      </dgm:t>
    </dgm:pt>
    <dgm:pt modelId="{DC2D6BF6-75F3-4F60-9702-DE32EB634BFB}" type="sibTrans" cxnId="{316CF7D1-29D4-4F8B-AFC4-C9C960B74B49}">
      <dgm:prSet/>
      <dgm:spPr/>
      <dgm:t>
        <a:bodyPr/>
        <a:lstStyle/>
        <a:p>
          <a:endParaRPr lang="en-US"/>
        </a:p>
      </dgm:t>
    </dgm:pt>
    <dgm:pt modelId="{4FA0A9B2-E100-4E58-86EB-74EC9195E98C}">
      <dgm:prSet phldrT="[Text]" custT="1"/>
      <dgm:spPr/>
      <dgm:t>
        <a:bodyPr/>
        <a:lstStyle/>
        <a:p>
          <a:pPr algn="l"/>
          <a:r>
            <a:rPr lang="en-US" sz="1100" b="0" dirty="0"/>
            <a:t>1.</a:t>
          </a:r>
          <a:r>
            <a:rPr lang="en-US" sz="1100" b="0" i="0" dirty="0"/>
            <a:t>What statistically significant association exists between independent variables and the enrollment rate?</a:t>
          </a:r>
          <a:endParaRPr lang="en-US" sz="1100" b="0" dirty="0"/>
        </a:p>
      </dgm:t>
    </dgm:pt>
    <dgm:pt modelId="{6A9092F6-654C-46DF-823D-DCCD25373D4D}" type="parTrans" cxnId="{67E617F3-3CFD-4F35-A14F-746A7620605D}">
      <dgm:prSet/>
      <dgm:spPr/>
      <dgm:t>
        <a:bodyPr/>
        <a:lstStyle/>
        <a:p>
          <a:endParaRPr lang="en-US"/>
        </a:p>
      </dgm:t>
    </dgm:pt>
    <dgm:pt modelId="{C79005E0-6A9C-4DA6-8454-CF05242476A7}" type="sibTrans" cxnId="{67E617F3-3CFD-4F35-A14F-746A7620605D}">
      <dgm:prSet/>
      <dgm:spPr/>
      <dgm:t>
        <a:bodyPr/>
        <a:lstStyle/>
        <a:p>
          <a:endParaRPr lang="en-US"/>
        </a:p>
      </dgm:t>
    </dgm:pt>
    <dgm:pt modelId="{8681BFA7-D325-4B93-B461-CC5F6AC38F4D}">
      <dgm:prSet phldrT="[Text]" custT="1"/>
      <dgm:spPr/>
      <dgm:t>
        <a:bodyPr/>
        <a:lstStyle/>
        <a:p>
          <a:pPr algn="l"/>
          <a:r>
            <a:rPr lang="en-US" sz="1100" dirty="0"/>
            <a:t>2. </a:t>
          </a:r>
          <a:r>
            <a:rPr lang="en-US" sz="1100" b="0" i="0" dirty="0"/>
            <a:t>To what extent does independent variables predict the enrollment rate?</a:t>
          </a:r>
          <a:endParaRPr lang="en-US" sz="1100" dirty="0"/>
        </a:p>
      </dgm:t>
    </dgm:pt>
    <dgm:pt modelId="{6F4AC910-A5C7-46DD-8A53-AA1A0D8A58A6}" type="parTrans" cxnId="{5A2999E0-4C14-43F9-B98D-47112F05074C}">
      <dgm:prSet/>
      <dgm:spPr/>
      <dgm:t>
        <a:bodyPr/>
        <a:lstStyle/>
        <a:p>
          <a:endParaRPr lang="en-US"/>
        </a:p>
      </dgm:t>
    </dgm:pt>
    <dgm:pt modelId="{DDB389C9-E697-436A-9574-C829919A0AD6}" type="sibTrans" cxnId="{5A2999E0-4C14-43F9-B98D-47112F05074C}">
      <dgm:prSet/>
      <dgm:spPr/>
      <dgm:t>
        <a:bodyPr/>
        <a:lstStyle/>
        <a:p>
          <a:endParaRPr lang="en-US"/>
        </a:p>
      </dgm:t>
    </dgm:pt>
    <dgm:pt modelId="{963BDE05-893F-4F8E-AB9D-6D502D970E96}">
      <dgm:prSet phldrT="[Text]" custT="1"/>
      <dgm:spPr/>
      <dgm:t>
        <a:bodyPr/>
        <a:lstStyle/>
        <a:p>
          <a:r>
            <a:rPr lang="en-US" sz="3600" dirty="0"/>
            <a:t>Variables</a:t>
          </a:r>
        </a:p>
      </dgm:t>
    </dgm:pt>
    <dgm:pt modelId="{DF327092-D177-4273-AE5E-60F7A0CDED20}" type="parTrans" cxnId="{2561460C-9FB0-4353-84A4-AFC56AEE82C4}">
      <dgm:prSet/>
      <dgm:spPr/>
      <dgm:t>
        <a:bodyPr/>
        <a:lstStyle/>
        <a:p>
          <a:endParaRPr lang="en-US"/>
        </a:p>
      </dgm:t>
    </dgm:pt>
    <dgm:pt modelId="{0617B337-0F89-42AE-B089-8DC4B0B42E80}" type="sibTrans" cxnId="{2561460C-9FB0-4353-84A4-AFC56AEE82C4}">
      <dgm:prSet/>
      <dgm:spPr/>
      <dgm:t>
        <a:bodyPr/>
        <a:lstStyle/>
        <a:p>
          <a:endParaRPr lang="en-US"/>
        </a:p>
      </dgm:t>
    </dgm:pt>
    <dgm:pt modelId="{2C5B18D6-2E3F-45AE-B409-8B1399FDE8D1}">
      <dgm:prSet phldrT="[Text]" custT="1"/>
      <dgm:spPr/>
      <dgm:t>
        <a:bodyPr/>
        <a:lstStyle/>
        <a:p>
          <a:pPr algn="l"/>
          <a:r>
            <a:rPr lang="en-US" sz="1000" b="0" i="0" dirty="0"/>
            <a:t>There are 5 independent variables, they are:</a:t>
          </a:r>
        </a:p>
        <a:p>
          <a:pPr algn="l"/>
          <a:r>
            <a:rPr lang="en-US" sz="1000" b="1" i="0" dirty="0" err="1">
              <a:solidFill>
                <a:schemeClr val="tx1"/>
              </a:solidFill>
            </a:rPr>
            <a:t>OverallScore</a:t>
          </a:r>
          <a:r>
            <a:rPr lang="en-US" sz="1000" b="0" i="0" dirty="0"/>
            <a:t>: the overall score for the ranking, range from 1 to 100, numerical variable.</a:t>
          </a:r>
        </a:p>
        <a:p>
          <a:pPr algn="l"/>
          <a:r>
            <a:rPr lang="en-US" sz="1000" b="1" i="0" dirty="0">
              <a:solidFill>
                <a:schemeClr val="tx1"/>
              </a:solidFill>
            </a:rPr>
            <a:t>Percentofclassesunder20</a:t>
          </a:r>
          <a:r>
            <a:rPr lang="en-US" sz="1000" b="0" i="0" dirty="0"/>
            <a:t>: percent of class under 20 students in the university, numerical variable.</a:t>
          </a:r>
        </a:p>
        <a:p>
          <a:pPr algn="l"/>
          <a:r>
            <a:rPr lang="en-US" sz="1000" b="1" i="0" dirty="0" err="1">
              <a:solidFill>
                <a:schemeClr val="tx1"/>
              </a:solidFill>
            </a:rPr>
            <a:t>Stu_Fac_Ratio</a:t>
          </a:r>
          <a:r>
            <a:rPr lang="en-US" sz="1000" b="0" i="0" dirty="0"/>
            <a:t>: how many students for every one teacher, numerical variable.</a:t>
          </a:r>
        </a:p>
        <a:p>
          <a:pPr algn="l"/>
          <a:r>
            <a:rPr lang="en-US" sz="1000" b="1" i="0" dirty="0" err="1">
              <a:solidFill>
                <a:schemeClr val="tx1"/>
              </a:solidFill>
            </a:rPr>
            <a:t>Cost.Academic_year</a:t>
          </a:r>
          <a:r>
            <a:rPr lang="en-US" sz="1000" b="0" i="0" dirty="0"/>
            <a:t>: the average annual total cost of attendance (including tuition and fees, books and supplies, and living expenses), numerical variable.</a:t>
          </a:r>
        </a:p>
        <a:p>
          <a:pPr algn="l"/>
          <a:r>
            <a:rPr lang="en-US" sz="1000" b="1" i="0" dirty="0" err="1">
              <a:solidFill>
                <a:schemeClr val="tx1"/>
              </a:solidFill>
            </a:rPr>
            <a:t>PublicPrivate</a:t>
          </a:r>
          <a:r>
            <a:rPr lang="en-US" sz="1000" b="0" i="0" dirty="0"/>
            <a:t>: it indicates the type of university, public or private, categorical variable.</a:t>
          </a:r>
          <a:endParaRPr lang="en-US" sz="1000" dirty="0"/>
        </a:p>
      </dgm:t>
    </dgm:pt>
    <dgm:pt modelId="{1723A319-3C13-48E2-922F-95F65FF881B1}" type="parTrans" cxnId="{A034E03D-7030-41C4-996F-87318E7C4FDA}">
      <dgm:prSet/>
      <dgm:spPr/>
      <dgm:t>
        <a:bodyPr/>
        <a:lstStyle/>
        <a:p>
          <a:endParaRPr lang="en-US"/>
        </a:p>
      </dgm:t>
    </dgm:pt>
    <dgm:pt modelId="{30C7F645-BD3D-406C-8BC2-5A75B92D9AC7}" type="sibTrans" cxnId="{A034E03D-7030-41C4-996F-87318E7C4FDA}">
      <dgm:prSet/>
      <dgm:spPr/>
      <dgm:t>
        <a:bodyPr/>
        <a:lstStyle/>
        <a:p>
          <a:endParaRPr lang="en-US"/>
        </a:p>
      </dgm:t>
    </dgm:pt>
    <dgm:pt modelId="{46178BCC-3299-4D42-8D72-7BAAE4ECEDA0}">
      <dgm:prSet phldrT="[Text]" custT="1"/>
      <dgm:spPr/>
      <dgm:t>
        <a:bodyPr/>
        <a:lstStyle/>
        <a:p>
          <a:r>
            <a:rPr lang="en-US" sz="1000" dirty="0"/>
            <a:t>Dependent variable: </a:t>
          </a:r>
          <a:r>
            <a:rPr lang="en-US" sz="1000" b="1" i="0" dirty="0" err="1">
              <a:solidFill>
                <a:schemeClr val="tx1"/>
              </a:solidFill>
            </a:rPr>
            <a:t>enroll_rate</a:t>
          </a:r>
          <a:r>
            <a:rPr lang="en-US" sz="1000" b="0" i="0" dirty="0">
              <a:solidFill>
                <a:schemeClr val="tx1"/>
              </a:solidFill>
            </a:rPr>
            <a:t> </a:t>
          </a:r>
          <a:r>
            <a:rPr lang="en-US" sz="1000" b="0" i="0" dirty="0"/>
            <a:t>= enrollment number/admission number, numerical variable</a:t>
          </a:r>
          <a:endParaRPr lang="en-US" sz="1000" dirty="0"/>
        </a:p>
      </dgm:t>
    </dgm:pt>
    <dgm:pt modelId="{B814628C-A4DB-4638-8D07-DEE114C70116}" type="parTrans" cxnId="{17487816-F6AF-4886-BDD8-E44958E69001}">
      <dgm:prSet/>
      <dgm:spPr/>
      <dgm:t>
        <a:bodyPr/>
        <a:lstStyle/>
        <a:p>
          <a:endParaRPr lang="en-US"/>
        </a:p>
      </dgm:t>
    </dgm:pt>
    <dgm:pt modelId="{2D1E4C17-7CC2-4685-9725-60D0DB7F98A3}" type="sibTrans" cxnId="{17487816-F6AF-4886-BDD8-E44958E69001}">
      <dgm:prSet/>
      <dgm:spPr/>
      <dgm:t>
        <a:bodyPr/>
        <a:lstStyle/>
        <a:p>
          <a:endParaRPr lang="en-US"/>
        </a:p>
      </dgm:t>
    </dgm:pt>
    <dgm:pt modelId="{2F1301B7-9BBF-4425-8F01-045D112CC7B3}" type="pres">
      <dgm:prSet presAssocID="{CB48940B-FFE6-47AE-9554-5D50C7F1EFA4}" presName="theList" presStyleCnt="0">
        <dgm:presLayoutVars>
          <dgm:dir/>
          <dgm:animLvl val="lvl"/>
          <dgm:resizeHandles val="exact"/>
        </dgm:presLayoutVars>
      </dgm:prSet>
      <dgm:spPr/>
    </dgm:pt>
    <dgm:pt modelId="{333AA3FD-37E3-40FE-BD23-58BE18EC24D2}" type="pres">
      <dgm:prSet presAssocID="{8ACD9B99-2570-4A66-A9AB-FB6B154A90D2}" presName="compNode" presStyleCnt="0"/>
      <dgm:spPr/>
    </dgm:pt>
    <dgm:pt modelId="{26DB7800-1EFB-4165-9D1F-ACF5895AD6AF}" type="pres">
      <dgm:prSet presAssocID="{8ACD9B99-2570-4A66-A9AB-FB6B154A90D2}" presName="aNode" presStyleLbl="bgShp" presStyleIdx="0" presStyleCnt="3"/>
      <dgm:spPr/>
    </dgm:pt>
    <dgm:pt modelId="{75F88E7F-37A7-4A1E-8F50-FF20957E8D67}" type="pres">
      <dgm:prSet presAssocID="{8ACD9B99-2570-4A66-A9AB-FB6B154A90D2}" presName="textNode" presStyleLbl="bgShp" presStyleIdx="0" presStyleCnt="3"/>
      <dgm:spPr/>
    </dgm:pt>
    <dgm:pt modelId="{EBBFC0D0-8B5A-4D0E-B76C-1B4531D30919}" type="pres">
      <dgm:prSet presAssocID="{8ACD9B99-2570-4A66-A9AB-FB6B154A90D2}" presName="compChildNode" presStyleCnt="0"/>
      <dgm:spPr/>
    </dgm:pt>
    <dgm:pt modelId="{C9BF77F0-C5A1-4715-8424-DFCCD8564246}" type="pres">
      <dgm:prSet presAssocID="{8ACD9B99-2570-4A66-A9AB-FB6B154A90D2}" presName="theInnerList" presStyleCnt="0"/>
      <dgm:spPr/>
    </dgm:pt>
    <dgm:pt modelId="{572E781F-245B-4C08-94C2-FA0C8CA961F9}" type="pres">
      <dgm:prSet presAssocID="{35957506-5D2A-47E1-A756-EB3E77E8BA58}" presName="childNode" presStyleLbl="node1" presStyleIdx="0" presStyleCnt="6">
        <dgm:presLayoutVars>
          <dgm:bulletEnabled val="1"/>
        </dgm:presLayoutVars>
      </dgm:prSet>
      <dgm:spPr/>
    </dgm:pt>
    <dgm:pt modelId="{8F426D62-7B99-4E94-9C80-AB94D95B6E91}" type="pres">
      <dgm:prSet presAssocID="{35957506-5D2A-47E1-A756-EB3E77E8BA58}" presName="aSpace2" presStyleCnt="0"/>
      <dgm:spPr/>
    </dgm:pt>
    <dgm:pt modelId="{F8DCCBAD-7241-49B3-9A5C-30BC4A0271B2}" type="pres">
      <dgm:prSet presAssocID="{8715F017-CA52-4318-BFEE-BB880681F3DF}" presName="childNode" presStyleLbl="node1" presStyleIdx="1" presStyleCnt="6" custScaleY="230960">
        <dgm:presLayoutVars>
          <dgm:bulletEnabled val="1"/>
        </dgm:presLayoutVars>
      </dgm:prSet>
      <dgm:spPr/>
    </dgm:pt>
    <dgm:pt modelId="{215457E9-7A0B-4DFC-8E52-A66CE61BED80}" type="pres">
      <dgm:prSet presAssocID="{8ACD9B99-2570-4A66-A9AB-FB6B154A90D2}" presName="aSpace" presStyleCnt="0"/>
      <dgm:spPr/>
    </dgm:pt>
    <dgm:pt modelId="{1A96FB98-CAF1-4FFC-BD8C-78DE3C80E911}" type="pres">
      <dgm:prSet presAssocID="{0AAAEFBF-D825-4DA2-890C-6A601BE1FDE8}" presName="compNode" presStyleCnt="0"/>
      <dgm:spPr/>
    </dgm:pt>
    <dgm:pt modelId="{212E2868-A198-426A-831F-B971AB26DF7A}" type="pres">
      <dgm:prSet presAssocID="{0AAAEFBF-D825-4DA2-890C-6A601BE1FDE8}" presName="aNode" presStyleLbl="bgShp" presStyleIdx="1" presStyleCnt="3"/>
      <dgm:spPr/>
    </dgm:pt>
    <dgm:pt modelId="{23B4FA63-9B5F-43FA-851D-D02195003D43}" type="pres">
      <dgm:prSet presAssocID="{0AAAEFBF-D825-4DA2-890C-6A601BE1FDE8}" presName="textNode" presStyleLbl="bgShp" presStyleIdx="1" presStyleCnt="3"/>
      <dgm:spPr/>
    </dgm:pt>
    <dgm:pt modelId="{AB0C5B7D-5958-4574-80B9-7BC081FEA15C}" type="pres">
      <dgm:prSet presAssocID="{0AAAEFBF-D825-4DA2-890C-6A601BE1FDE8}" presName="compChildNode" presStyleCnt="0"/>
      <dgm:spPr/>
    </dgm:pt>
    <dgm:pt modelId="{F5DBFF12-A401-4127-B708-8FF12F577230}" type="pres">
      <dgm:prSet presAssocID="{0AAAEFBF-D825-4DA2-890C-6A601BE1FDE8}" presName="theInnerList" presStyleCnt="0"/>
      <dgm:spPr/>
    </dgm:pt>
    <dgm:pt modelId="{39C5FF18-9837-43EB-8C95-DE5837ECC3D1}" type="pres">
      <dgm:prSet presAssocID="{4FA0A9B2-E100-4E58-86EB-74EC9195E98C}" presName="childNode" presStyleLbl="node1" presStyleIdx="2" presStyleCnt="6">
        <dgm:presLayoutVars>
          <dgm:bulletEnabled val="1"/>
        </dgm:presLayoutVars>
      </dgm:prSet>
      <dgm:spPr/>
    </dgm:pt>
    <dgm:pt modelId="{0D1F22D7-21D1-4A8E-99D1-6B689FECFEAB}" type="pres">
      <dgm:prSet presAssocID="{4FA0A9B2-E100-4E58-86EB-74EC9195E98C}" presName="aSpace2" presStyleCnt="0"/>
      <dgm:spPr/>
    </dgm:pt>
    <dgm:pt modelId="{69626AAB-3F9B-4696-BA32-30CEE2F840E4}" type="pres">
      <dgm:prSet presAssocID="{8681BFA7-D325-4B93-B461-CC5F6AC38F4D}" presName="childNode" presStyleLbl="node1" presStyleIdx="3" presStyleCnt="6">
        <dgm:presLayoutVars>
          <dgm:bulletEnabled val="1"/>
        </dgm:presLayoutVars>
      </dgm:prSet>
      <dgm:spPr/>
    </dgm:pt>
    <dgm:pt modelId="{AC5291BC-071C-4929-85C3-1D6301AA3D90}" type="pres">
      <dgm:prSet presAssocID="{0AAAEFBF-D825-4DA2-890C-6A601BE1FDE8}" presName="aSpace" presStyleCnt="0"/>
      <dgm:spPr/>
    </dgm:pt>
    <dgm:pt modelId="{483BF963-4319-4A65-BFCB-72C7EF7555CF}" type="pres">
      <dgm:prSet presAssocID="{963BDE05-893F-4F8E-AB9D-6D502D970E96}" presName="compNode" presStyleCnt="0"/>
      <dgm:spPr/>
    </dgm:pt>
    <dgm:pt modelId="{7BADE099-6B0B-466A-9E8E-BA2424310F7A}" type="pres">
      <dgm:prSet presAssocID="{963BDE05-893F-4F8E-AB9D-6D502D970E96}" presName="aNode" presStyleLbl="bgShp" presStyleIdx="2" presStyleCnt="3" custLinFactNeighborX="848" custLinFactNeighborY="-2985"/>
      <dgm:spPr/>
    </dgm:pt>
    <dgm:pt modelId="{CCA1C87D-7AD9-4DEF-9EB8-82B4F2C298C2}" type="pres">
      <dgm:prSet presAssocID="{963BDE05-893F-4F8E-AB9D-6D502D970E96}" presName="textNode" presStyleLbl="bgShp" presStyleIdx="2" presStyleCnt="3"/>
      <dgm:spPr/>
    </dgm:pt>
    <dgm:pt modelId="{AD3E672B-28F0-40BC-BD55-9980A68D6844}" type="pres">
      <dgm:prSet presAssocID="{963BDE05-893F-4F8E-AB9D-6D502D970E96}" presName="compChildNode" presStyleCnt="0"/>
      <dgm:spPr/>
    </dgm:pt>
    <dgm:pt modelId="{7502B807-7C99-4205-8EF1-A36640D6377E}" type="pres">
      <dgm:prSet presAssocID="{963BDE05-893F-4F8E-AB9D-6D502D970E96}" presName="theInnerList" presStyleCnt="0"/>
      <dgm:spPr/>
    </dgm:pt>
    <dgm:pt modelId="{513BCE3E-A999-4C34-9200-1C812AF5D460}" type="pres">
      <dgm:prSet presAssocID="{2C5B18D6-2E3F-45AE-B409-8B1399FDE8D1}" presName="childNode" presStyleLbl="node1" presStyleIdx="4" presStyleCnt="6" custScaleY="1754573" custLinFactY="-169221" custLinFactNeighborX="-500" custLinFactNeighborY="-200000">
        <dgm:presLayoutVars>
          <dgm:bulletEnabled val="1"/>
        </dgm:presLayoutVars>
      </dgm:prSet>
      <dgm:spPr/>
    </dgm:pt>
    <dgm:pt modelId="{AFC04552-0CEE-420F-8E73-413141F400FD}" type="pres">
      <dgm:prSet presAssocID="{2C5B18D6-2E3F-45AE-B409-8B1399FDE8D1}" presName="aSpace2" presStyleCnt="0"/>
      <dgm:spPr/>
    </dgm:pt>
    <dgm:pt modelId="{6E1872B3-8AAB-4BF4-B962-F69C947CF153}" type="pres">
      <dgm:prSet presAssocID="{46178BCC-3299-4D42-8D72-7BAAE4ECEDA0}" presName="childNode" presStyleLbl="node1" presStyleIdx="5" presStyleCnt="6" custScaleY="294013" custLinFactY="-65733" custLinFactNeighborX="-500" custLinFactNeighborY="-100000">
        <dgm:presLayoutVars>
          <dgm:bulletEnabled val="1"/>
        </dgm:presLayoutVars>
      </dgm:prSet>
      <dgm:spPr/>
    </dgm:pt>
  </dgm:ptLst>
  <dgm:cxnLst>
    <dgm:cxn modelId="{2561460C-9FB0-4353-84A4-AFC56AEE82C4}" srcId="{CB48940B-FFE6-47AE-9554-5D50C7F1EFA4}" destId="{963BDE05-893F-4F8E-AB9D-6D502D970E96}" srcOrd="2" destOrd="0" parTransId="{DF327092-D177-4273-AE5E-60F7A0CDED20}" sibTransId="{0617B337-0F89-42AE-B089-8DC4B0B42E80}"/>
    <dgm:cxn modelId="{17487816-F6AF-4886-BDD8-E44958E69001}" srcId="{963BDE05-893F-4F8E-AB9D-6D502D970E96}" destId="{46178BCC-3299-4D42-8D72-7BAAE4ECEDA0}" srcOrd="1" destOrd="0" parTransId="{B814628C-A4DB-4638-8D07-DEE114C70116}" sibTransId="{2D1E4C17-7CC2-4685-9725-60D0DB7F98A3}"/>
    <dgm:cxn modelId="{2EA5E119-AE92-4DC0-B2FC-0011D67B1CB0}" type="presOf" srcId="{8ACD9B99-2570-4A66-A9AB-FB6B154A90D2}" destId="{75F88E7F-37A7-4A1E-8F50-FF20957E8D67}" srcOrd="1" destOrd="0" presId="urn:microsoft.com/office/officeart/2005/8/layout/lProcess2"/>
    <dgm:cxn modelId="{41E1F134-4EC8-42E1-880B-2C2A1C5B7BCD}" type="presOf" srcId="{8681BFA7-D325-4B93-B461-CC5F6AC38F4D}" destId="{69626AAB-3F9B-4696-BA32-30CEE2F840E4}" srcOrd="0" destOrd="0" presId="urn:microsoft.com/office/officeart/2005/8/layout/lProcess2"/>
    <dgm:cxn modelId="{4628AE3C-65F7-4938-BCDD-861F474B67CD}" type="presOf" srcId="{0AAAEFBF-D825-4DA2-890C-6A601BE1FDE8}" destId="{212E2868-A198-426A-831F-B971AB26DF7A}" srcOrd="0" destOrd="0" presId="urn:microsoft.com/office/officeart/2005/8/layout/lProcess2"/>
    <dgm:cxn modelId="{A034E03D-7030-41C4-996F-87318E7C4FDA}" srcId="{963BDE05-893F-4F8E-AB9D-6D502D970E96}" destId="{2C5B18D6-2E3F-45AE-B409-8B1399FDE8D1}" srcOrd="0" destOrd="0" parTransId="{1723A319-3C13-48E2-922F-95F65FF881B1}" sibTransId="{30C7F645-BD3D-406C-8BC2-5A75B92D9AC7}"/>
    <dgm:cxn modelId="{0A795553-5CA4-4020-9C57-011456AB2575}" type="presOf" srcId="{963BDE05-893F-4F8E-AB9D-6D502D970E96}" destId="{CCA1C87D-7AD9-4DEF-9EB8-82B4F2C298C2}" srcOrd="1" destOrd="0" presId="urn:microsoft.com/office/officeart/2005/8/layout/lProcess2"/>
    <dgm:cxn modelId="{65143359-F310-445A-A183-0D9C3043CDFA}" srcId="{CB48940B-FFE6-47AE-9554-5D50C7F1EFA4}" destId="{8ACD9B99-2570-4A66-A9AB-FB6B154A90D2}" srcOrd="0" destOrd="0" parTransId="{7A281EBE-3177-48E1-A0C3-CD9ABB57FF08}" sibTransId="{B91444DB-7F1E-42DC-AEBE-76361D502D0B}"/>
    <dgm:cxn modelId="{43843A65-F36F-4E15-8874-506C0CD0F852}" type="presOf" srcId="{0AAAEFBF-D825-4DA2-890C-6A601BE1FDE8}" destId="{23B4FA63-9B5F-43FA-851D-D02195003D43}" srcOrd="1" destOrd="0" presId="urn:microsoft.com/office/officeart/2005/8/layout/lProcess2"/>
    <dgm:cxn modelId="{FD42BB73-1D2D-4CBF-B321-1E254FB8E74E}" type="presOf" srcId="{46178BCC-3299-4D42-8D72-7BAAE4ECEDA0}" destId="{6E1872B3-8AAB-4BF4-B962-F69C947CF153}" srcOrd="0" destOrd="0" presId="urn:microsoft.com/office/officeart/2005/8/layout/lProcess2"/>
    <dgm:cxn modelId="{03244675-C9A1-4FAB-8704-31A734E30BA8}" type="presOf" srcId="{35957506-5D2A-47E1-A756-EB3E77E8BA58}" destId="{572E781F-245B-4C08-94C2-FA0C8CA961F9}" srcOrd="0" destOrd="0" presId="urn:microsoft.com/office/officeart/2005/8/layout/lProcess2"/>
    <dgm:cxn modelId="{EA077379-FA33-443C-A874-8022832288D3}" type="presOf" srcId="{963BDE05-893F-4F8E-AB9D-6D502D970E96}" destId="{7BADE099-6B0B-466A-9E8E-BA2424310F7A}" srcOrd="0" destOrd="0" presId="urn:microsoft.com/office/officeart/2005/8/layout/lProcess2"/>
    <dgm:cxn modelId="{C8BDE38C-4ECF-4FAD-8CEE-169656448E93}" type="presOf" srcId="{8715F017-CA52-4318-BFEE-BB880681F3DF}" destId="{F8DCCBAD-7241-49B3-9A5C-30BC4A0271B2}" srcOrd="0" destOrd="0" presId="urn:microsoft.com/office/officeart/2005/8/layout/lProcess2"/>
    <dgm:cxn modelId="{40C55291-CB78-4E10-949C-F97FFBD42257}" srcId="{8ACD9B99-2570-4A66-A9AB-FB6B154A90D2}" destId="{8715F017-CA52-4318-BFEE-BB880681F3DF}" srcOrd="1" destOrd="0" parTransId="{425DDD13-9340-4BA6-BC82-27B8FE9AF5C0}" sibTransId="{A0D6315E-81BB-4690-8E13-AF83C3AC7201}"/>
    <dgm:cxn modelId="{4B04F0AF-92BB-4707-A3A1-F7B367EC0F59}" type="presOf" srcId="{CB48940B-FFE6-47AE-9554-5D50C7F1EFA4}" destId="{2F1301B7-9BBF-4425-8F01-045D112CC7B3}" srcOrd="0" destOrd="0" presId="urn:microsoft.com/office/officeart/2005/8/layout/lProcess2"/>
    <dgm:cxn modelId="{6EB504B6-5736-4936-957C-26DC9CDD10A0}" srcId="{8ACD9B99-2570-4A66-A9AB-FB6B154A90D2}" destId="{35957506-5D2A-47E1-A756-EB3E77E8BA58}" srcOrd="0" destOrd="0" parTransId="{616EF21C-8E45-4929-9BE9-50DF09E0DBC3}" sibTransId="{2CA3C97E-8394-4BA0-A479-6CBFFB7EEC7F}"/>
    <dgm:cxn modelId="{38246ABE-B94B-4575-B0BC-8E30B7F8B559}" type="presOf" srcId="{4FA0A9B2-E100-4E58-86EB-74EC9195E98C}" destId="{39C5FF18-9837-43EB-8C95-DE5837ECC3D1}" srcOrd="0" destOrd="0" presId="urn:microsoft.com/office/officeart/2005/8/layout/lProcess2"/>
    <dgm:cxn modelId="{2D11A0C7-1CB9-4452-AF79-4F5FC683AE42}" type="presOf" srcId="{2C5B18D6-2E3F-45AE-B409-8B1399FDE8D1}" destId="{513BCE3E-A999-4C34-9200-1C812AF5D460}" srcOrd="0" destOrd="0" presId="urn:microsoft.com/office/officeart/2005/8/layout/lProcess2"/>
    <dgm:cxn modelId="{316CF7D1-29D4-4F8B-AFC4-C9C960B74B49}" srcId="{CB48940B-FFE6-47AE-9554-5D50C7F1EFA4}" destId="{0AAAEFBF-D825-4DA2-890C-6A601BE1FDE8}" srcOrd="1" destOrd="0" parTransId="{FD82F22A-B663-423D-AE4D-14678F886517}" sibTransId="{DC2D6BF6-75F3-4F60-9702-DE32EB634BFB}"/>
    <dgm:cxn modelId="{A3621FDD-4606-454E-BB03-1E09603EDCAE}" type="presOf" srcId="{8ACD9B99-2570-4A66-A9AB-FB6B154A90D2}" destId="{26DB7800-1EFB-4165-9D1F-ACF5895AD6AF}" srcOrd="0" destOrd="0" presId="urn:microsoft.com/office/officeart/2005/8/layout/lProcess2"/>
    <dgm:cxn modelId="{5A2999E0-4C14-43F9-B98D-47112F05074C}" srcId="{0AAAEFBF-D825-4DA2-890C-6A601BE1FDE8}" destId="{8681BFA7-D325-4B93-B461-CC5F6AC38F4D}" srcOrd="1" destOrd="0" parTransId="{6F4AC910-A5C7-46DD-8A53-AA1A0D8A58A6}" sibTransId="{DDB389C9-E697-436A-9574-C829919A0AD6}"/>
    <dgm:cxn modelId="{67E617F3-3CFD-4F35-A14F-746A7620605D}" srcId="{0AAAEFBF-D825-4DA2-890C-6A601BE1FDE8}" destId="{4FA0A9B2-E100-4E58-86EB-74EC9195E98C}" srcOrd="0" destOrd="0" parTransId="{6A9092F6-654C-46DF-823D-DCCD25373D4D}" sibTransId="{C79005E0-6A9C-4DA6-8454-CF05242476A7}"/>
    <dgm:cxn modelId="{7319CD72-B090-4B01-A692-441F3502DD5B}" type="presParOf" srcId="{2F1301B7-9BBF-4425-8F01-045D112CC7B3}" destId="{333AA3FD-37E3-40FE-BD23-58BE18EC24D2}" srcOrd="0" destOrd="0" presId="urn:microsoft.com/office/officeart/2005/8/layout/lProcess2"/>
    <dgm:cxn modelId="{661B2894-1110-401B-92A2-D20839FB2456}" type="presParOf" srcId="{333AA3FD-37E3-40FE-BD23-58BE18EC24D2}" destId="{26DB7800-1EFB-4165-9D1F-ACF5895AD6AF}" srcOrd="0" destOrd="0" presId="urn:microsoft.com/office/officeart/2005/8/layout/lProcess2"/>
    <dgm:cxn modelId="{FC3AFF53-DE09-466B-A998-3CC092FC95B4}" type="presParOf" srcId="{333AA3FD-37E3-40FE-BD23-58BE18EC24D2}" destId="{75F88E7F-37A7-4A1E-8F50-FF20957E8D67}" srcOrd="1" destOrd="0" presId="urn:microsoft.com/office/officeart/2005/8/layout/lProcess2"/>
    <dgm:cxn modelId="{EBEBAAFA-7763-4AFC-8104-3084FB123298}" type="presParOf" srcId="{333AA3FD-37E3-40FE-BD23-58BE18EC24D2}" destId="{EBBFC0D0-8B5A-4D0E-B76C-1B4531D30919}" srcOrd="2" destOrd="0" presId="urn:microsoft.com/office/officeart/2005/8/layout/lProcess2"/>
    <dgm:cxn modelId="{785E3CB9-210C-4F80-AF54-6FD6511033BE}" type="presParOf" srcId="{EBBFC0D0-8B5A-4D0E-B76C-1B4531D30919}" destId="{C9BF77F0-C5A1-4715-8424-DFCCD8564246}" srcOrd="0" destOrd="0" presId="urn:microsoft.com/office/officeart/2005/8/layout/lProcess2"/>
    <dgm:cxn modelId="{2225BD1D-6EA5-42CC-B027-A2E82CBF6982}" type="presParOf" srcId="{C9BF77F0-C5A1-4715-8424-DFCCD8564246}" destId="{572E781F-245B-4C08-94C2-FA0C8CA961F9}" srcOrd="0" destOrd="0" presId="urn:microsoft.com/office/officeart/2005/8/layout/lProcess2"/>
    <dgm:cxn modelId="{A800FE58-9488-43DF-B079-922A4A6A4D19}" type="presParOf" srcId="{C9BF77F0-C5A1-4715-8424-DFCCD8564246}" destId="{8F426D62-7B99-4E94-9C80-AB94D95B6E91}" srcOrd="1" destOrd="0" presId="urn:microsoft.com/office/officeart/2005/8/layout/lProcess2"/>
    <dgm:cxn modelId="{3D9708DB-EA8F-4276-B069-E8A7D0D45EE9}" type="presParOf" srcId="{C9BF77F0-C5A1-4715-8424-DFCCD8564246}" destId="{F8DCCBAD-7241-49B3-9A5C-30BC4A0271B2}" srcOrd="2" destOrd="0" presId="urn:microsoft.com/office/officeart/2005/8/layout/lProcess2"/>
    <dgm:cxn modelId="{D4BFE9C1-D3EF-46F7-A51C-366444A3B5B6}" type="presParOf" srcId="{2F1301B7-9BBF-4425-8F01-045D112CC7B3}" destId="{215457E9-7A0B-4DFC-8E52-A66CE61BED80}" srcOrd="1" destOrd="0" presId="urn:microsoft.com/office/officeart/2005/8/layout/lProcess2"/>
    <dgm:cxn modelId="{D6F50BD2-ADD2-49B6-B7D6-F5C71751D26A}" type="presParOf" srcId="{2F1301B7-9BBF-4425-8F01-045D112CC7B3}" destId="{1A96FB98-CAF1-4FFC-BD8C-78DE3C80E911}" srcOrd="2" destOrd="0" presId="urn:microsoft.com/office/officeart/2005/8/layout/lProcess2"/>
    <dgm:cxn modelId="{109608C4-6B96-4780-954D-B8A8646A1018}" type="presParOf" srcId="{1A96FB98-CAF1-4FFC-BD8C-78DE3C80E911}" destId="{212E2868-A198-426A-831F-B971AB26DF7A}" srcOrd="0" destOrd="0" presId="urn:microsoft.com/office/officeart/2005/8/layout/lProcess2"/>
    <dgm:cxn modelId="{DFBB74E3-7418-4681-B220-4BACDA9B6EF7}" type="presParOf" srcId="{1A96FB98-CAF1-4FFC-BD8C-78DE3C80E911}" destId="{23B4FA63-9B5F-43FA-851D-D02195003D43}" srcOrd="1" destOrd="0" presId="urn:microsoft.com/office/officeart/2005/8/layout/lProcess2"/>
    <dgm:cxn modelId="{164D7F13-55F6-43C1-9E5F-DDEAEDC7F8E6}" type="presParOf" srcId="{1A96FB98-CAF1-4FFC-BD8C-78DE3C80E911}" destId="{AB0C5B7D-5958-4574-80B9-7BC081FEA15C}" srcOrd="2" destOrd="0" presId="urn:microsoft.com/office/officeart/2005/8/layout/lProcess2"/>
    <dgm:cxn modelId="{0019567D-440A-4ADF-85CC-046A35FD236C}" type="presParOf" srcId="{AB0C5B7D-5958-4574-80B9-7BC081FEA15C}" destId="{F5DBFF12-A401-4127-B708-8FF12F577230}" srcOrd="0" destOrd="0" presId="urn:microsoft.com/office/officeart/2005/8/layout/lProcess2"/>
    <dgm:cxn modelId="{5F69A96F-CA70-4825-85F9-D622EE001C63}" type="presParOf" srcId="{F5DBFF12-A401-4127-B708-8FF12F577230}" destId="{39C5FF18-9837-43EB-8C95-DE5837ECC3D1}" srcOrd="0" destOrd="0" presId="urn:microsoft.com/office/officeart/2005/8/layout/lProcess2"/>
    <dgm:cxn modelId="{F84AD968-B8F9-4350-9955-FFD99913CC75}" type="presParOf" srcId="{F5DBFF12-A401-4127-B708-8FF12F577230}" destId="{0D1F22D7-21D1-4A8E-99D1-6B689FECFEAB}" srcOrd="1" destOrd="0" presId="urn:microsoft.com/office/officeart/2005/8/layout/lProcess2"/>
    <dgm:cxn modelId="{566ADF7F-D16D-4630-A78B-F7B6598B93CD}" type="presParOf" srcId="{F5DBFF12-A401-4127-B708-8FF12F577230}" destId="{69626AAB-3F9B-4696-BA32-30CEE2F840E4}" srcOrd="2" destOrd="0" presId="urn:microsoft.com/office/officeart/2005/8/layout/lProcess2"/>
    <dgm:cxn modelId="{EDA6EFEA-9826-4C12-9133-27E12D228DDB}" type="presParOf" srcId="{2F1301B7-9BBF-4425-8F01-045D112CC7B3}" destId="{AC5291BC-071C-4929-85C3-1D6301AA3D90}" srcOrd="3" destOrd="0" presId="urn:microsoft.com/office/officeart/2005/8/layout/lProcess2"/>
    <dgm:cxn modelId="{82F8DFBF-6EE0-45E9-B773-E09175B1901B}" type="presParOf" srcId="{2F1301B7-9BBF-4425-8F01-045D112CC7B3}" destId="{483BF963-4319-4A65-BFCB-72C7EF7555CF}" srcOrd="4" destOrd="0" presId="urn:microsoft.com/office/officeart/2005/8/layout/lProcess2"/>
    <dgm:cxn modelId="{EF2BC9F2-9C24-4291-A0B0-A7568A8E7FED}" type="presParOf" srcId="{483BF963-4319-4A65-BFCB-72C7EF7555CF}" destId="{7BADE099-6B0B-466A-9E8E-BA2424310F7A}" srcOrd="0" destOrd="0" presId="urn:microsoft.com/office/officeart/2005/8/layout/lProcess2"/>
    <dgm:cxn modelId="{07AC59F1-FB8B-4882-BCD5-7E94EED56CBD}" type="presParOf" srcId="{483BF963-4319-4A65-BFCB-72C7EF7555CF}" destId="{CCA1C87D-7AD9-4DEF-9EB8-82B4F2C298C2}" srcOrd="1" destOrd="0" presId="urn:microsoft.com/office/officeart/2005/8/layout/lProcess2"/>
    <dgm:cxn modelId="{4B6DC2EA-2AB2-4846-A17D-8F533628CC1F}" type="presParOf" srcId="{483BF963-4319-4A65-BFCB-72C7EF7555CF}" destId="{AD3E672B-28F0-40BC-BD55-9980A68D6844}" srcOrd="2" destOrd="0" presId="urn:microsoft.com/office/officeart/2005/8/layout/lProcess2"/>
    <dgm:cxn modelId="{2356F844-63CF-4C0D-BC7E-B2A9949BD54B}" type="presParOf" srcId="{AD3E672B-28F0-40BC-BD55-9980A68D6844}" destId="{7502B807-7C99-4205-8EF1-A36640D6377E}" srcOrd="0" destOrd="0" presId="urn:microsoft.com/office/officeart/2005/8/layout/lProcess2"/>
    <dgm:cxn modelId="{B8D48F9F-53DD-464E-A475-C908D422D3F2}" type="presParOf" srcId="{7502B807-7C99-4205-8EF1-A36640D6377E}" destId="{513BCE3E-A999-4C34-9200-1C812AF5D460}" srcOrd="0" destOrd="0" presId="urn:microsoft.com/office/officeart/2005/8/layout/lProcess2"/>
    <dgm:cxn modelId="{63C5C17B-2756-47AC-9255-92A7BDB92C3E}" type="presParOf" srcId="{7502B807-7C99-4205-8EF1-A36640D6377E}" destId="{AFC04552-0CEE-420F-8E73-413141F400FD}" srcOrd="1" destOrd="0" presId="urn:microsoft.com/office/officeart/2005/8/layout/lProcess2"/>
    <dgm:cxn modelId="{B59B0C49-EEF3-48FA-8EEF-3A2FAE6C2E01}" type="presParOf" srcId="{7502B807-7C99-4205-8EF1-A36640D6377E}" destId="{6E1872B3-8AAB-4BF4-B962-F69C947CF15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61AC7-7C18-45E7-9F55-4D8BB3B5899B}">
      <dsp:nvSpPr>
        <dsp:cNvPr id="0" name=""/>
        <dsp:cNvSpPr/>
      </dsp:nvSpPr>
      <dsp:spPr>
        <a:xfrm>
          <a:off x="241" y="334456"/>
          <a:ext cx="1582522" cy="186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F138F-8E15-46DA-B597-3FF192BF0AE5}">
      <dsp:nvSpPr>
        <dsp:cNvPr id="0" name=""/>
        <dsp:cNvSpPr/>
      </dsp:nvSpPr>
      <dsp:spPr>
        <a:xfrm>
          <a:off x="241" y="404377"/>
          <a:ext cx="116257" cy="1162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5447B-7CC4-4E3B-9B4C-763AE65FB00B}">
      <dsp:nvSpPr>
        <dsp:cNvPr id="0" name=""/>
        <dsp:cNvSpPr/>
      </dsp:nvSpPr>
      <dsp:spPr>
        <a:xfrm>
          <a:off x="241" y="0"/>
          <a:ext cx="1582522" cy="334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4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rPr>
            <a:t>Introduction</a:t>
          </a:r>
          <a:endParaRPr lang="en-US" sz="1400" kern="1200" dirty="0"/>
        </a:p>
      </dsp:txBody>
      <dsp:txXfrm>
        <a:off x="241" y="0"/>
        <a:ext cx="1582522" cy="334456"/>
      </dsp:txXfrm>
    </dsp:sp>
    <dsp:sp modelId="{1FBDA456-DCAE-48DA-8DB3-C7FE8A4B5096}">
      <dsp:nvSpPr>
        <dsp:cNvPr id="0" name=""/>
        <dsp:cNvSpPr/>
      </dsp:nvSpPr>
      <dsp:spPr>
        <a:xfrm>
          <a:off x="241" y="980232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08709-372C-46F5-ADE1-74E9811FADAE}">
      <dsp:nvSpPr>
        <dsp:cNvPr id="0" name=""/>
        <dsp:cNvSpPr/>
      </dsp:nvSpPr>
      <dsp:spPr>
        <a:xfrm>
          <a:off x="111017" y="598002"/>
          <a:ext cx="1471745" cy="880713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1. It is important for universities to plan effective strategies on student recruitment.</a:t>
          </a:r>
          <a:endParaRPr lang="en-US" sz="1200" kern="1200" dirty="0"/>
        </a:p>
      </dsp:txBody>
      <dsp:txXfrm>
        <a:off x="111017" y="598002"/>
        <a:ext cx="1471745" cy="880713"/>
      </dsp:txXfrm>
    </dsp:sp>
    <dsp:sp modelId="{F64E9066-602F-49F8-BB55-3D5F7C2E0344}">
      <dsp:nvSpPr>
        <dsp:cNvPr id="0" name=""/>
        <dsp:cNvSpPr/>
      </dsp:nvSpPr>
      <dsp:spPr>
        <a:xfrm>
          <a:off x="241" y="2242024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807A76-1DCB-4329-B071-7CB6F8AD0C0E}">
      <dsp:nvSpPr>
        <dsp:cNvPr id="0" name=""/>
        <dsp:cNvSpPr/>
      </dsp:nvSpPr>
      <dsp:spPr>
        <a:xfrm>
          <a:off x="111017" y="1478716"/>
          <a:ext cx="1471745" cy="164286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rgbClr val="3333CC"/>
              </a:solidFill>
            </a:rPr>
            <a:t>2. The purpose of this study is to examine factors that impact and predict higher education student enrollment rate, first-year retention rate, and graduation rate. </a:t>
          </a:r>
          <a:endParaRPr lang="en-US" sz="1200" kern="1200" dirty="0">
            <a:solidFill>
              <a:srgbClr val="3333CC"/>
            </a:solidFill>
          </a:endParaRPr>
        </a:p>
      </dsp:txBody>
      <dsp:txXfrm>
        <a:off x="111017" y="1478716"/>
        <a:ext cx="1471745" cy="1642869"/>
      </dsp:txXfrm>
    </dsp:sp>
    <dsp:sp modelId="{CFC03DDA-D2BE-4A85-92A0-436A133BCB0A}">
      <dsp:nvSpPr>
        <dsp:cNvPr id="0" name=""/>
        <dsp:cNvSpPr/>
      </dsp:nvSpPr>
      <dsp:spPr>
        <a:xfrm>
          <a:off x="241" y="3815215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744A7-27EB-45F5-9D78-3C51952ECB0B}">
      <dsp:nvSpPr>
        <dsp:cNvPr id="0" name=""/>
        <dsp:cNvSpPr/>
      </dsp:nvSpPr>
      <dsp:spPr>
        <a:xfrm>
          <a:off x="111017" y="3121586"/>
          <a:ext cx="1471745" cy="1503512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3. Potential stakeholders in this study include but are not limited to university leaders and deans, and other administrators who are affiliated with the institution. </a:t>
          </a:r>
          <a:endParaRPr lang="en-US" sz="1200" kern="1200" dirty="0"/>
        </a:p>
      </dsp:txBody>
      <dsp:txXfrm>
        <a:off x="111017" y="3121586"/>
        <a:ext cx="1471745" cy="1503512"/>
      </dsp:txXfrm>
    </dsp:sp>
    <dsp:sp modelId="{8EFBDB34-B833-409E-8842-CD766E909E61}">
      <dsp:nvSpPr>
        <dsp:cNvPr id="0" name=""/>
        <dsp:cNvSpPr/>
      </dsp:nvSpPr>
      <dsp:spPr>
        <a:xfrm>
          <a:off x="1661890" y="334456"/>
          <a:ext cx="1582522" cy="186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A2A92-1383-491D-9065-D58B0874C020}">
      <dsp:nvSpPr>
        <dsp:cNvPr id="0" name=""/>
        <dsp:cNvSpPr/>
      </dsp:nvSpPr>
      <dsp:spPr>
        <a:xfrm>
          <a:off x="1661890" y="404377"/>
          <a:ext cx="116257" cy="1162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0657A-2ECD-4B94-A05D-6E826952CAB6}">
      <dsp:nvSpPr>
        <dsp:cNvPr id="0" name=""/>
        <dsp:cNvSpPr/>
      </dsp:nvSpPr>
      <dsp:spPr>
        <a:xfrm>
          <a:off x="1661890" y="0"/>
          <a:ext cx="1582522" cy="334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4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rPr>
            <a:t>Data Collection</a:t>
          </a:r>
          <a:endParaRPr lang="en-US" sz="1400" kern="1200" dirty="0"/>
        </a:p>
      </dsp:txBody>
      <dsp:txXfrm>
        <a:off x="1661890" y="0"/>
        <a:ext cx="1582522" cy="334456"/>
      </dsp:txXfrm>
    </dsp:sp>
    <dsp:sp modelId="{4071CA8A-8E2A-45AE-B8A0-0BC36C52EECC}">
      <dsp:nvSpPr>
        <dsp:cNvPr id="0" name=""/>
        <dsp:cNvSpPr/>
      </dsp:nvSpPr>
      <dsp:spPr>
        <a:xfrm>
          <a:off x="1661890" y="904016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F7822-5ED4-4DA1-BF6B-2284D3006C12}">
      <dsp:nvSpPr>
        <dsp:cNvPr id="0" name=""/>
        <dsp:cNvSpPr/>
      </dsp:nvSpPr>
      <dsp:spPr>
        <a:xfrm>
          <a:off x="1772666" y="598002"/>
          <a:ext cx="1471745" cy="72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Data Acquisition</a:t>
          </a:r>
          <a:endParaRPr lang="en-US" sz="1200" b="0" kern="1200" dirty="0"/>
        </a:p>
      </dsp:txBody>
      <dsp:txXfrm>
        <a:off x="1772666" y="598002"/>
        <a:ext cx="1471745" cy="728281"/>
      </dsp:txXfrm>
    </dsp:sp>
    <dsp:sp modelId="{2BC9E09E-F306-4654-9925-AA006B9B5679}">
      <dsp:nvSpPr>
        <dsp:cNvPr id="0" name=""/>
        <dsp:cNvSpPr/>
      </dsp:nvSpPr>
      <dsp:spPr>
        <a:xfrm>
          <a:off x="1661890" y="1787994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C3A24-D4C0-49FC-A994-992E131A85FD}">
      <dsp:nvSpPr>
        <dsp:cNvPr id="0" name=""/>
        <dsp:cNvSpPr/>
      </dsp:nvSpPr>
      <dsp:spPr>
        <a:xfrm>
          <a:off x="1772666" y="1326284"/>
          <a:ext cx="1471745" cy="1039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Data Preparation</a:t>
          </a:r>
          <a:endParaRPr lang="en-US" sz="1200" b="0" kern="1200" dirty="0"/>
        </a:p>
      </dsp:txBody>
      <dsp:txXfrm>
        <a:off x="1772666" y="1326284"/>
        <a:ext cx="1471745" cy="1039674"/>
      </dsp:txXfrm>
    </dsp:sp>
    <dsp:sp modelId="{F2AB2D85-EAA7-4153-A14C-9B9C1C425F28}">
      <dsp:nvSpPr>
        <dsp:cNvPr id="0" name=""/>
        <dsp:cNvSpPr/>
      </dsp:nvSpPr>
      <dsp:spPr>
        <a:xfrm>
          <a:off x="3323538" y="334456"/>
          <a:ext cx="1582522" cy="186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7E916-FE0F-42C0-BA64-C1F23A340801}">
      <dsp:nvSpPr>
        <dsp:cNvPr id="0" name=""/>
        <dsp:cNvSpPr/>
      </dsp:nvSpPr>
      <dsp:spPr>
        <a:xfrm>
          <a:off x="3323538" y="404377"/>
          <a:ext cx="116257" cy="1162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CAF25-EB5C-436A-9D9B-816287E5E067}">
      <dsp:nvSpPr>
        <dsp:cNvPr id="0" name=""/>
        <dsp:cNvSpPr/>
      </dsp:nvSpPr>
      <dsp:spPr>
        <a:xfrm>
          <a:off x="3323538" y="0"/>
          <a:ext cx="1582522" cy="334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4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rPr>
            <a:t>Student Enrollment Rate</a:t>
          </a:r>
          <a:endParaRPr lang="en-US" sz="1400" kern="1200" dirty="0"/>
        </a:p>
      </dsp:txBody>
      <dsp:txXfrm>
        <a:off x="3323538" y="0"/>
        <a:ext cx="1582522" cy="334456"/>
      </dsp:txXfrm>
    </dsp:sp>
    <dsp:sp modelId="{6AAB552E-31C5-4DA1-A314-63CB6073FBFD}">
      <dsp:nvSpPr>
        <dsp:cNvPr id="0" name=""/>
        <dsp:cNvSpPr/>
      </dsp:nvSpPr>
      <dsp:spPr>
        <a:xfrm>
          <a:off x="3323538" y="949618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21AEC-4597-49EA-99EA-AFA6D7FD3CAE}">
      <dsp:nvSpPr>
        <dsp:cNvPr id="0" name=""/>
        <dsp:cNvSpPr/>
      </dsp:nvSpPr>
      <dsp:spPr>
        <a:xfrm>
          <a:off x="3434315" y="598002"/>
          <a:ext cx="1471745" cy="81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Introduction and Literature Reviews</a:t>
          </a:r>
          <a:endParaRPr lang="en-US" sz="1200" b="0" kern="1200" dirty="0"/>
        </a:p>
      </dsp:txBody>
      <dsp:txXfrm>
        <a:off x="3434315" y="598002"/>
        <a:ext cx="1471745" cy="819486"/>
      </dsp:txXfrm>
    </dsp:sp>
    <dsp:sp modelId="{5A96AC6E-2ACA-4EC7-80BF-19F51CF1836D}">
      <dsp:nvSpPr>
        <dsp:cNvPr id="0" name=""/>
        <dsp:cNvSpPr/>
      </dsp:nvSpPr>
      <dsp:spPr>
        <a:xfrm>
          <a:off x="3323538" y="1635562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F45EC-C37C-4097-9FB1-EF84D0D048A0}">
      <dsp:nvSpPr>
        <dsp:cNvPr id="0" name=""/>
        <dsp:cNvSpPr/>
      </dsp:nvSpPr>
      <dsp:spPr>
        <a:xfrm>
          <a:off x="3434315" y="1417489"/>
          <a:ext cx="1471745" cy="55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Exploratory Data Analysis</a:t>
          </a:r>
          <a:endParaRPr lang="en-US" sz="1200" b="0" kern="1200" dirty="0"/>
        </a:p>
      </dsp:txBody>
      <dsp:txXfrm>
        <a:off x="3434315" y="1417489"/>
        <a:ext cx="1471745" cy="552400"/>
      </dsp:txXfrm>
    </dsp:sp>
    <dsp:sp modelId="{F28590B0-F89B-4041-A79C-18DBE47EDB78}">
      <dsp:nvSpPr>
        <dsp:cNvPr id="0" name=""/>
        <dsp:cNvSpPr/>
      </dsp:nvSpPr>
      <dsp:spPr>
        <a:xfrm>
          <a:off x="3323538" y="2473937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1C87E-81E5-4B5D-8249-6C658068B538}">
      <dsp:nvSpPr>
        <dsp:cNvPr id="0" name=""/>
        <dsp:cNvSpPr/>
      </dsp:nvSpPr>
      <dsp:spPr>
        <a:xfrm>
          <a:off x="3434315" y="1969890"/>
          <a:ext cx="1471745" cy="1124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Question 1. What statistically significant association exists between independent variables and the enrollment rate?</a:t>
          </a:r>
          <a:endParaRPr lang="en-US" sz="1100" b="0" kern="1200" dirty="0"/>
        </a:p>
      </dsp:txBody>
      <dsp:txXfrm>
        <a:off x="3434315" y="1969890"/>
        <a:ext cx="1471745" cy="1124350"/>
      </dsp:txXfrm>
    </dsp:sp>
    <dsp:sp modelId="{2BAD42C5-FAF5-473C-BFFC-CDD5F49E0DB1}">
      <dsp:nvSpPr>
        <dsp:cNvPr id="0" name=""/>
        <dsp:cNvSpPr/>
      </dsp:nvSpPr>
      <dsp:spPr>
        <a:xfrm>
          <a:off x="3323538" y="3555951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98619-EAB3-403E-9DE4-E6658A888878}">
      <dsp:nvSpPr>
        <dsp:cNvPr id="0" name=""/>
        <dsp:cNvSpPr/>
      </dsp:nvSpPr>
      <dsp:spPr>
        <a:xfrm>
          <a:off x="3434315" y="3094240"/>
          <a:ext cx="1471745" cy="1039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Questions 2: To what extent does independent variables predict the enrollment rate?</a:t>
          </a:r>
          <a:endParaRPr lang="en-US" sz="1100" b="0" kern="1200" dirty="0"/>
        </a:p>
      </dsp:txBody>
      <dsp:txXfrm>
        <a:off x="3434315" y="3094240"/>
        <a:ext cx="1471745" cy="1039677"/>
      </dsp:txXfrm>
    </dsp:sp>
    <dsp:sp modelId="{7F97ADDC-E4FA-4D7A-9C50-FA0176FB7B67}">
      <dsp:nvSpPr>
        <dsp:cNvPr id="0" name=""/>
        <dsp:cNvSpPr/>
      </dsp:nvSpPr>
      <dsp:spPr>
        <a:xfrm>
          <a:off x="3323538" y="4211285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CE503-5FB8-45B3-9FF4-A1456E733519}">
      <dsp:nvSpPr>
        <dsp:cNvPr id="0" name=""/>
        <dsp:cNvSpPr/>
      </dsp:nvSpPr>
      <dsp:spPr>
        <a:xfrm>
          <a:off x="3434315" y="4133917"/>
          <a:ext cx="1471745" cy="27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Conclusion</a:t>
          </a:r>
          <a:endParaRPr lang="en-US" sz="1200" b="0" kern="1200" dirty="0"/>
        </a:p>
      </dsp:txBody>
      <dsp:txXfrm>
        <a:off x="3434315" y="4133917"/>
        <a:ext cx="1471745" cy="270990"/>
      </dsp:txXfrm>
    </dsp:sp>
    <dsp:sp modelId="{6CCADBE1-D66B-42B2-AEF6-CEBE0B2027FC}">
      <dsp:nvSpPr>
        <dsp:cNvPr id="0" name=""/>
        <dsp:cNvSpPr/>
      </dsp:nvSpPr>
      <dsp:spPr>
        <a:xfrm>
          <a:off x="4985187" y="334456"/>
          <a:ext cx="1582522" cy="186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7F284-52B0-44E3-B2A7-93996E8D10B5}">
      <dsp:nvSpPr>
        <dsp:cNvPr id="0" name=""/>
        <dsp:cNvSpPr/>
      </dsp:nvSpPr>
      <dsp:spPr>
        <a:xfrm>
          <a:off x="4985187" y="404377"/>
          <a:ext cx="116257" cy="1162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66396-075F-492E-92A2-CDE9E408C152}">
      <dsp:nvSpPr>
        <dsp:cNvPr id="0" name=""/>
        <dsp:cNvSpPr/>
      </dsp:nvSpPr>
      <dsp:spPr>
        <a:xfrm>
          <a:off x="4985187" y="0"/>
          <a:ext cx="1582522" cy="334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First-Year Retention Rate</a:t>
          </a:r>
          <a:endParaRPr lang="en-US" sz="1400" kern="1200" dirty="0"/>
        </a:p>
      </dsp:txBody>
      <dsp:txXfrm>
        <a:off x="4985187" y="0"/>
        <a:ext cx="1582522" cy="334456"/>
      </dsp:txXfrm>
    </dsp:sp>
    <dsp:sp modelId="{96FE3B95-D92F-4254-8B72-9F3D2E456CDC}">
      <dsp:nvSpPr>
        <dsp:cNvPr id="0" name=""/>
        <dsp:cNvSpPr/>
      </dsp:nvSpPr>
      <dsp:spPr>
        <a:xfrm>
          <a:off x="4985187" y="904017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1DF6F-F945-4E4C-9638-9EB3C141DECA}">
      <dsp:nvSpPr>
        <dsp:cNvPr id="0" name=""/>
        <dsp:cNvSpPr/>
      </dsp:nvSpPr>
      <dsp:spPr>
        <a:xfrm>
          <a:off x="5095963" y="598002"/>
          <a:ext cx="1471745" cy="728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Introduction</a:t>
          </a:r>
          <a:endParaRPr lang="en-US" sz="1200" b="0" kern="1200" dirty="0"/>
        </a:p>
      </dsp:txBody>
      <dsp:txXfrm>
        <a:off x="5095963" y="598002"/>
        <a:ext cx="1471745" cy="728284"/>
      </dsp:txXfrm>
    </dsp:sp>
    <dsp:sp modelId="{04E2B6BD-ACAD-4EE6-A5F7-38C34F919CDC}">
      <dsp:nvSpPr>
        <dsp:cNvPr id="0" name=""/>
        <dsp:cNvSpPr/>
      </dsp:nvSpPr>
      <dsp:spPr>
        <a:xfrm>
          <a:off x="4985187" y="1495502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EBB893-9646-47EF-9FAD-4EDACCBDFC68}">
      <dsp:nvSpPr>
        <dsp:cNvPr id="0" name=""/>
        <dsp:cNvSpPr/>
      </dsp:nvSpPr>
      <dsp:spPr>
        <a:xfrm>
          <a:off x="5095963" y="1326287"/>
          <a:ext cx="1471745" cy="454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Exploratory Data Analysis</a:t>
          </a:r>
          <a:endParaRPr lang="en-US" sz="1200" b="0" kern="1200" dirty="0"/>
        </a:p>
      </dsp:txBody>
      <dsp:txXfrm>
        <a:off x="5095963" y="1326287"/>
        <a:ext cx="1471745" cy="454684"/>
      </dsp:txXfrm>
    </dsp:sp>
    <dsp:sp modelId="{192D9E5A-703B-4520-ACDC-62AFB93F438D}">
      <dsp:nvSpPr>
        <dsp:cNvPr id="0" name=""/>
        <dsp:cNvSpPr/>
      </dsp:nvSpPr>
      <dsp:spPr>
        <a:xfrm>
          <a:off x="4985187" y="2171684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83A627-1930-421C-84D2-5508A4548189}">
      <dsp:nvSpPr>
        <dsp:cNvPr id="0" name=""/>
        <dsp:cNvSpPr/>
      </dsp:nvSpPr>
      <dsp:spPr>
        <a:xfrm>
          <a:off x="5095963" y="1780971"/>
          <a:ext cx="1471745" cy="89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Question 1: Private or Public, whose retention rate is higher?</a:t>
          </a:r>
          <a:endParaRPr lang="en-US" sz="1100" b="0" kern="1200" dirty="0"/>
        </a:p>
      </dsp:txBody>
      <dsp:txXfrm>
        <a:off x="5095963" y="1780971"/>
        <a:ext cx="1471745" cy="897680"/>
      </dsp:txXfrm>
    </dsp:sp>
    <dsp:sp modelId="{9D3C584B-F313-4B2F-AFF6-4AC810EADA19}">
      <dsp:nvSpPr>
        <dsp:cNvPr id="0" name=""/>
        <dsp:cNvSpPr/>
      </dsp:nvSpPr>
      <dsp:spPr>
        <a:xfrm>
          <a:off x="4985187" y="3015932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F3062-50E1-4C2C-BB11-39DCC9E81DFD}">
      <dsp:nvSpPr>
        <dsp:cNvPr id="0" name=""/>
        <dsp:cNvSpPr/>
      </dsp:nvSpPr>
      <dsp:spPr>
        <a:xfrm>
          <a:off x="5095963" y="2678652"/>
          <a:ext cx="1471745" cy="790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Question 2: How financial resources and student cost affect retention rate?</a:t>
          </a:r>
          <a:endParaRPr lang="en-US" sz="1100" b="0" kern="1200" dirty="0"/>
        </a:p>
      </dsp:txBody>
      <dsp:txXfrm>
        <a:off x="5095963" y="2678652"/>
        <a:ext cx="1471745" cy="790815"/>
      </dsp:txXfrm>
    </dsp:sp>
    <dsp:sp modelId="{BA44693E-4086-483A-831C-385EFAFF6F32}">
      <dsp:nvSpPr>
        <dsp:cNvPr id="0" name=""/>
        <dsp:cNvSpPr/>
      </dsp:nvSpPr>
      <dsp:spPr>
        <a:xfrm>
          <a:off x="4985187" y="3715578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01F65-4256-43B3-BE95-B15E4ABB705A}">
      <dsp:nvSpPr>
        <dsp:cNvPr id="0" name=""/>
        <dsp:cNvSpPr/>
      </dsp:nvSpPr>
      <dsp:spPr>
        <a:xfrm>
          <a:off x="5095963" y="3469467"/>
          <a:ext cx="1471745" cy="608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Question 3: Build a prediction model for retention rate.</a:t>
          </a:r>
          <a:endParaRPr lang="en-US" sz="1100" b="0" kern="1200" dirty="0"/>
        </a:p>
      </dsp:txBody>
      <dsp:txXfrm>
        <a:off x="5095963" y="3469467"/>
        <a:ext cx="1471745" cy="608476"/>
      </dsp:txXfrm>
    </dsp:sp>
    <dsp:sp modelId="{90C92E7E-1E47-4821-92E9-573FC206E176}">
      <dsp:nvSpPr>
        <dsp:cNvPr id="0" name=""/>
        <dsp:cNvSpPr/>
      </dsp:nvSpPr>
      <dsp:spPr>
        <a:xfrm>
          <a:off x="4985187" y="4249090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37622E-BD16-41AD-A7BE-7663539900DD}">
      <dsp:nvSpPr>
        <dsp:cNvPr id="0" name=""/>
        <dsp:cNvSpPr/>
      </dsp:nvSpPr>
      <dsp:spPr>
        <a:xfrm>
          <a:off x="5095963" y="4077944"/>
          <a:ext cx="1471745" cy="458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Conclusion</a:t>
          </a:r>
          <a:endParaRPr lang="en-US" sz="1200" b="0" kern="1200" dirty="0"/>
        </a:p>
      </dsp:txBody>
      <dsp:txXfrm>
        <a:off x="5095963" y="4077944"/>
        <a:ext cx="1471745" cy="458545"/>
      </dsp:txXfrm>
    </dsp:sp>
    <dsp:sp modelId="{E4657AF6-1211-4659-99BA-FB1927A28B30}">
      <dsp:nvSpPr>
        <dsp:cNvPr id="0" name=""/>
        <dsp:cNvSpPr/>
      </dsp:nvSpPr>
      <dsp:spPr>
        <a:xfrm>
          <a:off x="6646836" y="334456"/>
          <a:ext cx="1582522" cy="186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74D6B-E6B5-4BF5-8882-632201A592D3}">
      <dsp:nvSpPr>
        <dsp:cNvPr id="0" name=""/>
        <dsp:cNvSpPr/>
      </dsp:nvSpPr>
      <dsp:spPr>
        <a:xfrm>
          <a:off x="6646836" y="404377"/>
          <a:ext cx="116257" cy="1162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A6453-6169-4113-9083-39B8D8C75B4E}">
      <dsp:nvSpPr>
        <dsp:cNvPr id="0" name=""/>
        <dsp:cNvSpPr/>
      </dsp:nvSpPr>
      <dsp:spPr>
        <a:xfrm>
          <a:off x="6646836" y="0"/>
          <a:ext cx="1582522" cy="334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Graduation Rate</a:t>
          </a:r>
          <a:endParaRPr lang="en-US" sz="1400" kern="1200" dirty="0"/>
        </a:p>
      </dsp:txBody>
      <dsp:txXfrm>
        <a:off x="6646836" y="0"/>
        <a:ext cx="1582522" cy="334456"/>
      </dsp:txXfrm>
    </dsp:sp>
    <dsp:sp modelId="{CB9DB6AB-0825-4A97-8D29-E92859717329}">
      <dsp:nvSpPr>
        <dsp:cNvPr id="0" name=""/>
        <dsp:cNvSpPr/>
      </dsp:nvSpPr>
      <dsp:spPr>
        <a:xfrm>
          <a:off x="6646836" y="675369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64025-118A-4A3E-BA08-C676DC4B3293}">
      <dsp:nvSpPr>
        <dsp:cNvPr id="0" name=""/>
        <dsp:cNvSpPr/>
      </dsp:nvSpPr>
      <dsp:spPr>
        <a:xfrm>
          <a:off x="6757612" y="598002"/>
          <a:ext cx="1471745" cy="270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Introduction</a:t>
          </a:r>
          <a:endParaRPr lang="en-US" sz="1000" b="0" kern="1200" dirty="0"/>
        </a:p>
      </dsp:txBody>
      <dsp:txXfrm>
        <a:off x="6757612" y="598002"/>
        <a:ext cx="1471745" cy="270987"/>
      </dsp:txXfrm>
    </dsp:sp>
    <dsp:sp modelId="{CC30A423-4599-4070-A501-6D50AA1FE9A2}">
      <dsp:nvSpPr>
        <dsp:cNvPr id="0" name=""/>
        <dsp:cNvSpPr/>
      </dsp:nvSpPr>
      <dsp:spPr>
        <a:xfrm>
          <a:off x="6646836" y="1129404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F8C23-743D-4C25-AAE1-DC865A2A63B9}">
      <dsp:nvSpPr>
        <dsp:cNvPr id="0" name=""/>
        <dsp:cNvSpPr/>
      </dsp:nvSpPr>
      <dsp:spPr>
        <a:xfrm>
          <a:off x="6757612" y="868990"/>
          <a:ext cx="1471745" cy="637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Question1: Does university rank( or Overall Score ) affect graduation rate?</a:t>
          </a:r>
          <a:endParaRPr lang="en-US" sz="1000" b="0" kern="1200" dirty="0"/>
        </a:p>
      </dsp:txBody>
      <dsp:txXfrm>
        <a:off x="6757612" y="868990"/>
        <a:ext cx="1471745" cy="637082"/>
      </dsp:txXfrm>
    </dsp:sp>
    <dsp:sp modelId="{AD9A2F62-24D4-40E7-A5B3-3DEEB21D8249}">
      <dsp:nvSpPr>
        <dsp:cNvPr id="0" name=""/>
        <dsp:cNvSpPr/>
      </dsp:nvSpPr>
      <dsp:spPr>
        <a:xfrm>
          <a:off x="6646836" y="1875486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4310C-F025-47A6-B6DB-B941582562B1}">
      <dsp:nvSpPr>
        <dsp:cNvPr id="0" name=""/>
        <dsp:cNvSpPr/>
      </dsp:nvSpPr>
      <dsp:spPr>
        <a:xfrm>
          <a:off x="6757612" y="1506073"/>
          <a:ext cx="1471745" cy="855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i="0" kern="1200" dirty="0"/>
            <a:t>Question2: Is there a difference between graduation rates of public universities and the rates of private universities?</a:t>
          </a:r>
          <a:endParaRPr lang="en-US" sz="1050" b="0" kern="1200" dirty="0"/>
        </a:p>
      </dsp:txBody>
      <dsp:txXfrm>
        <a:off x="6757612" y="1506073"/>
        <a:ext cx="1471745" cy="855080"/>
      </dsp:txXfrm>
    </dsp:sp>
    <dsp:sp modelId="{2856EA53-B07E-4597-814E-A6A92ACD0113}">
      <dsp:nvSpPr>
        <dsp:cNvPr id="0" name=""/>
        <dsp:cNvSpPr/>
      </dsp:nvSpPr>
      <dsp:spPr>
        <a:xfrm>
          <a:off x="6646836" y="2616590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2F089-D6BF-4706-AF9E-67D4F72E4314}">
      <dsp:nvSpPr>
        <dsp:cNvPr id="0" name=""/>
        <dsp:cNvSpPr/>
      </dsp:nvSpPr>
      <dsp:spPr>
        <a:xfrm>
          <a:off x="6757612" y="2361154"/>
          <a:ext cx="1471745" cy="627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Questions 3: What is the relationship between student/faculty ratio and rank?</a:t>
          </a:r>
          <a:endParaRPr lang="en-US" sz="1000" b="0" kern="1200" dirty="0"/>
        </a:p>
      </dsp:txBody>
      <dsp:txXfrm>
        <a:off x="6757612" y="2361154"/>
        <a:ext cx="1471745" cy="627126"/>
      </dsp:txXfrm>
    </dsp:sp>
    <dsp:sp modelId="{C96500AA-6313-4E9F-B3C8-5D015635671C}">
      <dsp:nvSpPr>
        <dsp:cNvPr id="0" name=""/>
        <dsp:cNvSpPr/>
      </dsp:nvSpPr>
      <dsp:spPr>
        <a:xfrm>
          <a:off x="6646836" y="3165961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E06D6-492F-4039-9FB4-671532E1C064}">
      <dsp:nvSpPr>
        <dsp:cNvPr id="0" name=""/>
        <dsp:cNvSpPr/>
      </dsp:nvSpPr>
      <dsp:spPr>
        <a:xfrm>
          <a:off x="6757612" y="2988280"/>
          <a:ext cx="1471745" cy="471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Question 4: Can the SAT be used as an indicator of the graduation rate?</a:t>
          </a:r>
          <a:endParaRPr lang="en-US" sz="1000" b="0" kern="1200" dirty="0"/>
        </a:p>
      </dsp:txBody>
      <dsp:txXfrm>
        <a:off x="6757612" y="2988280"/>
        <a:ext cx="1471745" cy="471615"/>
      </dsp:txXfrm>
    </dsp:sp>
    <dsp:sp modelId="{E51F7B10-9A0A-4544-9EC1-87D77011B413}">
      <dsp:nvSpPr>
        <dsp:cNvPr id="0" name=""/>
        <dsp:cNvSpPr/>
      </dsp:nvSpPr>
      <dsp:spPr>
        <a:xfrm>
          <a:off x="6646836" y="3699475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27233-CDEE-45F0-A007-77894434D707}">
      <dsp:nvSpPr>
        <dsp:cNvPr id="0" name=""/>
        <dsp:cNvSpPr/>
      </dsp:nvSpPr>
      <dsp:spPr>
        <a:xfrm>
          <a:off x="6757612" y="3459896"/>
          <a:ext cx="1471745" cy="595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Question 5: What is the impact of Cost on school graduation rates?</a:t>
          </a:r>
          <a:endParaRPr lang="en-US" sz="1000" b="0" kern="1200" dirty="0"/>
        </a:p>
      </dsp:txBody>
      <dsp:txXfrm>
        <a:off x="6757612" y="3459896"/>
        <a:ext cx="1471745" cy="595412"/>
      </dsp:txXfrm>
    </dsp:sp>
    <dsp:sp modelId="{09E0C3D1-C26F-4050-8E38-986A8B147242}">
      <dsp:nvSpPr>
        <dsp:cNvPr id="0" name=""/>
        <dsp:cNvSpPr/>
      </dsp:nvSpPr>
      <dsp:spPr>
        <a:xfrm>
          <a:off x="6646836" y="4334837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17AFE-28EC-463A-9533-29E59AFC77AE}">
      <dsp:nvSpPr>
        <dsp:cNvPr id="0" name=""/>
        <dsp:cNvSpPr/>
      </dsp:nvSpPr>
      <dsp:spPr>
        <a:xfrm>
          <a:off x="6757612" y="4055308"/>
          <a:ext cx="1471745" cy="675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Question 6: With the above analysis, can we do the best graduation rate regression of each school?</a:t>
          </a:r>
          <a:endParaRPr lang="en-US" sz="1000" b="0" kern="1200" dirty="0"/>
        </a:p>
      </dsp:txBody>
      <dsp:txXfrm>
        <a:off x="6757612" y="4055308"/>
        <a:ext cx="1471745" cy="675311"/>
      </dsp:txXfrm>
    </dsp:sp>
    <dsp:sp modelId="{EAF9C028-2E59-4DD3-846D-4F258BAC362B}">
      <dsp:nvSpPr>
        <dsp:cNvPr id="0" name=""/>
        <dsp:cNvSpPr/>
      </dsp:nvSpPr>
      <dsp:spPr>
        <a:xfrm>
          <a:off x="6646836" y="4807988"/>
          <a:ext cx="116254" cy="1162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8FA39-3B67-482C-BA89-956EDBC5CFC4}">
      <dsp:nvSpPr>
        <dsp:cNvPr id="0" name=""/>
        <dsp:cNvSpPr/>
      </dsp:nvSpPr>
      <dsp:spPr>
        <a:xfrm>
          <a:off x="6757612" y="4730620"/>
          <a:ext cx="1471745" cy="27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Conclusion</a:t>
          </a:r>
        </a:p>
      </dsp:txBody>
      <dsp:txXfrm>
        <a:off x="6757612" y="4730620"/>
        <a:ext cx="1471745" cy="270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CB158-A363-4B8B-985B-503E59E0CC16}">
      <dsp:nvSpPr>
        <dsp:cNvPr id="0" name=""/>
        <dsp:cNvSpPr/>
      </dsp:nvSpPr>
      <dsp:spPr>
        <a:xfrm>
          <a:off x="1984" y="0"/>
          <a:ext cx="1946895" cy="48307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csv</a:t>
          </a:r>
        </a:p>
      </dsp:txBody>
      <dsp:txXfrm>
        <a:off x="1984" y="0"/>
        <a:ext cx="1946895" cy="1449228"/>
      </dsp:txXfrm>
    </dsp:sp>
    <dsp:sp modelId="{32DD176A-9D6C-4868-B9CD-A62B9791C4DF}">
      <dsp:nvSpPr>
        <dsp:cNvPr id="0" name=""/>
        <dsp:cNvSpPr/>
      </dsp:nvSpPr>
      <dsp:spPr>
        <a:xfrm>
          <a:off x="196673" y="1450644"/>
          <a:ext cx="1557516" cy="1456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U.S. News National University ranking 2019 data </a:t>
          </a:r>
          <a:endParaRPr lang="en-US" sz="1000" kern="1200" dirty="0"/>
        </a:p>
      </dsp:txBody>
      <dsp:txXfrm>
        <a:off x="239334" y="1493305"/>
        <a:ext cx="1472194" cy="1371219"/>
      </dsp:txXfrm>
    </dsp:sp>
    <dsp:sp modelId="{EAC8D18F-0DAE-4FD9-A659-B4D64A92E470}">
      <dsp:nvSpPr>
        <dsp:cNvPr id="0" name=""/>
        <dsp:cNvSpPr/>
      </dsp:nvSpPr>
      <dsp:spPr>
        <a:xfrm>
          <a:off x="196673" y="3131268"/>
          <a:ext cx="1557516" cy="1456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There are a total of 229 observations with 28 columns in this dataset.</a:t>
          </a:r>
          <a:endParaRPr lang="en-US" sz="1000" kern="1200" dirty="0"/>
        </a:p>
      </dsp:txBody>
      <dsp:txXfrm>
        <a:off x="239334" y="3173929"/>
        <a:ext cx="1472194" cy="1371219"/>
      </dsp:txXfrm>
    </dsp:sp>
    <dsp:sp modelId="{FBBAE23C-59AB-45D0-B33F-8E2370293C93}">
      <dsp:nvSpPr>
        <dsp:cNvPr id="0" name=""/>
        <dsp:cNvSpPr/>
      </dsp:nvSpPr>
      <dsp:spPr>
        <a:xfrm>
          <a:off x="2094896" y="0"/>
          <a:ext cx="1946895" cy="48307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API</a:t>
          </a:r>
        </a:p>
      </dsp:txBody>
      <dsp:txXfrm>
        <a:off x="2094896" y="0"/>
        <a:ext cx="1946895" cy="1449228"/>
      </dsp:txXfrm>
    </dsp:sp>
    <dsp:sp modelId="{56751B47-8713-4F0B-9BE3-DB2A63ECC8DC}">
      <dsp:nvSpPr>
        <dsp:cNvPr id="0" name=""/>
        <dsp:cNvSpPr/>
      </dsp:nvSpPr>
      <dsp:spPr>
        <a:xfrm>
          <a:off x="2289585" y="1450644"/>
          <a:ext cx="1557516" cy="1456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Use API to access the College Scorecard Data</a:t>
          </a:r>
          <a:endParaRPr lang="en-US" sz="1000" kern="1200" dirty="0"/>
        </a:p>
      </dsp:txBody>
      <dsp:txXfrm>
        <a:off x="2332246" y="1493305"/>
        <a:ext cx="1472194" cy="1371219"/>
      </dsp:txXfrm>
    </dsp:sp>
    <dsp:sp modelId="{DD8E0CC4-407F-45BD-A18F-A1400F7FC7E3}">
      <dsp:nvSpPr>
        <dsp:cNvPr id="0" name=""/>
        <dsp:cNvSpPr/>
      </dsp:nvSpPr>
      <dsp:spPr>
        <a:xfrm>
          <a:off x="2289585" y="3131268"/>
          <a:ext cx="1557516" cy="1456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The fields of school name, ID, state, ACT score midpoint, SAT score average, and cost of attendance were searched.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There are 7175 observations (colleges) in total.</a:t>
          </a:r>
          <a:endParaRPr lang="en-US" sz="1000" kern="1200" dirty="0"/>
        </a:p>
      </dsp:txBody>
      <dsp:txXfrm>
        <a:off x="2332246" y="3173929"/>
        <a:ext cx="1472194" cy="1371219"/>
      </dsp:txXfrm>
    </dsp:sp>
    <dsp:sp modelId="{CD03365B-09AC-438D-8149-D2CB3EB82677}">
      <dsp:nvSpPr>
        <dsp:cNvPr id="0" name=""/>
        <dsp:cNvSpPr/>
      </dsp:nvSpPr>
      <dsp:spPr>
        <a:xfrm>
          <a:off x="4187808" y="0"/>
          <a:ext cx="1946895" cy="48307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csv</a:t>
          </a:r>
        </a:p>
      </dsp:txBody>
      <dsp:txXfrm>
        <a:off x="4187808" y="0"/>
        <a:ext cx="1946895" cy="1449228"/>
      </dsp:txXfrm>
    </dsp:sp>
    <dsp:sp modelId="{D37E1F03-3D12-4901-BAB3-8532DFAF4FD5}">
      <dsp:nvSpPr>
        <dsp:cNvPr id="0" name=""/>
        <dsp:cNvSpPr/>
      </dsp:nvSpPr>
      <dsp:spPr>
        <a:xfrm>
          <a:off x="4382498" y="1450644"/>
          <a:ext cx="1557516" cy="1456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Student financial aid data from the Integrated Postsecondary Education Data System (IPEDS)</a:t>
          </a:r>
          <a:endParaRPr lang="en-US" sz="1000" kern="1200" dirty="0"/>
        </a:p>
      </dsp:txBody>
      <dsp:txXfrm>
        <a:off x="4425159" y="1493305"/>
        <a:ext cx="1472194" cy="1371219"/>
      </dsp:txXfrm>
    </dsp:sp>
    <dsp:sp modelId="{F61C9632-5708-4B7C-99EF-BA60D23368CF}">
      <dsp:nvSpPr>
        <dsp:cNvPr id="0" name=""/>
        <dsp:cNvSpPr/>
      </dsp:nvSpPr>
      <dsp:spPr>
        <a:xfrm>
          <a:off x="4382498" y="3131268"/>
          <a:ext cx="1557516" cy="1456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There are 6394 colleges and 647 columns in this dataset. 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The columns of the unique institution ID(UNITID) and the total amount of scholarship aid were used. </a:t>
          </a:r>
          <a:endParaRPr lang="en-US" sz="1000" kern="1200" dirty="0"/>
        </a:p>
      </dsp:txBody>
      <dsp:txXfrm>
        <a:off x="4425159" y="3173929"/>
        <a:ext cx="1472194" cy="1371219"/>
      </dsp:txXfrm>
    </dsp:sp>
    <dsp:sp modelId="{BE390792-3475-4F84-95C7-794CF47E1645}">
      <dsp:nvSpPr>
        <dsp:cNvPr id="0" name=""/>
        <dsp:cNvSpPr/>
      </dsp:nvSpPr>
      <dsp:spPr>
        <a:xfrm>
          <a:off x="6280720" y="0"/>
          <a:ext cx="1946895" cy="48307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csv</a:t>
          </a:r>
        </a:p>
      </dsp:txBody>
      <dsp:txXfrm>
        <a:off x="6280720" y="0"/>
        <a:ext cx="1946895" cy="1449228"/>
      </dsp:txXfrm>
    </dsp:sp>
    <dsp:sp modelId="{38831680-62CC-4338-B000-5038285D686F}">
      <dsp:nvSpPr>
        <dsp:cNvPr id="0" name=""/>
        <dsp:cNvSpPr/>
      </dsp:nvSpPr>
      <dsp:spPr>
        <a:xfrm>
          <a:off x="6476998" y="1463968"/>
          <a:ext cx="1557516" cy="1472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Data of Admission considerations, applications, admissions, and enrollees from IPEDS</a:t>
          </a:r>
          <a:endParaRPr lang="en-US" sz="1000" kern="1200" dirty="0"/>
        </a:p>
      </dsp:txBody>
      <dsp:txXfrm>
        <a:off x="6520125" y="1507095"/>
        <a:ext cx="1471262" cy="1386226"/>
      </dsp:txXfrm>
    </dsp:sp>
    <dsp:sp modelId="{97EE1928-73F7-4C98-A0FC-21A5EF27CA08}">
      <dsp:nvSpPr>
        <dsp:cNvPr id="0" name=""/>
        <dsp:cNvSpPr/>
      </dsp:nvSpPr>
      <dsp:spPr>
        <a:xfrm>
          <a:off x="6475410" y="3327364"/>
          <a:ext cx="1557516" cy="12614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There are 2075 observations with 68 columns in this dataset.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The total number of admission and enrollment were used.</a:t>
          </a:r>
          <a:endParaRPr lang="en-US" sz="1000" kern="1200" dirty="0"/>
        </a:p>
      </dsp:txBody>
      <dsp:txXfrm>
        <a:off x="6512356" y="3364310"/>
        <a:ext cx="1483624" cy="11875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B7800-1EFB-4165-9D1F-ACF5895AD6AF}">
      <dsp:nvSpPr>
        <dsp:cNvPr id="0" name=""/>
        <dsp:cNvSpPr/>
      </dsp:nvSpPr>
      <dsp:spPr>
        <a:xfrm>
          <a:off x="1004" y="0"/>
          <a:ext cx="2611933" cy="5257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Literature Reviews</a:t>
          </a:r>
          <a:endParaRPr lang="en-US" sz="3200" b="0" kern="1200" dirty="0"/>
        </a:p>
      </dsp:txBody>
      <dsp:txXfrm>
        <a:off x="1004" y="0"/>
        <a:ext cx="2611933" cy="1577340"/>
      </dsp:txXfrm>
    </dsp:sp>
    <dsp:sp modelId="{572E781F-245B-4C08-94C2-FA0C8CA961F9}">
      <dsp:nvSpPr>
        <dsp:cNvPr id="0" name=""/>
        <dsp:cNvSpPr/>
      </dsp:nvSpPr>
      <dsp:spPr>
        <a:xfrm>
          <a:off x="262197" y="1578260"/>
          <a:ext cx="2089546" cy="986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 err="1"/>
            <a:t>Keling</a:t>
          </a:r>
          <a:r>
            <a:rPr lang="en-US" sz="1100" b="0" i="0" kern="1200" dirty="0"/>
            <a:t> (2007) stated that the most influential factor that students will evaluate in selecting their choice of institution was reputation of the institution.</a:t>
          </a:r>
          <a:endParaRPr lang="en-US" sz="1100" kern="1200" dirty="0"/>
        </a:p>
      </dsp:txBody>
      <dsp:txXfrm>
        <a:off x="291082" y="1607145"/>
        <a:ext cx="2031776" cy="928452"/>
      </dsp:txXfrm>
    </dsp:sp>
    <dsp:sp modelId="{F8DCCBAD-7241-49B3-9A5C-30BC4A0271B2}">
      <dsp:nvSpPr>
        <dsp:cNvPr id="0" name=""/>
        <dsp:cNvSpPr/>
      </dsp:nvSpPr>
      <dsp:spPr>
        <a:xfrm>
          <a:off x="262197" y="2716209"/>
          <a:ext cx="2089546" cy="22777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From the article of “National Universities Where Most Accepted Students Enroll” published on U.S. News website, </a:t>
          </a:r>
          <a:r>
            <a:rPr lang="en-US" sz="1100" b="1" i="0" kern="1200" dirty="0"/>
            <a:t>Brigham Young University (Provo</a:t>
          </a:r>
          <a:r>
            <a:rPr lang="en-US" sz="1100" b="0" i="0" kern="1200" dirty="0"/>
            <a:t>), ranked the third highest rate, has a 80.7% enrollment rate, and </a:t>
          </a:r>
          <a:r>
            <a:rPr lang="en-US" sz="1100" b="1" i="0" kern="1200" dirty="0"/>
            <a:t>Yeshiva university </a:t>
          </a:r>
          <a:r>
            <a:rPr lang="en-US" sz="1100" b="0" i="0" kern="1200" dirty="0"/>
            <a:t>ranked 21st has a 53% enrollment rate. It seems that for some universities the ranking did not weaken their enrollment rates.</a:t>
          </a:r>
          <a:r>
            <a:rPr lang="en-US" sz="1000" b="0" i="0" kern="1200" dirty="0"/>
            <a:t> </a:t>
          </a:r>
          <a:endParaRPr lang="en-US" sz="1000" kern="1200" dirty="0"/>
        </a:p>
      </dsp:txBody>
      <dsp:txXfrm>
        <a:off x="323398" y="2777410"/>
        <a:ext cx="1967144" cy="2155377"/>
      </dsp:txXfrm>
    </dsp:sp>
    <dsp:sp modelId="{212E2868-A198-426A-831F-B971AB26DF7A}">
      <dsp:nvSpPr>
        <dsp:cNvPr id="0" name=""/>
        <dsp:cNvSpPr/>
      </dsp:nvSpPr>
      <dsp:spPr>
        <a:xfrm>
          <a:off x="2808833" y="0"/>
          <a:ext cx="2611933" cy="5257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Research Questions</a:t>
          </a:r>
        </a:p>
      </dsp:txBody>
      <dsp:txXfrm>
        <a:off x="2808833" y="0"/>
        <a:ext cx="2611933" cy="1577340"/>
      </dsp:txXfrm>
    </dsp:sp>
    <dsp:sp modelId="{39C5FF18-9837-43EB-8C95-DE5837ECC3D1}">
      <dsp:nvSpPr>
        <dsp:cNvPr id="0" name=""/>
        <dsp:cNvSpPr/>
      </dsp:nvSpPr>
      <dsp:spPr>
        <a:xfrm>
          <a:off x="3070026" y="1578880"/>
          <a:ext cx="2089546" cy="1585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1.</a:t>
          </a:r>
          <a:r>
            <a:rPr lang="en-US" sz="1100" b="0" i="0" kern="1200" dirty="0"/>
            <a:t>What statistically significant association exists between independent variables and the enrollment rate?</a:t>
          </a:r>
          <a:endParaRPr lang="en-US" sz="1100" b="0" kern="1200" dirty="0"/>
        </a:p>
      </dsp:txBody>
      <dsp:txXfrm>
        <a:off x="3116458" y="1625312"/>
        <a:ext cx="1996682" cy="1492434"/>
      </dsp:txXfrm>
    </dsp:sp>
    <dsp:sp modelId="{69626AAB-3F9B-4696-BA32-30CEE2F840E4}">
      <dsp:nvSpPr>
        <dsp:cNvPr id="0" name=""/>
        <dsp:cNvSpPr/>
      </dsp:nvSpPr>
      <dsp:spPr>
        <a:xfrm>
          <a:off x="3070026" y="3408071"/>
          <a:ext cx="2089546" cy="1585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</a:t>
          </a:r>
          <a:r>
            <a:rPr lang="en-US" sz="1100" b="0" i="0" kern="1200" dirty="0"/>
            <a:t>To what extent does independent variables predict the enrollment rate?</a:t>
          </a:r>
          <a:endParaRPr lang="en-US" sz="1100" kern="1200" dirty="0"/>
        </a:p>
      </dsp:txBody>
      <dsp:txXfrm>
        <a:off x="3116458" y="3454503"/>
        <a:ext cx="1996682" cy="1492434"/>
      </dsp:txXfrm>
    </dsp:sp>
    <dsp:sp modelId="{7BADE099-6B0B-466A-9E8E-BA2424310F7A}">
      <dsp:nvSpPr>
        <dsp:cNvPr id="0" name=""/>
        <dsp:cNvSpPr/>
      </dsp:nvSpPr>
      <dsp:spPr>
        <a:xfrm>
          <a:off x="5617666" y="0"/>
          <a:ext cx="2611933" cy="5257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Variables</a:t>
          </a:r>
        </a:p>
      </dsp:txBody>
      <dsp:txXfrm>
        <a:off x="5617666" y="0"/>
        <a:ext cx="2611933" cy="1577340"/>
      </dsp:txXfrm>
    </dsp:sp>
    <dsp:sp modelId="{513BCE3E-A999-4C34-9200-1C812AF5D460}">
      <dsp:nvSpPr>
        <dsp:cNvPr id="0" name=""/>
        <dsp:cNvSpPr/>
      </dsp:nvSpPr>
      <dsp:spPr>
        <a:xfrm>
          <a:off x="5867407" y="1248272"/>
          <a:ext cx="2089546" cy="2902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There are 5 independent variables, they are: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 err="1">
              <a:solidFill>
                <a:schemeClr val="tx1"/>
              </a:solidFill>
            </a:rPr>
            <a:t>OverallScore</a:t>
          </a:r>
          <a:r>
            <a:rPr lang="en-US" sz="1000" b="0" i="0" kern="1200" dirty="0"/>
            <a:t>: the overall score for the ranking, range from 1 to 100, numerical variable.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solidFill>
                <a:schemeClr val="tx1"/>
              </a:solidFill>
            </a:rPr>
            <a:t>Percentofclassesunder20</a:t>
          </a:r>
          <a:r>
            <a:rPr lang="en-US" sz="1000" b="0" i="0" kern="1200" dirty="0"/>
            <a:t>: percent of class under 20 students in the university, numerical variable.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 err="1">
              <a:solidFill>
                <a:schemeClr val="tx1"/>
              </a:solidFill>
            </a:rPr>
            <a:t>Stu_Fac_Ratio</a:t>
          </a:r>
          <a:r>
            <a:rPr lang="en-US" sz="1000" b="0" i="0" kern="1200" dirty="0"/>
            <a:t>: how many students for every one teacher, numerical variable.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 err="1">
              <a:solidFill>
                <a:schemeClr val="tx1"/>
              </a:solidFill>
            </a:rPr>
            <a:t>Cost.Academic_year</a:t>
          </a:r>
          <a:r>
            <a:rPr lang="en-US" sz="1000" b="0" i="0" kern="1200" dirty="0"/>
            <a:t>: the average annual total cost of attendance (including tuition and fees, books and supplies, and living expenses), numerical variable.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 err="1">
              <a:solidFill>
                <a:schemeClr val="tx1"/>
              </a:solidFill>
            </a:rPr>
            <a:t>PublicPrivate</a:t>
          </a:r>
          <a:r>
            <a:rPr lang="en-US" sz="1000" b="0" i="0" kern="1200" dirty="0"/>
            <a:t>: it indicates the type of university, public or private, categorical variable.</a:t>
          </a:r>
          <a:endParaRPr lang="en-US" sz="1000" kern="1200" dirty="0"/>
        </a:p>
      </dsp:txBody>
      <dsp:txXfrm>
        <a:off x="5928608" y="1309473"/>
        <a:ext cx="1967144" cy="2779896"/>
      </dsp:txXfrm>
    </dsp:sp>
    <dsp:sp modelId="{6E1872B3-8AAB-4BF4-B962-F69C947CF153}">
      <dsp:nvSpPr>
        <dsp:cNvPr id="0" name=""/>
        <dsp:cNvSpPr/>
      </dsp:nvSpPr>
      <dsp:spPr>
        <a:xfrm>
          <a:off x="5867407" y="4372650"/>
          <a:ext cx="2089546" cy="486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Dependent variable: </a:t>
          </a:r>
          <a:r>
            <a:rPr lang="en-US" sz="1000" b="1" i="0" kern="1200" dirty="0" err="1">
              <a:solidFill>
                <a:schemeClr val="tx1"/>
              </a:solidFill>
            </a:rPr>
            <a:t>enroll_rate</a:t>
          </a:r>
          <a:r>
            <a:rPr lang="en-US" sz="1000" b="0" i="0" kern="1200" dirty="0">
              <a:solidFill>
                <a:schemeClr val="tx1"/>
              </a:solidFill>
            </a:rPr>
            <a:t> </a:t>
          </a:r>
          <a:r>
            <a:rPr lang="en-US" sz="1000" b="0" i="0" kern="1200" dirty="0"/>
            <a:t>= enrollment number/admission number, numerical variable</a:t>
          </a:r>
          <a:endParaRPr lang="en-US" sz="1000" kern="1200" dirty="0"/>
        </a:p>
      </dsp:txBody>
      <dsp:txXfrm>
        <a:off x="5881651" y="4386894"/>
        <a:ext cx="2061058" cy="457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8T14:59:08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0 24575,'0'10'0,"0"0"0,0 0 0,0 0 0,0 0 0,0 1 0,0 5 0,0 1 0,-5 1 0,4 4 0,-9-5 0,4 1 0,-1 4 0,3-10 0,-1 4 0,4-6 0,-4 1 0,5 0 0,-4-1 0,2 0 0,-7 0 0,8 7 0,-9 0 0,4 1 0,0-2 0,-4-6 0,9 1 0,-4-1 0,5 1 0,0-1 0,-4-4 0,3 3 0,-3-4 0,-1 6 0,-2 5 0,-4 1 0,-1 13 0,0-5 0,-7 12 0,6-12 0,-5 5 0,12-7 0,-4-5 0,8-2 0,-7-6 0,8 1 0,-4-1 0,5 0 0,0 0 0,0 0 0,-5 1 0,4-1 0,-4 6 0,-1 9 0,5 0 0,-10 5 0,10-13 0,-10 5 0,10-10 0,-4 4 0,5-5 0,0-1 0,0 1 0,0-1 0,0 0 0,0 0 0,0 1 0,0-1 0,0 7 0,0-5 0,0 9 0,0-3 0,0 0 0,0-2 0,0-6 0,0 1 0,0 0 0,0-1 0,0 0 0,0 1 0,4 0 0,-3-1 0,4 1 0,-5 5 0,5-4 0,-4 4 0,4-6 0,-5 1 0,4-1 0,-2 6 0,7-5 0,-8 5 0,8-6 0,-7 6 0,7-4 0,-8 4 0,4 1 0,-1-5 0,-2 4 0,7-6 0,-3 1 0,0-1 0,3 1 0,-3-1 0,4 1 0,1-1 0,-1 1 0,1-1 0,-5 1 0,3-1 0,-3 1 0,4-1 0,1-4 0,-1 4 0,1-9 0,0 8 0,-1-8 0,1 9 0,-1-9 0,0 3 0,1 1 0,-1-4 0,1 4 0,-1-5 0,6 0 0,-4 0 0,10 0 0,-10 0 0,10 0 0,-4 0 0,5 0 0,-5 0 0,4 5 0,-5-4 0,1 5 0,-2-6 0,-5 0 0,-1 0 0,1 0 0,-1 0 0,1 0 0,-1 0 0,1 0 0,5 0 0,-4 4 0,4-2 0,-5 2 0,-1-4 0,6 0 0,-4 0 0,5 0 0,-7 0 0,1 0 0,-1 0 0,1 0 0,-1 0 0,1 0 0,-1 0 0,1 0 0,-1 5 0,1-4 0,-1 4 0,6-5 0,-5 0 0,4 0 0,-4 0 0,-1 0 0,0 0 0,0 0 0,0 0 0,0 0 0,1 0 0,-1 0 0,1 0 0,-1-5 0,1-1 0,5-5 0,-4 0 0,10-1 0,-10 1 0,4 5 0,-6-3 0,1 7 0,-1-7 0,1 8 0,-5-8 0,-2 3 0,-4-4 0,0 1 0,6-7 0,0-2 0,1 0 0,3-4 0,-3 5 0,-1-7 0,4 6 0,-9 2 0,4 5 0,-1 1 0,-3-1 0,4 1 0,-5-6 0,0 5 0,5-10 0,-3 3 0,3 0 0,-1 2 0,-2 5 0,7 1 0,-8-1 0,4 1 0,-5-1 0,0-4 0,5-2 0,-4-12 0,11-11 0,-11-8 0,11 0 0,-5 2 0,0 14 0,5-12 0,-11 17 0,6-6 0,-3 17 0,-2 6 0,2-1 0,-4 1 0,0 0 0,0-5 0,0 4 0,0-10 0,0 3 0,0-5 0,0 5 0,0-4 0,0 10 0,0-5 0,0 7 0,0-1 0,0 1 0,0 0 0,0-1 0,0 0 0,0-5 0,-5 4 0,4-10 0,-8 10 0,8-10 0,-9 10 0,9-5 0,-4 7 0,0 4 0,4-4 0,-8 9 0,4-4 0,-5 1 0,0 2 0,0-2 0,-1 4 0,1-4 0,0 2 0,0-7 0,-7 3 0,5-5 0,-4 0 0,-1 0 0,5 0 0,-4 0 0,0 0 0,3 0 0,-3 0 0,5 0 0,1 0 0,-1 1 0,0 4 0,1-4 0,-1 9 0,5-9 0,-3 9 0,3-8 0,-5 3 0,-5 0 0,8-4 0,-7 9 0,9-8 0,-5 8 0,1-4 0,4 0 0,-3 4 0,4-4 0,-6 5 0,1-5 0,-1 4 0,0-3 0,1-1 0,-1 4 0,0-4 0,1 5 0,0 0 0,-1-5 0,1 4 0,0-3 0,-1 4 0,5-5 0,-3 4 0,3-4 0,-5 5 0,1 0 0,0 0 0,0 0 0,-1 0 0,1 0 0,-1 0 0,1 0 0,4-5 0,-4 4 0,4-4 0,-4 5 0,0 0 0,-1 0 0,1 0 0,-1 0 0,0 0 0,1 0 0,0 0 0,0 0 0,0 0 0,0 0 0,-1 0 0,-3 0 0,3 0 0,-3 0 0,3 0 0,1 0 0,-1 0 0,0 0 0,-3-4 0,2 3 0,-2-8 0,3 8 0,5-4 0,2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8T14:57:44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157 431 24575,'0'31'0,"0"-3"0,0 18 0,0-8 0,0-6 0,0 5 0,0-12 0,0 5 0,0-7 0,0 0 0,0-5 0,0-2 0,0-5 0,0-1 0,0 1 0,4-1 0,-3 0 0,4 0 0,-5 0 0,0 0 0,0 0 0,0 1 0,0-1 0,0 1 0,0-1 0,0 1 0,0-1 0,0 1 0,0-1 0,0 0 0,0 1 0,0-1 0,0 1 0,0 5 0,0 1 0,0 7 0,0-1 0,0-5 0,0-2 0,0-6 0,0 1 0,0-1 0,0 1 0,0-1 0,0 0 0,0 0 0,0 6 0,0-4 0,0 10 0,0-10 0,0 4 0,0-5 0,0-1 0,0 1 0,0-1 0,0 0 0,0 0 0,0 6 0,0 2 0,0 5 0,0 7 0,0-5 0,0 5 0,0 0 0,0-6 0,0 6 0,0-12 0,0 4 0,0-10 0,0 4 0,0-6 0,0 7 0,0-6 0,0 6 0,0-1 0,0-4 0,0 10 0,0-10 0,0 10 0,0-11 0,0 11 0,0-10 0,0 5 0,0-7 0,0 1 0,0-1 0,0 1 0,0-1 0,0 1 0,0 5 0,0-4 0,0 10 0,0-5 0,0 7 0,0-1 0,0-5 0,0-2 0,0 0 0,0-4 0,0 4 0,0-6 0,0 0 0,0 0 0,0 1 0,0 5 0,0 1 0,0 6 0,0 1 0,0-1 0,0-5 0,0-2 0,0-5 0,0-1 0,0 1 0,0-1 0,0 1 0,0-1 0,0 1 0,5 12 0,-3-4 0,3 17 0,-5-11 0,0 5 0,0-6 0,0-7 0,0 5 0,0-10 0,0 4 0,0 0 0,0 9 0,0 6 0,0 8 0,0-1 0,0 0 0,0 0 0,0 1 0,0-8 0,0-7 0,0-2 0,0-10 0,0 5 0,0-7 0,0 0 0,0 1 0,0-1 0,0 0 0,0 7 0,0 0 0,0 7 0,0-7 0,0 5 0,0-10 0,0 4 0,0-5 0,0-1 0,0 0 0,0 1 0,0-1 0,0 0 0,0 1 0,0 0 0,0-1 0,0 0 0,5-4 0,-4 4 0,3-5 0,-4 6 0,0-1 0,0 6 0,0-4 0,0 10 0,0-10 0,0 9 0,0-9 0,0 5 0,0-7 0,0 0 0,4-4 0,2-2 0,-1-8 0,4 3 0,-3-4 0,4 1 0,0 2 0,1-2 0,-1-1 0,1 4 0,5-9 0,-4 8 0,4-3 0,-5 5 0,-1 0 0,1 0 0,-1-5 0,0 4 0,1-8 0,-1 8 0,1-4 0,-1 5 0,6-5 0,-4 3 0,4-3 0,1 0 0,-5 4 0,4-5 0,-6 6 0,0 0 0,0 0 0,0 0 0,0 0 0,7 0 0,-5 0 0,9 0 0,-3 0 0,0 0 0,4 0 0,-11 0 0,11 0 0,-10 0 0,4 0 0,-5 0 0,-1 0 0,1 0 0,-1 0 0,1 0 0,0 0 0,-1 0 0,1 0 0,-1 0 0,1 0 0,4 0 0,-4 0 0,5 0 0,-6 0 0,1 0 0,-1 0 0,1 0 0,-1 0 0,1 0 0,-1 0 0,1 0 0,-1 0 0,1 0 0,-1 0 0,1 0 0,-1 0 0,0 0 0,0 0 0,0 0 0,0 0 0,0 0 0,1 0 0,-1 0 0,1 0 0,-1 0 0,1 0 0,-1 0 0,0 0 0,-1 0 0,1 0 0,0 0 0,6 0 0,-4 0 0,10 0 0,-10 0 0,4 0 0,-5 0 0,-1 0 0,1 0 0,-1 0 0,1 0 0,-1 0 0,-5-5 0,4 4 0,-4-3 0,5 4 0,1 0 0,5 0 0,-4 0 0,10 0 0,-11 0 0,6 0 0,-7 0 0,1 0 0,-1 0 0,1 0 0,-1 0 0,0 0 0,0 0 0,1 0 0,-1 0 0,0 0 0,-4-5 0,-1 0 0,-5-5 0,0-6 0,0 4 0,0-10 0,0-2 0,0-1 0,0-5 0,0 7 0,0-1 0,0 6 0,0-4 0,0 10 0,0-4 0,0-1 0,0 5 0,-6-10 0,5 10 0,-4-4 0,5 5 0,0 1 0,0-1 0,0 1 0,0 1 0,0-1 0,0 0 0,0-5 0,0-3 0,0-5 0,0-7 0,0 5 0,0-12 0,0 12 0,0 1 0,0 2 0,0 9 0,0-3 0,0 6 0,0 0 0,0-6 0,0-1 0,0-6 0,0-1 0,0-6 0,0-2 0,0 1 0,0 1 0,0 12 0,0 2 0,0 5 0,0 0 0,0 1 0,0 0 0,0 0 0,0-9 0,0 1 0,0-8 0,0 3 0,0-1 0,0 1 0,0-1 0,0 1 0,0 5 0,0 2 0,0-1 0,0 6 0,0-5 0,0 6 0,0-9 0,0-6 0,0-9 0,0-12 0,0 6 0,0-6 0,0 7 0,0 1 0,0 6 0,0 2 0,0 7 0,0 5 0,0-4 0,0 10 0,0-10 0,0 10 0,0-10 0,0 10 0,4-5 0,-2 7 0,2-1 0,-4 1 0,0-1 0,0 1 0,0-5 0,0-3 0,0-5 0,0-7 0,0-2 0,0-6 0,0-1 0,5 7 0,-3-4 0,3 11 0,-5 1 0,0 2 0,5 10 0,-4-5 0,3 7 0,-4 0 0,0 0 0,0-6 0,0-8 0,0-1 0,0-12 0,0 5 0,7-14 0,-6 6 0,5-6 0,-1 14 0,-3 2 0,3 6 0,-5 7 0,0 0 0,0 7 0,0 0 0,0-6 0,0-1 0,0-6 0,0-7 0,0 4 0,0-4 0,0 0 0,0 5 0,0 0 0,0 3 0,0 10 0,0-4 0,0 6 0,0 0 0,0 0 0,0-6 0,0-2 0,0-12 0,0 5 0,0-5 0,0 12 0,0 2 0,0 5 0,0 0 0,-9 6 0,3 0 0,-8 5 0,3 0 0,1 0 0,-1 0 0,-5 0 0,4 0 0,-5 0 0,1 0 0,4 0 0,-10 0 0,4 0 0,-6 0 0,1 0 0,0 0 0,-7 0 0,4 0 0,2 0 0,-3 0 0,14 0 0,-8 0 0,11 0 0,0 0 0,-5 0 0,4 0 0,-5 0 0,0 0 0,-2 0 0,0 0 0,-4 0 0,4 0 0,1 0 0,0 0 0,1 0 0,4 0 0,-5 0 0,7 0 0,-1 0 0,0 0 0,1 0 0,-7 0 0,5 0 0,-4 0 0,-1 0 0,5 0 0,-10 0 0,10 0 0,-10 0 0,4 0 0,-5 0 0,-5 0 0,3 0 0,2 0 0,1 0 0,10 0 0,-10 0 0,10 0 0,-4 0 0,5 0 0,0 0 0,1 0 0,-1 0 0,1 0 0,0 0 0,-6 0 0,4 0 0,-10 0 0,5 0 0,-7 0 0,-6 0 0,5 0 0,-5 0 0,12 0 0,-4 5 0,10-4 0,-5 5 0,12-2 0,-5-3 0,5 4 0,-6 0 0,1-4 0,-1 8 0,0-7 0,1 7 0,-7-8 0,5 8 0,-4-7 0,5 7 0,1-8 0,-1 4 0,0 0 0,1-4 0,-1 3 0,10-4 0,6 0 0,6 0 0,3 0 0,-4 0 0,-4 5 0,3-4 0,-3 4 0,0 0 0,3-4 0,-3 4 0,-1-1 0,4-3 0,-8 8 0,-1-8 0,-1-1 0,-8-11 0,-3-7 0,-1-5 0,-10-7 0,4-2 0,-8-14 0,0-2 0,-1-7 0,13 24 0,2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8T14:57:57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24575,'9'9'0,"1"-3"0,0 2 0,0-6 0,-5 7 0,4-8 0,-4 8 0,5-8 0,0 3 0,-5 1 0,4-4 0,-3 3 0,4-4 0,-1 0 0,1 0 0,0 0 0,-1 0 0,-3 5 0,3-4 0,-4 4 0,6-1 0,-1-3 0,-1 4 0,1-1 0,0-3 0,0 3 0,0-4 0,0 0 0,-4 5 0,3-4 0,-3 3 0,3-4 0,1 0 0,0 0 0,0 0 0,0 0 0,0 0 0,0 0 0,0 0 0,0 0 0,0 0 0,1 0 0,-1 0 0,0 0 0,1 0 0,-1 0 0,0 0 0,0 0 0,0 0 0,1 0 0,-1 0 0,0 0 0,0 0 0,0 0 0,0 0 0,6 0 0,-4 0 0,10-5 0,-10 3 0,4-3 0,-5 5 0,-1 0 0,1 0 0,-1 0 0,0-5 0,0 4 0,1-3 0,-1 4 0,1 0 0,-6-5 0,4 4 0,-3-4 0,9 5 0,-3 0 0,4 0 0,-5-10 0,0 7 0,0-7 0,-1 10 0,1 0 0,-1 0 0,0 0 0,0 0 0,0 0 0,1 0 0,-1 0 0,1 0 0,-1 0 0,1 0 0,-1 0 0,1 0 0,-1 0 0,0 0 0,0 0 0,0 0 0,0 0 0,0 0 0,1 0 0,-1 0 0,1 0 0,-1 0 0,0 0 0,-1 0 0,1 0 0,0 0 0,1 0 0,-2 0 0,-3-5 0,-2 0 0,-4 0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8T15:00:26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24575,'10'0'0,"5"0"0,-3 0 0,3 0 0,-5 0 0,1 0 0,-1 0 0,0 0 0,1 0 0,-1 0 0,1 0 0,-1 0 0,0 0 0,1 0 0,-1 0 0,0 0 0,0 0 0,0-4 0,0 3 0,0-4 0,0 5 0,0 0 0,0 0 0,-1 0 0,1 0 0,0 0 0,0 0 0,0 0 0,0 0 0,0 0 0,1 0 0,0 0 0,-1 0 0,1 0 0,-1 0 0,1 0 0,-1 0 0,1 0 0,-1 0 0,1 0 0,-1 0 0,1 0 0,-1 0 0,1 0 0,0 0 0,-1 0 0,1 0 0,-1 0 0,1 0 0,-1 0 0,0 0 0,1 0 0,-1 0 0,1 0 0,-1 0 0,1 0 0,-1 0 0,0 0 0,1 0 0,-1 0 0,1 0 0,-1 0 0,1 0 0,-1 0 0,1 0 0,-1 0 0,1 0 0,-1 0 0,1 0 0,0 0 0,-1 0 0,1 0 0,-1 0 0,0 0 0,0 0 0,1 0 0,-1 0 0,1 0 0,-1 0 0,0 0 0,1 0 0,-1 0 0,0 0 0,0 0 0,1 0 0,-1 0 0,1 0 0,-1 0 0,0 0 0,1 0 0,-1 0 0,1 0 0,-1 0 0,0 0 0,0 0 0,0 0 0,1 0 0,-1 0 0,1 0 0,-1 0 0,1 0 0,-1 0 0,-4-5 0,3 4 0,-4-4 0,5 5 0,0 0 0,0 0 0,1 0 0,0 0 0,-1 0 0,1 0 0,-1 0 0,1 0 0,-1 0 0,0 0 0,0 0 0,1 0 0,-1 0 0,1 0 0,-1 0 0,1 0 0,-1 0 0,0 0 0,0 0 0,0 0 0,0 0 0,0 0 0,1 0 0,-1 0 0,1 0 0,-1 0 0,1 0 0,-1 0 0,0 0 0,0 0 0,0 0 0,0 0 0,1 0 0,-1 0 0,1 0 0,-1 0 0,1 0 0,-1 0 0,1 0 0,-1 0 0,0 0 0,0 0 0,0 0 0,1 5 0,-1-4 0,1 4 0,-1-5 0,0 0 0,1 0 0,-1 0 0,0 0 0,1 0 0,-1 0 0,1 0 0,-1 0 0,1 0 0,-1 0 0,1 0 0,-1 0 0,1 0 0,0 0 0,-1 0 0,0 0 0,-5 5 0,4-4 0,-3 3 0,5-4 0,-1 0 0,1 0 0,-1 0 0,1 5 0,-1-4 0,0 4 0,1-5 0,-6 4 0,4-3 0,-3 3 0,4-4 0,1 0 0,-1 0 0,0 0 0,1 5 0,-1-4 0,-4 0 0,3-2 0,-4-4 0,0 1 0,4 2 0,-12-2 0,-4-2 0,-10 5 0,-13-15 0,-10 0 0,-1-17 0,11 16 0,11-1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8T15:00:31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 24575,'15'5'0,"5"-4"0,-8 9 0,10-4 0,-10 0 0,4 4 0,-5-9 0,-1 3 0,1 1 0,-1-4 0,1 4 0,-1-5 0,0 0 0,0 0 0,1 0 0,-1 0 0,1 0 0,-1 0 0,6 0 0,-4 0 0,10 0 0,-10 0 0,10 0 0,-10 0 0,4 0 0,-5 0 0,-1 0 0,1 0 0,-1 0 0,1 0 0,-1 0 0,1 0 0,-1 0 0,1 0 0,-1 0 0,0 0 0,0 0 0,0 0 0,0 0 0,0 0 0,7 0 0,-6 0 0,6 0 0,-7 0 0,1 0 0,-1 0 0,1 0 0,-1 0 0,0 0 0,0 0 0,0 0 0,1 0 0,-1 0 0,0 0 0,1 0 0,-1 0 0,1 0 0,-1 0 0,0 0 0,1 0 0,-1 0 0,1-5 0,5 4 0,-4-4 0,4 5 0,0 0 0,-4 0 0,4 0 0,-5 0 0,-1 0 0,1 0 0,-1 0 0,1-4 0,-1 2 0,1-2 0,-1 4 0,1 0 0,-1 0 0,6 0 0,-4 0 0,5 0 0,-7 0 0,1-5 0,-1 4 0,1-4 0,-1 5 0,1 0 0,-1 0 0,6 0 0,-4 0 0,4 0 0,-5 0 0,-1 0 0,1 0 0,-1 0 0,0 0 0,0 0 0,0-5 0,1 4 0,0-4 0,-1 5 0,1 0 0,-1 0 0,0 0 0,0 0 0,0 0 0,1 0 0,-1 0 0,1 0 0,-1 0 0,1 0 0,-1 0 0,1 0 0,-1 0 0,1 0 0,-1 0 0,1 0 0,-1 0 0,-9-8 0,-8 5 0,-5-10 0,-16 1 0,8-6 0,-17-2 0,5-3 0,11 14 0,4-2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C30C1-FA5E-4F6E-8027-BEA490F6FE58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0ECDD-65A7-4F3C-B260-58C14C95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13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0ECDD-65A7-4F3C-B260-58C14C953C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6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0ECDD-65A7-4F3C-B260-58C14C953C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1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retention rate of private colleges is a little bit higher than public ones, no matter in minimum, mean, or maximum. But the difference between those is very small.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4F440C-3644-4DEA-93E3-1FD6544CAE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116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4F440C-3644-4DEA-93E3-1FD6544CAE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37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people including me think that the academic year cost will bring economic pressure to the students and can decrease the retention 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4F440C-3644-4DEA-93E3-1FD6544CAE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28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9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49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DE14-3313-45DF-B628-B6DBD13A2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48A73-B8C8-4DD9-950E-D26F03FD5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7FE8F-A14D-4EFB-849E-A05BABE4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F8824-C91F-4363-BB03-3AF2FD23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D758A-4335-4937-B396-1A06A488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04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F2AB-FBD9-4247-BE88-4E4CA448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8BE9-4300-4BA8-843F-1C6AD99B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BD9C-56D4-4087-9F8C-05442BEF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23A2B-D567-4EB2-9029-B65E498B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57782-1B05-45D5-A6EC-09C77E05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49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A419-97FD-4AAC-8A8C-8439CBBF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8035C-A6F3-4696-BDA8-F16054680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0C588-B96A-4C3A-909C-DE7AC8C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9D0D7-311A-4B2C-9217-5EB743CB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2660E-4067-4020-BB5F-550CDD8B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81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4A18-9EF4-497C-A7AC-884319F4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06933-6D3D-4911-896C-AAE5D6E29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37040-CACF-457D-B6AB-9232700C4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2AB2A-7240-4632-BB3D-0C7BEE14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292A4-DD84-4C69-99DC-4E628414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BCB92-7218-4F13-BD23-AD953FF2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4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F633-D232-4D78-A528-8BD2F2D5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5F945-C6D0-43D9-8433-97F72F4E3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BCF39-16AF-4F51-8FEE-8273639E3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F71C8-D34C-4FF5-95FD-DF4EC3CD2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FBAE3-CCD8-4718-9C0C-A242BFF2C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D9295-EAA3-4132-B1CD-EB00B78E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5A787-BFAE-4F82-9DDF-4823D3EE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DFBD6-D138-4F91-883D-6AC645C7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67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63AC-2348-46AF-BECF-34CB7A17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57CA4-F2FB-4337-846B-A758C975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D1140-8A22-4CF3-9111-8C4348C4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F3273-C82E-496C-A8A8-156E2024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43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9B30B-41FC-4252-9DD2-D36807E0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406E6-4798-4702-BEE2-59BDC123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EB6A7-91D9-43DA-8378-E55F7F44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62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9387-ED56-4548-A4E9-18B1C0954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B32A-4363-4A5B-9E5E-890308D40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7ADC0-1B58-436B-8CCC-44B5A5B27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678C5-A256-4A3C-B5E1-74D91511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2FD94-3D9B-4537-9562-2EC8840D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AC5CB-C7A4-4219-94FC-D1663DB7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4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28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DB38-FB8F-42E3-9348-3C57C308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19D89-FA6D-4F1C-A4F8-278137144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953E0-EB69-4E5A-8EA8-59FD83816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9FA87-C1EF-4826-BFB5-0D42F999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61F6D-C964-4191-8686-21BFC125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AEBC7-B219-4611-B744-E7C90CC7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91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CC88-7A67-49D1-9DEB-D5FF52E4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6F9E3-ABEC-4505-9C4B-FA42C702A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BE7AE-270C-4B18-8AC1-75F1E152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9A99-71F1-425E-9C78-37D7CFC3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9DFEE-5578-4B82-AF0B-F671CA21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9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59230-141D-4B95-92A4-AA11DF667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51FC-A815-4BC2-B7F2-6EE4A21FC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8751E-0A12-445B-B928-3A7836AC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4809-286F-4726-A267-2E2402FC82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76606-E473-4389-8D7D-8DAC99DA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97BBB-4C4D-48E1-A29B-856E529D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2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9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9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6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2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7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2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3A4F-1612-49B7-97E4-61C69AE25C3D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7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43A4F-1612-49B7-97E4-61C69AE25C3D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B600A-DF54-4C2B-94DE-E5B012F8C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9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F2A62-DFE9-4ED9-8DA9-834F48B8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21C4F-5853-4992-A705-E8AA3F83B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060B0-41E1-43A1-9BD5-A7774DBBE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F4809-286F-4726-A267-2E2402FC824C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70E75-1309-4A53-A22C-9299B8AF3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4939B-6301-43D1-AB14-E9BB0AA1A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83954-1387-4E30-B880-AEC4A88CE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6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customXml" Target="../ink/ink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customXml" Target="../ink/ink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Impact a University’s  Enrollment Rate, First-year Retention Rate, and Graduation Rate?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Qi Sun</a:t>
            </a:r>
          </a:p>
          <a:p>
            <a:r>
              <a:rPr lang="en-US" dirty="0"/>
              <a:t>Wen Chen</a:t>
            </a:r>
          </a:p>
          <a:p>
            <a:r>
              <a:rPr lang="en-US" dirty="0" err="1"/>
              <a:t>Yunxiang</a:t>
            </a:r>
            <a:r>
              <a:rPr lang="en-US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611482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2079"/>
            <a:ext cx="6998514" cy="638492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B66DD5-E991-DC44-8373-9772C6B25E15}"/>
                  </a:ext>
                </a:extLst>
              </p14:cNvPr>
              <p14:cNvContentPartPr/>
              <p14:nvPr/>
            </p14:nvContentPartPr>
            <p14:xfrm>
              <a:off x="4486378" y="5227850"/>
              <a:ext cx="461880" cy="587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B66DD5-E991-DC44-8373-9772C6B25E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7738" y="5218850"/>
                <a:ext cx="479520" cy="60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166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5" y="363128"/>
            <a:ext cx="7185025" cy="45259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4C9467-7846-B948-B08E-73CF20C40D4D}"/>
              </a:ext>
            </a:extLst>
          </p:cNvPr>
          <p:cNvSpPr txBox="1"/>
          <p:nvPr/>
        </p:nvSpPr>
        <p:spPr>
          <a:xfrm>
            <a:off x="513735" y="4953000"/>
            <a:ext cx="840166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Research Question 1. What statistically significant association exists between independent variables and the enrollment rate?</a:t>
            </a:r>
          </a:p>
          <a:p>
            <a:r>
              <a:rPr lang="en-US" sz="1200" b="1" dirty="0"/>
              <a:t>Null hypothesis: There is no relationship between independent variables and the enrollment rate (and thus 𝛽1β1 to 𝛽5β5 equals zero).</a:t>
            </a:r>
          </a:p>
          <a:p>
            <a:r>
              <a:rPr lang="en-US" sz="1200" b="1" dirty="0"/>
              <a:t>Results: </a:t>
            </a:r>
          </a:p>
          <a:p>
            <a:r>
              <a:rPr lang="en-US" sz="1200" b="1" dirty="0"/>
              <a:t>Using p &lt; 0.05 as a rejection rule, all four independent variables - </a:t>
            </a:r>
            <a:r>
              <a:rPr lang="en-US" sz="1200" b="1" dirty="0" err="1"/>
              <a:t>OverallScore</a:t>
            </a:r>
            <a:r>
              <a:rPr lang="en-US" sz="1200" b="1" dirty="0"/>
              <a:t>, Percentofclassesunder20, </a:t>
            </a:r>
            <a:r>
              <a:rPr lang="en-US" sz="1200" b="1" dirty="0" err="1"/>
              <a:t>Stu_Fac_Ratio</a:t>
            </a:r>
            <a:r>
              <a:rPr lang="en-US" sz="1200" b="1" dirty="0"/>
              <a:t> and Cost have significant p-values (p&lt;.05). Thus we reject the null hypothesis.</a:t>
            </a:r>
          </a:p>
          <a:p>
            <a:endParaRPr lang="en-US" sz="1200" b="1" dirty="0"/>
          </a:p>
          <a:p>
            <a:r>
              <a:rPr lang="en-US" sz="1200" b="1" dirty="0" err="1"/>
              <a:t>OverallScore</a:t>
            </a:r>
            <a:r>
              <a:rPr lang="en-US" sz="1200" b="1" dirty="0"/>
              <a:t> and Percentofclassesunder20 are positively associated with the enrollment rate, whereas </a:t>
            </a:r>
            <a:r>
              <a:rPr lang="en-US" sz="1200" b="1" dirty="0" err="1"/>
              <a:t>Stu_Fac_Ratio</a:t>
            </a:r>
            <a:r>
              <a:rPr lang="en-US" sz="1200" b="1" dirty="0"/>
              <a:t> and Cost are slightly negatively associated with the enrollment rate.</a:t>
            </a:r>
          </a:p>
          <a:p>
            <a:endParaRPr lang="en-US" sz="1200" b="1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A16458-C6BF-4748-BB59-CD917A646A72}"/>
                  </a:ext>
                </a:extLst>
              </p14:cNvPr>
              <p14:cNvContentPartPr/>
              <p14:nvPr/>
            </p14:nvContentPartPr>
            <p14:xfrm>
              <a:off x="4775098" y="2281610"/>
              <a:ext cx="565920" cy="1217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A16458-C6BF-4748-BB59-CD917A646A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6098" y="2272970"/>
                <a:ext cx="583560" cy="12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2EF0FEB-A5C9-3F4C-9A5C-EBDE34A17A55}"/>
                  </a:ext>
                </a:extLst>
              </p14:cNvPr>
              <p14:cNvContentPartPr/>
              <p14:nvPr/>
            </p14:nvContentPartPr>
            <p14:xfrm>
              <a:off x="5538658" y="1254170"/>
              <a:ext cx="390240" cy="36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2EF0FEB-A5C9-3F4C-9A5C-EBDE34A17A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30018" y="1245530"/>
                <a:ext cx="407880" cy="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632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6" y="0"/>
            <a:ext cx="8945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26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27" y="0"/>
            <a:ext cx="814334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BF3D71-C507-534F-80ED-A043338774B8}"/>
                  </a:ext>
                </a:extLst>
              </p14:cNvPr>
              <p14:cNvContentPartPr/>
              <p14:nvPr/>
            </p14:nvContentPartPr>
            <p14:xfrm>
              <a:off x="3869698" y="3969290"/>
              <a:ext cx="709560" cy="44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BF3D71-C507-534F-80ED-A043338774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0698" y="3960650"/>
                <a:ext cx="7272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DF2B15-4DBD-9448-91F0-C4C05D922D50}"/>
                  </a:ext>
                </a:extLst>
              </p14:cNvPr>
              <p14:cNvContentPartPr/>
              <p14:nvPr/>
            </p14:nvContentPartPr>
            <p14:xfrm>
              <a:off x="5984698" y="3933650"/>
              <a:ext cx="492840" cy="58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DF2B15-4DBD-9448-91F0-C4C05D922D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75698" y="3925010"/>
                <a:ext cx="510480" cy="7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8686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2" y="533400"/>
            <a:ext cx="9009017" cy="587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07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32" y="209100"/>
            <a:ext cx="6706536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92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00"/>
            <a:ext cx="7659169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96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07" y="0"/>
            <a:ext cx="6874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08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 b="1" dirty="0"/>
              <a:t>Challenge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79" y="1143000"/>
            <a:ext cx="7000841" cy="4983163"/>
          </a:xfrm>
        </p:spPr>
      </p:pic>
    </p:spTree>
    <p:extLst>
      <p:ext uri="{BB962C8B-B14F-4D97-AF65-F5344CB8AC3E}">
        <p14:creationId xmlns:p14="http://schemas.microsoft.com/office/powerpoint/2010/main" val="2637117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0" y="990600"/>
            <a:ext cx="8824434" cy="50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b="1" dirty="0"/>
              <a:t>Table of Contents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58895"/>
              </p:ext>
            </p:extLst>
          </p:nvPr>
        </p:nvGraphicFramePr>
        <p:xfrm>
          <a:off x="457200" y="1066800"/>
          <a:ext cx="8229600" cy="505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5975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1" y="185284"/>
            <a:ext cx="8754697" cy="648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21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919"/>
            <a:ext cx="9144000" cy="523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76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2800"/>
            <a:ext cx="9144000" cy="295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10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DE6B8DF-AEB2-4A41-9F00-9CEB036DA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412" y="2543759"/>
            <a:ext cx="6858000" cy="2085392"/>
          </a:xfrm>
        </p:spPr>
        <p:txBody>
          <a:bodyPr>
            <a:noAutofit/>
          </a:bodyPr>
          <a:lstStyle/>
          <a:p>
            <a:pPr marL="257175" indent="-257175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Whose retention rate is better, private or public?</a:t>
            </a:r>
          </a:p>
          <a:p>
            <a:pPr marL="257175" indent="-257175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impact of financial resources of schools and student cost.</a:t>
            </a:r>
          </a:p>
          <a:p>
            <a:pPr marL="257175" indent="-257175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Multiple linear regression.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0FF73B-CA9D-4334-A1DF-6C391762A8B6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7128588" cy="62281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b="1" dirty="0">
                <a:solidFill>
                  <a:prstClr val="black"/>
                </a:solidFill>
                <a:latin typeface="Calibri Light" panose="020F0302020204030204"/>
              </a:rPr>
              <a:t>Student First-Year Retention Rate</a:t>
            </a:r>
            <a:endParaRPr lang="en-US" sz="33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20F46-AFCA-4BD9-B9F0-2090070CBE64}"/>
              </a:ext>
            </a:extLst>
          </p:cNvPr>
          <p:cNvSpPr txBox="1"/>
          <p:nvPr/>
        </p:nvSpPr>
        <p:spPr>
          <a:xfrm>
            <a:off x="1143000" y="2174427"/>
            <a:ext cx="196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2294559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2199FB-19B5-4984-9776-B6CECFED2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450" y="1922232"/>
            <a:ext cx="4812234" cy="3273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5E1C12-9071-4BC8-B100-1FDFCBC90D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38" b="1225"/>
          <a:stretch/>
        </p:blipFill>
        <p:spPr>
          <a:xfrm>
            <a:off x="4724400" y="2743200"/>
            <a:ext cx="4308150" cy="205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229C69-DEAA-4213-9DFC-963B22AD3570}"/>
              </a:ext>
            </a:extLst>
          </p:cNvPr>
          <p:cNvSpPr txBox="1"/>
          <p:nvPr/>
        </p:nvSpPr>
        <p:spPr>
          <a:xfrm>
            <a:off x="3571116" y="5590060"/>
            <a:ext cx="20017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100" b="1" dirty="0">
                <a:solidFill>
                  <a:prstClr val="black"/>
                </a:solidFill>
                <a:latin typeface="Calibri" panose="020F0502020204030204"/>
              </a:rPr>
              <a:t>Private &gt; Public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1A2F1-EC2A-40BE-8F42-E742F54E638D}"/>
              </a:ext>
            </a:extLst>
          </p:cNvPr>
          <p:cNvSpPr txBox="1"/>
          <p:nvPr/>
        </p:nvSpPr>
        <p:spPr>
          <a:xfrm>
            <a:off x="533400" y="1003818"/>
            <a:ext cx="208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Private or Public?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CF8D0BE-A6B0-44D0-9E9A-A08D7D0EE79B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7128588" cy="62281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b="1" dirty="0">
                <a:solidFill>
                  <a:prstClr val="black"/>
                </a:solidFill>
                <a:latin typeface="Calibri Light" panose="020F0302020204030204"/>
              </a:rPr>
              <a:t>Student First-Year Retention Rate</a:t>
            </a:r>
            <a:endParaRPr lang="en-US" sz="3300" dirty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93828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C84925-0FA8-49D6-9A20-69D5F1E396F6}"/>
              </a:ext>
            </a:extLst>
          </p:cNvPr>
          <p:cNvSpPr txBox="1"/>
          <p:nvPr/>
        </p:nvSpPr>
        <p:spPr>
          <a:xfrm>
            <a:off x="533400" y="1003818"/>
            <a:ext cx="330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Impact of financial resource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6419A4-2B85-4238-BFA6-E1E3AB511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73150"/>
            <a:ext cx="5782333" cy="5334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442C807-0867-4DF1-807E-3984604C0579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7128588" cy="62281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b="1" dirty="0">
                <a:solidFill>
                  <a:prstClr val="black"/>
                </a:solidFill>
                <a:latin typeface="Calibri Light" panose="020F0302020204030204"/>
              </a:rPr>
              <a:t>Student First-Year Retention Rate</a:t>
            </a:r>
            <a:endParaRPr lang="en-US" sz="3300" dirty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2989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3A3C12-E58C-4715-8156-6B714799B16D}"/>
              </a:ext>
            </a:extLst>
          </p:cNvPr>
          <p:cNvSpPr txBox="1"/>
          <p:nvPr/>
        </p:nvSpPr>
        <p:spPr>
          <a:xfrm>
            <a:off x="552061" y="1010038"/>
            <a:ext cx="274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Impact of student cost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ECD5E9-3F5B-452C-AA3E-77657E99C7D6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7128588" cy="62281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b="1" dirty="0">
                <a:solidFill>
                  <a:prstClr val="black"/>
                </a:solidFill>
                <a:latin typeface="Calibri Light" panose="020F0302020204030204"/>
              </a:rPr>
              <a:t>Student First-Year Retention Rate</a:t>
            </a:r>
            <a:endParaRPr lang="en-US" sz="33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063EB6-5473-4DE4-8B47-2651B1A53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295400"/>
            <a:ext cx="5193062" cy="456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45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E74C8ED-6EAB-4C10-8E0B-5A7165FDE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40" y="1212907"/>
            <a:ext cx="7702919" cy="4806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A71587-83C2-426E-BDE5-9E20EEB9DE61}"/>
              </a:ext>
            </a:extLst>
          </p:cNvPr>
          <p:cNvSpPr txBox="1"/>
          <p:nvPr/>
        </p:nvSpPr>
        <p:spPr>
          <a:xfrm>
            <a:off x="569167" y="1028241"/>
            <a:ext cx="274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Linear regression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F9EDE2-FA7A-406F-BB85-BAC6E60F0B72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7128588" cy="62281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b="1" dirty="0">
                <a:solidFill>
                  <a:prstClr val="black"/>
                </a:solidFill>
                <a:latin typeface="Calibri Light" panose="020F0302020204030204"/>
              </a:rPr>
              <a:t>Student First-Year Retention Rate</a:t>
            </a:r>
            <a:endParaRPr lang="en-US" sz="3300" dirty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59006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6C510-6F81-4C7F-8DCB-CD9926852633}"/>
              </a:ext>
            </a:extLst>
          </p:cNvPr>
          <p:cNvSpPr txBox="1"/>
          <p:nvPr/>
        </p:nvSpPr>
        <p:spPr>
          <a:xfrm>
            <a:off x="533400" y="1003818"/>
            <a:ext cx="131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Challenge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F2EBF2-9F3A-4E21-9E47-2260CD444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30" y="1295400"/>
            <a:ext cx="7186339" cy="483170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9CEF298-5E90-4F1D-8CB5-2FF1C2D7EEF3}"/>
              </a:ext>
            </a:extLst>
          </p:cNvPr>
          <p:cNvSpPr txBox="1">
            <a:spLocks/>
          </p:cNvSpPr>
          <p:nvPr/>
        </p:nvSpPr>
        <p:spPr>
          <a:xfrm>
            <a:off x="533400" y="381000"/>
            <a:ext cx="7128588" cy="622818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/>
            <a:r>
              <a:rPr lang="en-US" sz="3300" b="1" dirty="0">
                <a:solidFill>
                  <a:prstClr val="black"/>
                </a:solidFill>
                <a:latin typeface="Calibri Light" panose="020F0302020204030204"/>
              </a:rPr>
              <a:t>Student First-Year Retention Rate</a:t>
            </a:r>
            <a:endParaRPr lang="en-US" sz="3300" dirty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40904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9AE9-3F0A-B54E-AA66-2960D232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Graduation Rate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CFD0-7D5D-844B-9829-ADBC495DB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Questions :</a:t>
            </a:r>
          </a:p>
          <a:p>
            <a:r>
              <a:rPr lang="en-US" dirty="0"/>
              <a:t>1:Does university rank( or Overall Score ) affect graduation rate?</a:t>
            </a:r>
          </a:p>
          <a:p>
            <a:r>
              <a:rPr lang="en-US" dirty="0"/>
              <a:t>2:Is there a difference between graduation rates of public universities and the rates of private universities?</a:t>
            </a:r>
          </a:p>
          <a:p>
            <a:r>
              <a:rPr lang="en-US" dirty="0"/>
              <a:t>3:What is the relationship between student/faculty ratio and rank?</a:t>
            </a:r>
          </a:p>
          <a:p>
            <a:r>
              <a:rPr lang="en-US" dirty="0"/>
              <a:t>4:How does the school require SAT score for the graduation rate?</a:t>
            </a:r>
          </a:p>
          <a:p>
            <a:r>
              <a:rPr lang="en-US" dirty="0"/>
              <a:t>5:What is the impact of Cost on school graduation rates?</a:t>
            </a:r>
          </a:p>
          <a:p>
            <a:r>
              <a:rPr lang="en-US" dirty="0"/>
              <a:t>6: With the above analysis, can we predict the graduation rate of each school?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Acquisition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090744"/>
              </p:ext>
            </p:extLst>
          </p:nvPr>
        </p:nvGraphicFramePr>
        <p:xfrm>
          <a:off x="457200" y="1295400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1660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FFAC-2A77-CB46-81C0-E3C0654B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Question1: Does university rank( or Overall Score ) affect graduation rate?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D7DDB8-25B3-C045-8F4A-96A226BA3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12222"/>
            <a:ext cx="7886700" cy="3978144"/>
          </a:xfrm>
        </p:spPr>
      </p:pic>
    </p:spTree>
    <p:extLst>
      <p:ext uri="{BB962C8B-B14F-4D97-AF65-F5344CB8AC3E}">
        <p14:creationId xmlns:p14="http://schemas.microsoft.com/office/powerpoint/2010/main" val="2770484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FFC8-7301-E44A-8A50-87FA1F98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Question2: Is there a difference between graduation rates of public universities and the rates of private universities?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1EB008-CFD7-7C42-A29C-3F3D4AB24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52600"/>
            <a:ext cx="7886700" cy="2714816"/>
          </a:xfrm>
        </p:spPr>
      </p:pic>
    </p:spTree>
    <p:extLst>
      <p:ext uri="{BB962C8B-B14F-4D97-AF65-F5344CB8AC3E}">
        <p14:creationId xmlns:p14="http://schemas.microsoft.com/office/powerpoint/2010/main" val="2017300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B5DE-F99E-6041-8BD4-27FAEEC5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Questions 3: What is the relationship between student/faculty ratio and rank?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1A6AE6-3FBE-2C47-B2C6-FC6321404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43" y="1825625"/>
            <a:ext cx="7127713" cy="4351338"/>
          </a:xfrm>
        </p:spPr>
      </p:pic>
    </p:spTree>
    <p:extLst>
      <p:ext uri="{BB962C8B-B14F-4D97-AF65-F5344CB8AC3E}">
        <p14:creationId xmlns:p14="http://schemas.microsoft.com/office/powerpoint/2010/main" val="2843113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64DB-6E64-8246-813F-9F0B9C80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 4: Can the SAT be used as an indicator of the graduation rate?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35ADA0-4698-9441-83DA-F82633FA8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7886700" cy="20296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AC996A-0D61-244D-BC28-7C3ABC3E5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24" y="2743200"/>
            <a:ext cx="8178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61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5F83-6E7B-0746-83B0-AC855702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 5: What is the impact of Cost on school graduation rates?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A289C0-2724-A549-A4BD-0AF5E3164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68096"/>
            <a:ext cx="7886700" cy="4066396"/>
          </a:xfrm>
        </p:spPr>
      </p:pic>
    </p:spTree>
    <p:extLst>
      <p:ext uri="{BB962C8B-B14F-4D97-AF65-F5344CB8AC3E}">
        <p14:creationId xmlns:p14="http://schemas.microsoft.com/office/powerpoint/2010/main" val="2556897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666C-913D-0F45-8FEF-B34CBA32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 6: With the above analysis, can we do the best graduation rate regression of each school?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B209A-2360-4E4B-BD98-904C6C911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Multiple Linear Regression</a:t>
            </a:r>
          </a:p>
          <a:p>
            <a:r>
              <a:rPr lang="en-US" dirty="0"/>
              <a:t>Simple linear regression can easily be extended to include multiple features. This is called multiple linear regression: 𝑦=𝛽0+𝛽1𝑥1+...+𝛽𝑛𝑥𝑛y=</a:t>
            </a:r>
            <a:r>
              <a:rPr lang="el-GR" dirty="0"/>
              <a:t>β0+β1</a:t>
            </a:r>
            <a:r>
              <a:rPr lang="en-US" dirty="0"/>
              <a:t>x1+...+</a:t>
            </a:r>
            <a:r>
              <a:rPr lang="el-GR" dirty="0"/>
              <a:t>β</a:t>
            </a:r>
            <a:r>
              <a:rPr lang="en-US" dirty="0" err="1"/>
              <a:t>nxn</a:t>
            </a:r>
            <a:r>
              <a:rPr lang="en-US" dirty="0"/>
              <a:t> Each 𝑥x represents a different feature, and each feature has its own coefficient. </a:t>
            </a:r>
          </a:p>
          <a:p>
            <a:endParaRPr lang="en-US" dirty="0"/>
          </a:p>
          <a:p>
            <a:r>
              <a:rPr lang="en-US" dirty="0"/>
              <a:t>In this case: 𝑦=𝛽0+𝛽1×𝑂𝑣𝑒𝑟𝑎𝑙𝑙𝑆𝑐𝑜𝑟𝑒+𝛽2×𝑙𝑜𝑔（𝐴𝑑𝑚𝑖𝑠𝑠𝑖𝑜𝑛𝑠.𝑆𝐴𝑇.𝑎𝑣𝑔）+𝛽3×𝑆𝑡𝑢𝐹𝑎𝑐𝑅𝑎𝑡𝑖𝑜+𝛽4×𝑝𝑟𝑖𝑣𝑎𝑡𝑒y=</a:t>
            </a:r>
            <a:r>
              <a:rPr lang="el-GR" dirty="0"/>
              <a:t>β0+β1×</a:t>
            </a:r>
            <a:r>
              <a:rPr lang="en-US" dirty="0" err="1"/>
              <a:t>OverallScore</a:t>
            </a:r>
            <a:r>
              <a:rPr lang="en-US" dirty="0"/>
              <a:t>+</a:t>
            </a:r>
            <a:r>
              <a:rPr lang="el-GR" dirty="0"/>
              <a:t>β2×</a:t>
            </a:r>
            <a:r>
              <a:rPr lang="en-US" dirty="0" err="1"/>
              <a:t>log（Admissions.SAT.avg</a:t>
            </a:r>
            <a:r>
              <a:rPr lang="en-US" dirty="0"/>
              <a:t>）+</a:t>
            </a:r>
            <a:r>
              <a:rPr lang="el-GR" dirty="0"/>
              <a:t>β3×</a:t>
            </a:r>
            <a:r>
              <a:rPr lang="en-US" dirty="0" err="1"/>
              <a:t>StuFacRatio</a:t>
            </a:r>
            <a:r>
              <a:rPr lang="en-US" dirty="0"/>
              <a:t>+</a:t>
            </a:r>
            <a:r>
              <a:rPr lang="el-GR" dirty="0"/>
              <a:t>β4×</a:t>
            </a:r>
            <a:r>
              <a:rPr lang="en-US" dirty="0"/>
              <a:t>private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83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D429-40A9-DC4E-996E-42EA79D9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Challenge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61E50-0C9C-394E-8D60-7374AFCF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5A993-808B-9C4F-AF3C-2239BEEFF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36066"/>
            <a:ext cx="79121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4E9EB5-DC89-EF42-A943-341E2A891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490671"/>
            <a:ext cx="86487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66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F0FE-7FED-8647-93FB-FDDA2208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 6: With the above analysis, can we do the best graduation rate regression of each school?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8BA839-7637-6B48-A441-BD6A8B2C0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06" y="1825625"/>
            <a:ext cx="7166387" cy="4351338"/>
          </a:xfrm>
        </p:spPr>
      </p:pic>
    </p:spTree>
    <p:extLst>
      <p:ext uri="{BB962C8B-B14F-4D97-AF65-F5344CB8AC3E}">
        <p14:creationId xmlns:p14="http://schemas.microsoft.com/office/powerpoint/2010/main" val="393539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DD74-EAD2-7942-9587-199B5D5C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Graduation rate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57673-0775-E342-9E23-19B118D87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above analysis, the better the school ranking, the higher the SAT score and the higher the student/faculty ratio</a:t>
            </a:r>
            <a:r>
              <a:rPr lang="en-US" b="1" dirty="0"/>
              <a:t>, </a:t>
            </a:r>
            <a:r>
              <a:rPr lang="en-US" dirty="0"/>
              <a:t>the higher the graduation rate; the opposite is also true. The graduation rate of private schools is also higher than that of public schools.</a:t>
            </a:r>
          </a:p>
          <a:p>
            <a:endParaRPr lang="en-US" dirty="0"/>
          </a:p>
          <a:p>
            <a:r>
              <a:rPr lang="en-US" dirty="0"/>
              <a:t>Because time and data are limited, we can not find all the factors that affect graduation rates. These factors are only a reference, but when choosing a school, if the graduation rate is used as a criterion for school selection, then the above factors should be carefully considered.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1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0" y="1295400"/>
            <a:ext cx="8878931" cy="439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6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" y="1018838"/>
            <a:ext cx="9059540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6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22119"/>
            <a:ext cx="6858001" cy="646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8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0C3A-1AF1-274B-88C0-80FD3E0E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Analyze data - Import modules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FD3A50-3788-814C-A60F-742276D0E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24" y="1295400"/>
            <a:ext cx="5770351" cy="4525963"/>
          </a:xfrm>
        </p:spPr>
      </p:pic>
    </p:spTree>
    <p:extLst>
      <p:ext uri="{BB962C8B-B14F-4D97-AF65-F5344CB8AC3E}">
        <p14:creationId xmlns:p14="http://schemas.microsoft.com/office/powerpoint/2010/main" val="364506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Student Enrollment Rate (Yield Rate)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260292"/>
              </p:ext>
            </p:extLst>
          </p:nvPr>
        </p:nvGraphicFramePr>
        <p:xfrm>
          <a:off x="457200" y="11430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07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2" y="838200"/>
            <a:ext cx="8816623" cy="506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2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1209</Words>
  <Application>Microsoft Macintosh PowerPoint</Application>
  <PresentationFormat>On-screen Show (4:3)</PresentationFormat>
  <Paragraphs>120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1_Office Theme</vt:lpstr>
      <vt:lpstr>What Impact a University’s  Enrollment Rate, First-year Retention Rate, and Graduation Rate? </vt:lpstr>
      <vt:lpstr>Table of Contents</vt:lpstr>
      <vt:lpstr>Data Acquisition</vt:lpstr>
      <vt:lpstr>PowerPoint Presentation</vt:lpstr>
      <vt:lpstr>PowerPoint Presentation</vt:lpstr>
      <vt:lpstr>PowerPoint Presentation</vt:lpstr>
      <vt:lpstr>Analyze data - Import modules</vt:lpstr>
      <vt:lpstr>Student Enrollment Rate (Yield Rate)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Graduation Rate </vt:lpstr>
      <vt:lpstr>Question1: Does university rank( or Overall Score ) affect graduation rate? </vt:lpstr>
      <vt:lpstr>Question2: Is there a difference between graduation rates of public universities and the rates of private universities? </vt:lpstr>
      <vt:lpstr>Questions 3: What is the relationship between student/faculty ratio and rank? </vt:lpstr>
      <vt:lpstr>Question 4: Can the SAT be used as an indicator of the graduation rate? </vt:lpstr>
      <vt:lpstr>Question 5: What is the impact of Cost on school graduation rates? </vt:lpstr>
      <vt:lpstr>Question 6: With the above analysis, can we do the best graduation rate regression of each school? </vt:lpstr>
      <vt:lpstr>Challenge</vt:lpstr>
      <vt:lpstr>Question 6: With the above analysis, can we do the best graduation rate regression of each school?</vt:lpstr>
      <vt:lpstr>Graduation rate Conclusion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 Sun</dc:creator>
  <cp:lastModifiedBy>Qi Sun</cp:lastModifiedBy>
  <cp:revision>39</cp:revision>
  <dcterms:created xsi:type="dcterms:W3CDTF">2019-05-07T15:35:40Z</dcterms:created>
  <dcterms:modified xsi:type="dcterms:W3CDTF">2019-05-08T15:01:35Z</dcterms:modified>
</cp:coreProperties>
</file>