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4" d="100"/>
          <a:sy n="54" d="100"/>
        </p:scale>
        <p:origin x="1374" y="48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1E0D2-1E03-4E75-B603-D3515616254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6165E-F0D5-4A47-ABDD-8DD25329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8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6165E-F0D5-4A47-ABDD-8DD25329C1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>
            <a:extLst>
              <a:ext uri="{FF2B5EF4-FFF2-40B4-BE49-F238E27FC236}">
                <a16:creationId xmlns:a16="http://schemas.microsoft.com/office/drawing/2014/main" id="{53F4DDCC-7493-4336-ACED-A7E4BA04D43C}"/>
              </a:ext>
            </a:extLst>
          </p:cNvPr>
          <p:cNvGrpSpPr/>
          <p:nvPr/>
        </p:nvGrpSpPr>
        <p:grpSpPr>
          <a:xfrm>
            <a:off x="-721015" y="1495425"/>
            <a:ext cx="11346058" cy="3813811"/>
            <a:chOff x="-721015" y="1495425"/>
            <a:chExt cx="11346058" cy="3813811"/>
          </a:xfrm>
        </p:grpSpPr>
        <p:pic>
          <p:nvPicPr>
            <p:cNvPr id="35" name="pic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2" y="1571625"/>
              <a:ext cx="3681025" cy="3681165"/>
            </a:xfrm>
            <a:prstGeom prst="rect">
              <a:avLst/>
            </a:prstGeom>
          </p:spPr>
        </p:pic>
        <p:pic>
          <p:nvPicPr>
            <p:cNvPr id="36" name="pic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0203" y="2491917"/>
              <a:ext cx="131017" cy="1840582"/>
            </a:xfrm>
            <a:prstGeom prst="rect">
              <a:avLst/>
            </a:prstGeom>
          </p:spPr>
        </p:pic>
        <p:sp>
          <p:nvSpPr>
            <p:cNvPr id="37" name="pl37"/>
            <p:cNvSpPr/>
            <p:nvPr/>
          </p:nvSpPr>
          <p:spPr>
            <a:xfrm>
              <a:off x="4351220" y="2748027"/>
              <a:ext cx="0" cy="1584472"/>
            </a:xfrm>
            <a:custGeom>
              <a:avLst/>
              <a:gdLst/>
              <a:ahLst/>
              <a:cxnLst/>
              <a:rect l="0" t="0" r="0" b="0"/>
              <a:pathLst>
                <a:path h="995259">
                  <a:moveTo>
                    <a:pt x="0" y="9952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351220" y="4332499"/>
              <a:ext cx="145574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351220" y="4015604"/>
              <a:ext cx="145574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351220" y="3698711"/>
              <a:ext cx="145574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4351220" y="3381817"/>
              <a:ext cx="145574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4351220" y="3064922"/>
              <a:ext cx="145574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4351220" y="2748027"/>
              <a:ext cx="145574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tx44"/>
            <p:cNvSpPr/>
            <p:nvPr/>
          </p:nvSpPr>
          <p:spPr>
            <a:xfrm>
              <a:off x="4642370" y="4241990"/>
              <a:ext cx="472215" cy="177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642370" y="3925095"/>
              <a:ext cx="472215" cy="177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0.01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642370" y="3608200"/>
              <a:ext cx="472215" cy="177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0.02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642370" y="3291188"/>
              <a:ext cx="472215" cy="1774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0.03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642370" y="2974411"/>
              <a:ext cx="472215" cy="177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0.04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642370" y="2657516"/>
              <a:ext cx="472215" cy="177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0.05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4220203" y="2491917"/>
              <a:ext cx="131017" cy="1840582"/>
            </a:xfrm>
            <a:custGeom>
              <a:avLst/>
              <a:gdLst/>
              <a:ahLst/>
              <a:cxnLst/>
              <a:rect l="0" t="0" r="0" b="0"/>
              <a:pathLst>
                <a:path w="82296" h="1156130">
                  <a:moveTo>
                    <a:pt x="0" y="1156130"/>
                  </a:moveTo>
                  <a:lnTo>
                    <a:pt x="82296" y="1156130"/>
                  </a:lnTo>
                  <a:lnTo>
                    <a:pt x="82296" y="0"/>
                  </a:lnTo>
                  <a:lnTo>
                    <a:pt x="0" y="0"/>
                  </a:lnTo>
                  <a:lnTo>
                    <a:pt x="0" y="11561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-137319" y="1571625"/>
              <a:ext cx="4114900" cy="3681165"/>
            </a:xfrm>
            <a:custGeom>
              <a:avLst/>
              <a:gdLst/>
              <a:ahLst/>
              <a:cxnLst/>
              <a:rect l="0" t="0" r="0" b="0"/>
              <a:pathLst>
                <a:path w="3390518" h="2312261">
                  <a:moveTo>
                    <a:pt x="0" y="2312261"/>
                  </a:moveTo>
                  <a:lnTo>
                    <a:pt x="3390518" y="2312261"/>
                  </a:lnTo>
                  <a:lnTo>
                    <a:pt x="3390518" y="0"/>
                  </a:lnTo>
                  <a:lnTo>
                    <a:pt x="0" y="0"/>
                  </a:lnTo>
                  <a:lnTo>
                    <a:pt x="0" y="23122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pic>
          <p:nvPicPr>
            <p:cNvPr id="1026" name="Picture 2" descr="ç¸å³å¾ç">
              <a:extLst>
                <a:ext uri="{FF2B5EF4-FFF2-40B4-BE49-F238E27FC236}">
                  <a16:creationId xmlns:a16="http://schemas.microsoft.com/office/drawing/2014/main" id="{F83EA37D-4FE4-4E38-9F0C-C50B3E2E0C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1" r="18960"/>
            <a:stretch/>
          </p:blipFill>
          <p:spPr bwMode="auto">
            <a:xfrm>
              <a:off x="60537" y="1582445"/>
              <a:ext cx="1859544" cy="1799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ç¸å³å¾ç">
              <a:extLst>
                <a:ext uri="{FF2B5EF4-FFF2-40B4-BE49-F238E27FC236}">
                  <a16:creationId xmlns:a16="http://schemas.microsoft.com/office/drawing/2014/main" id="{C34D1780-1733-4436-84E0-F3B7CFB652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1867" y="3419956"/>
              <a:ext cx="1821790" cy="183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35">
              <a:extLst>
                <a:ext uri="{FF2B5EF4-FFF2-40B4-BE49-F238E27FC236}">
                  <a16:creationId xmlns:a16="http://schemas.microsoft.com/office/drawing/2014/main" id="{44F78FA4-5DBA-4D4D-BCFF-19A4475D1C4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92296" y="1628072"/>
              <a:ext cx="3681024" cy="3681164"/>
            </a:xfrm>
            <a:prstGeom prst="rect">
              <a:avLst/>
            </a:prstGeom>
          </p:spPr>
        </p:pic>
        <p:pic>
          <p:nvPicPr>
            <p:cNvPr id="57" name="pic36">
              <a:extLst>
                <a:ext uri="{FF2B5EF4-FFF2-40B4-BE49-F238E27FC236}">
                  <a16:creationId xmlns:a16="http://schemas.microsoft.com/office/drawing/2014/main" id="{CE1A6E5F-0E8C-4518-9E48-ABA43F6A6C5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9866" y="2548364"/>
              <a:ext cx="131017" cy="1840581"/>
            </a:xfrm>
            <a:prstGeom prst="rect">
              <a:avLst/>
            </a:prstGeom>
          </p:spPr>
        </p:pic>
        <p:sp>
          <p:nvSpPr>
            <p:cNvPr id="58" name="pl37">
              <a:extLst>
                <a:ext uri="{FF2B5EF4-FFF2-40B4-BE49-F238E27FC236}">
                  <a16:creationId xmlns:a16="http://schemas.microsoft.com/office/drawing/2014/main" id="{6491E2FB-062E-4360-A7F6-A01F111E3EAD}"/>
                </a:ext>
              </a:extLst>
            </p:cNvPr>
            <p:cNvSpPr/>
            <p:nvPr/>
          </p:nvSpPr>
          <p:spPr>
            <a:xfrm>
              <a:off x="9780883" y="2548364"/>
              <a:ext cx="0" cy="1705729"/>
            </a:xfrm>
            <a:custGeom>
              <a:avLst/>
              <a:gdLst/>
              <a:ahLst/>
              <a:cxnLst/>
              <a:rect l="0" t="0" r="0" b="0"/>
              <a:pathLst>
                <a:path h="1071425">
                  <a:moveTo>
                    <a:pt x="0" y="10714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38">
              <a:extLst>
                <a:ext uri="{FF2B5EF4-FFF2-40B4-BE49-F238E27FC236}">
                  <a16:creationId xmlns:a16="http://schemas.microsoft.com/office/drawing/2014/main" id="{AF88BBFB-3928-4B02-80BC-A8B34089F5EA}"/>
                </a:ext>
              </a:extLst>
            </p:cNvPr>
            <p:cNvSpPr/>
            <p:nvPr/>
          </p:nvSpPr>
          <p:spPr>
            <a:xfrm>
              <a:off x="9780883" y="4254093"/>
              <a:ext cx="145574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39">
              <a:extLst>
                <a:ext uri="{FF2B5EF4-FFF2-40B4-BE49-F238E27FC236}">
                  <a16:creationId xmlns:a16="http://schemas.microsoft.com/office/drawing/2014/main" id="{B412A4A9-5305-4690-92E3-C846D95294FF}"/>
                </a:ext>
              </a:extLst>
            </p:cNvPr>
            <p:cNvSpPr/>
            <p:nvPr/>
          </p:nvSpPr>
          <p:spPr>
            <a:xfrm>
              <a:off x="9780883" y="4010419"/>
              <a:ext cx="145574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40">
              <a:extLst>
                <a:ext uri="{FF2B5EF4-FFF2-40B4-BE49-F238E27FC236}">
                  <a16:creationId xmlns:a16="http://schemas.microsoft.com/office/drawing/2014/main" id="{032B03D9-8522-46CF-BB39-9DA5C423FFCA}"/>
                </a:ext>
              </a:extLst>
            </p:cNvPr>
            <p:cNvSpPr/>
            <p:nvPr/>
          </p:nvSpPr>
          <p:spPr>
            <a:xfrm>
              <a:off x="9780883" y="3766743"/>
              <a:ext cx="145574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41">
              <a:extLst>
                <a:ext uri="{FF2B5EF4-FFF2-40B4-BE49-F238E27FC236}">
                  <a16:creationId xmlns:a16="http://schemas.microsoft.com/office/drawing/2014/main" id="{76D4DBB6-400A-4484-ABA9-6CEF7B5D5390}"/>
                </a:ext>
              </a:extLst>
            </p:cNvPr>
            <p:cNvSpPr/>
            <p:nvPr/>
          </p:nvSpPr>
          <p:spPr>
            <a:xfrm>
              <a:off x="9780883" y="3523067"/>
              <a:ext cx="145574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42">
              <a:extLst>
                <a:ext uri="{FF2B5EF4-FFF2-40B4-BE49-F238E27FC236}">
                  <a16:creationId xmlns:a16="http://schemas.microsoft.com/office/drawing/2014/main" id="{218A7AE5-5E98-4AEF-98BF-3107A28C5708}"/>
                </a:ext>
              </a:extLst>
            </p:cNvPr>
            <p:cNvSpPr/>
            <p:nvPr/>
          </p:nvSpPr>
          <p:spPr>
            <a:xfrm>
              <a:off x="9780883" y="3279391"/>
              <a:ext cx="145574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43">
              <a:extLst>
                <a:ext uri="{FF2B5EF4-FFF2-40B4-BE49-F238E27FC236}">
                  <a16:creationId xmlns:a16="http://schemas.microsoft.com/office/drawing/2014/main" id="{E5BB8574-E933-4BA1-B403-B377D25C9619}"/>
                </a:ext>
              </a:extLst>
            </p:cNvPr>
            <p:cNvSpPr/>
            <p:nvPr/>
          </p:nvSpPr>
          <p:spPr>
            <a:xfrm>
              <a:off x="9780883" y="3035715"/>
              <a:ext cx="145574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44">
              <a:extLst>
                <a:ext uri="{FF2B5EF4-FFF2-40B4-BE49-F238E27FC236}">
                  <a16:creationId xmlns:a16="http://schemas.microsoft.com/office/drawing/2014/main" id="{7FA97C36-A0B6-4F8B-8F54-F3730C2465F7}"/>
                </a:ext>
              </a:extLst>
            </p:cNvPr>
            <p:cNvSpPr/>
            <p:nvPr/>
          </p:nvSpPr>
          <p:spPr>
            <a:xfrm>
              <a:off x="9780883" y="2792040"/>
              <a:ext cx="145574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45">
              <a:extLst>
                <a:ext uri="{FF2B5EF4-FFF2-40B4-BE49-F238E27FC236}">
                  <a16:creationId xmlns:a16="http://schemas.microsoft.com/office/drawing/2014/main" id="{4E2762F0-CCC7-4A3D-9AF1-0E5161EE7661}"/>
                </a:ext>
              </a:extLst>
            </p:cNvPr>
            <p:cNvSpPr/>
            <p:nvPr/>
          </p:nvSpPr>
          <p:spPr>
            <a:xfrm>
              <a:off x="9780883" y="2548364"/>
              <a:ext cx="145574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tx46">
              <a:extLst>
                <a:ext uri="{FF2B5EF4-FFF2-40B4-BE49-F238E27FC236}">
                  <a16:creationId xmlns:a16="http://schemas.microsoft.com/office/drawing/2014/main" id="{F458D923-835D-4487-8730-6D46D5248C75}"/>
                </a:ext>
              </a:extLst>
            </p:cNvPr>
            <p:cNvSpPr/>
            <p:nvPr/>
          </p:nvSpPr>
          <p:spPr>
            <a:xfrm>
              <a:off x="10072033" y="4267956"/>
              <a:ext cx="553010" cy="177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-0.07</a:t>
              </a:r>
            </a:p>
          </p:txBody>
        </p:sp>
        <p:sp>
          <p:nvSpPr>
            <p:cNvPr id="68" name="tx47">
              <a:extLst>
                <a:ext uri="{FF2B5EF4-FFF2-40B4-BE49-F238E27FC236}">
                  <a16:creationId xmlns:a16="http://schemas.microsoft.com/office/drawing/2014/main" id="{72C7BFA5-64C8-437F-BA0E-967714707C93}"/>
                </a:ext>
              </a:extLst>
            </p:cNvPr>
            <p:cNvSpPr/>
            <p:nvPr/>
          </p:nvSpPr>
          <p:spPr>
            <a:xfrm>
              <a:off x="10072033" y="4024280"/>
              <a:ext cx="553010" cy="177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-0.06</a:t>
              </a:r>
            </a:p>
          </p:txBody>
        </p:sp>
        <p:sp>
          <p:nvSpPr>
            <p:cNvPr id="69" name="tx48">
              <a:extLst>
                <a:ext uri="{FF2B5EF4-FFF2-40B4-BE49-F238E27FC236}">
                  <a16:creationId xmlns:a16="http://schemas.microsoft.com/office/drawing/2014/main" id="{08875438-5324-4B58-BE06-A19F88072372}"/>
                </a:ext>
              </a:extLst>
            </p:cNvPr>
            <p:cNvSpPr/>
            <p:nvPr/>
          </p:nvSpPr>
          <p:spPr>
            <a:xfrm>
              <a:off x="10072033" y="3780604"/>
              <a:ext cx="553010" cy="177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-0.05</a:t>
              </a:r>
            </a:p>
          </p:txBody>
        </p:sp>
        <p:sp>
          <p:nvSpPr>
            <p:cNvPr id="70" name="tx49">
              <a:extLst>
                <a:ext uri="{FF2B5EF4-FFF2-40B4-BE49-F238E27FC236}">
                  <a16:creationId xmlns:a16="http://schemas.microsoft.com/office/drawing/2014/main" id="{ACDB83A4-744F-4C77-B051-DB224828FC16}"/>
                </a:ext>
              </a:extLst>
            </p:cNvPr>
            <p:cNvSpPr/>
            <p:nvPr/>
          </p:nvSpPr>
          <p:spPr>
            <a:xfrm>
              <a:off x="10072033" y="3536929"/>
              <a:ext cx="553010" cy="177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-0.04</a:t>
              </a:r>
            </a:p>
          </p:txBody>
        </p:sp>
        <p:sp>
          <p:nvSpPr>
            <p:cNvPr id="71" name="tx50">
              <a:extLst>
                <a:ext uri="{FF2B5EF4-FFF2-40B4-BE49-F238E27FC236}">
                  <a16:creationId xmlns:a16="http://schemas.microsoft.com/office/drawing/2014/main" id="{686D7576-B753-4407-99A4-6C950BB5F28F}"/>
                </a:ext>
              </a:extLst>
            </p:cNvPr>
            <p:cNvSpPr/>
            <p:nvPr/>
          </p:nvSpPr>
          <p:spPr>
            <a:xfrm>
              <a:off x="10072033" y="3293134"/>
              <a:ext cx="553010" cy="1774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-0.03</a:t>
              </a:r>
            </a:p>
          </p:txBody>
        </p:sp>
        <p:sp>
          <p:nvSpPr>
            <p:cNvPr id="72" name="tx51">
              <a:extLst>
                <a:ext uri="{FF2B5EF4-FFF2-40B4-BE49-F238E27FC236}">
                  <a16:creationId xmlns:a16="http://schemas.microsoft.com/office/drawing/2014/main" id="{54B11A0C-1EC5-456E-ABB7-F46CE801ACAB}"/>
                </a:ext>
              </a:extLst>
            </p:cNvPr>
            <p:cNvSpPr/>
            <p:nvPr/>
          </p:nvSpPr>
          <p:spPr>
            <a:xfrm>
              <a:off x="10072033" y="3049577"/>
              <a:ext cx="553010" cy="177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-0.02</a:t>
              </a:r>
            </a:p>
          </p:txBody>
        </p:sp>
        <p:sp>
          <p:nvSpPr>
            <p:cNvPr id="73" name="tx52">
              <a:extLst>
                <a:ext uri="{FF2B5EF4-FFF2-40B4-BE49-F238E27FC236}">
                  <a16:creationId xmlns:a16="http://schemas.microsoft.com/office/drawing/2014/main" id="{AFC6E157-1687-4047-AA8F-C062F79AE0AF}"/>
                </a:ext>
              </a:extLst>
            </p:cNvPr>
            <p:cNvSpPr/>
            <p:nvPr/>
          </p:nvSpPr>
          <p:spPr>
            <a:xfrm>
              <a:off x="10072033" y="2805901"/>
              <a:ext cx="553010" cy="177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-0.01</a:t>
              </a:r>
            </a:p>
          </p:txBody>
        </p:sp>
        <p:sp>
          <p:nvSpPr>
            <p:cNvPr id="74" name="tx53">
              <a:extLst>
                <a:ext uri="{FF2B5EF4-FFF2-40B4-BE49-F238E27FC236}">
                  <a16:creationId xmlns:a16="http://schemas.microsoft.com/office/drawing/2014/main" id="{A840FDCA-BA98-44CF-AF9A-23B44B08D134}"/>
                </a:ext>
              </a:extLst>
            </p:cNvPr>
            <p:cNvSpPr/>
            <p:nvPr/>
          </p:nvSpPr>
          <p:spPr>
            <a:xfrm>
              <a:off x="10072033" y="2562225"/>
              <a:ext cx="472215" cy="177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0.00</a:t>
              </a:r>
            </a:p>
          </p:txBody>
        </p:sp>
        <p:sp>
          <p:nvSpPr>
            <p:cNvPr id="75" name="pl54">
              <a:extLst>
                <a:ext uri="{FF2B5EF4-FFF2-40B4-BE49-F238E27FC236}">
                  <a16:creationId xmlns:a16="http://schemas.microsoft.com/office/drawing/2014/main" id="{13875E71-3CE8-4A0B-B520-22EC17AE1A11}"/>
                </a:ext>
              </a:extLst>
            </p:cNvPr>
            <p:cNvSpPr/>
            <p:nvPr/>
          </p:nvSpPr>
          <p:spPr>
            <a:xfrm>
              <a:off x="9649866" y="2548364"/>
              <a:ext cx="131017" cy="1840581"/>
            </a:xfrm>
            <a:custGeom>
              <a:avLst/>
              <a:gdLst/>
              <a:ahLst/>
              <a:cxnLst/>
              <a:rect l="0" t="0" r="0" b="0"/>
              <a:pathLst>
                <a:path w="82296" h="1156130">
                  <a:moveTo>
                    <a:pt x="0" y="1156130"/>
                  </a:moveTo>
                  <a:lnTo>
                    <a:pt x="82296" y="1156130"/>
                  </a:lnTo>
                  <a:lnTo>
                    <a:pt x="82296" y="0"/>
                  </a:lnTo>
                  <a:lnTo>
                    <a:pt x="0" y="0"/>
                  </a:lnTo>
                  <a:lnTo>
                    <a:pt x="0" y="11561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55">
              <a:extLst>
                <a:ext uri="{FF2B5EF4-FFF2-40B4-BE49-F238E27FC236}">
                  <a16:creationId xmlns:a16="http://schemas.microsoft.com/office/drawing/2014/main" id="{3C85E2D9-7A36-4058-967A-2CA8393C597B}"/>
                </a:ext>
              </a:extLst>
            </p:cNvPr>
            <p:cNvSpPr/>
            <p:nvPr/>
          </p:nvSpPr>
          <p:spPr>
            <a:xfrm>
              <a:off x="5282640" y="1628072"/>
              <a:ext cx="4124604" cy="3681164"/>
            </a:xfrm>
            <a:custGeom>
              <a:avLst/>
              <a:gdLst/>
              <a:ahLst/>
              <a:cxnLst/>
              <a:rect l="0" t="0" r="0" b="0"/>
              <a:pathLst>
                <a:path w="3390518" h="2312261">
                  <a:moveTo>
                    <a:pt x="0" y="2312261"/>
                  </a:moveTo>
                  <a:lnTo>
                    <a:pt x="3390518" y="2312261"/>
                  </a:lnTo>
                  <a:lnTo>
                    <a:pt x="3390518" y="0"/>
                  </a:lnTo>
                  <a:lnTo>
                    <a:pt x="0" y="0"/>
                  </a:lnTo>
                  <a:lnTo>
                    <a:pt x="0" y="23122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pic>
          <p:nvPicPr>
            <p:cNvPr id="77" name="Picture 2" descr="ç¸å³å¾ç">
              <a:extLst>
                <a:ext uri="{FF2B5EF4-FFF2-40B4-BE49-F238E27FC236}">
                  <a16:creationId xmlns:a16="http://schemas.microsoft.com/office/drawing/2014/main" id="{DCFABA73-98B0-4726-A322-FF72E25BC2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1" r="18960"/>
            <a:stretch/>
          </p:blipFill>
          <p:spPr bwMode="auto">
            <a:xfrm>
              <a:off x="5492296" y="1648678"/>
              <a:ext cx="1825708" cy="1766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4" descr="ç¸å³å¾ç">
              <a:extLst>
                <a:ext uri="{FF2B5EF4-FFF2-40B4-BE49-F238E27FC236}">
                  <a16:creationId xmlns:a16="http://schemas.microsoft.com/office/drawing/2014/main" id="{B63FF1C6-384D-42C9-8B43-640088C3F6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3626" y="3486189"/>
              <a:ext cx="1788641" cy="179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54C7EFC-90AA-4608-AA70-FD443C06C624}"/>
                </a:ext>
              </a:extLst>
            </p:cNvPr>
            <p:cNvSpPr txBox="1"/>
            <p:nvPr/>
          </p:nvSpPr>
          <p:spPr>
            <a:xfrm>
              <a:off x="-721015" y="1495425"/>
              <a:ext cx="5389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5950E3E-388A-448D-82C3-232582D04A8D}"/>
                </a:ext>
              </a:extLst>
            </p:cNvPr>
            <p:cNvSpPr txBox="1"/>
            <p:nvPr/>
          </p:nvSpPr>
          <p:spPr>
            <a:xfrm>
              <a:off x="4558925" y="1495425"/>
              <a:ext cx="6190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1E130403-BED3-4CF4-9AD8-41E25CDE927F}"/>
              </a:ext>
            </a:extLst>
          </p:cNvPr>
          <p:cNvGrpSpPr/>
          <p:nvPr/>
        </p:nvGrpSpPr>
        <p:grpSpPr>
          <a:xfrm>
            <a:off x="2677879" y="1800225"/>
            <a:ext cx="5342403" cy="3681164"/>
            <a:chOff x="2677879" y="1800225"/>
            <a:chExt cx="5342403" cy="3681164"/>
          </a:xfrm>
        </p:grpSpPr>
        <p:pic>
          <p:nvPicPr>
            <p:cNvPr id="35" name="pic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7535" y="1800225"/>
              <a:ext cx="3681024" cy="3681164"/>
            </a:xfrm>
            <a:prstGeom prst="rect">
              <a:avLst/>
            </a:prstGeom>
          </p:spPr>
        </p:pic>
        <p:pic>
          <p:nvPicPr>
            <p:cNvPr id="36" name="pic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5105" y="2720517"/>
              <a:ext cx="131017" cy="1840581"/>
            </a:xfrm>
            <a:prstGeom prst="rect">
              <a:avLst/>
            </a:prstGeom>
          </p:spPr>
        </p:pic>
        <p:sp>
          <p:nvSpPr>
            <p:cNvPr id="37" name="pl37"/>
            <p:cNvSpPr/>
            <p:nvPr/>
          </p:nvSpPr>
          <p:spPr>
            <a:xfrm>
              <a:off x="7176122" y="2720517"/>
              <a:ext cx="0" cy="1705729"/>
            </a:xfrm>
            <a:custGeom>
              <a:avLst/>
              <a:gdLst/>
              <a:ahLst/>
              <a:cxnLst/>
              <a:rect l="0" t="0" r="0" b="0"/>
              <a:pathLst>
                <a:path h="1071425">
                  <a:moveTo>
                    <a:pt x="0" y="10714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7176122" y="4426246"/>
              <a:ext cx="145574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7176122" y="4182572"/>
              <a:ext cx="145574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7176122" y="3938896"/>
              <a:ext cx="145574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7176122" y="3695220"/>
              <a:ext cx="145574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7176122" y="3451544"/>
              <a:ext cx="145574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7176122" y="3207868"/>
              <a:ext cx="145574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7176122" y="2964193"/>
              <a:ext cx="145574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7176122" y="2720517"/>
              <a:ext cx="145574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tx46"/>
            <p:cNvSpPr/>
            <p:nvPr/>
          </p:nvSpPr>
          <p:spPr>
            <a:xfrm>
              <a:off x="7467272" y="4335737"/>
              <a:ext cx="553010" cy="177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-0.07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467272" y="4092061"/>
              <a:ext cx="553010" cy="177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-0.06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467272" y="3848385"/>
              <a:ext cx="553010" cy="177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467272" y="3604710"/>
              <a:ext cx="553010" cy="177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467272" y="3360915"/>
              <a:ext cx="553010" cy="1774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467272" y="3117358"/>
              <a:ext cx="553010" cy="177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467272" y="2873682"/>
              <a:ext cx="553010" cy="177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467272" y="2630006"/>
              <a:ext cx="472215" cy="177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7045105" y="2720517"/>
              <a:ext cx="131017" cy="1840581"/>
            </a:xfrm>
            <a:custGeom>
              <a:avLst/>
              <a:gdLst/>
              <a:ahLst/>
              <a:cxnLst/>
              <a:rect l="0" t="0" r="0" b="0"/>
              <a:pathLst>
                <a:path w="82296" h="1156130">
                  <a:moveTo>
                    <a:pt x="0" y="1156130"/>
                  </a:moveTo>
                  <a:lnTo>
                    <a:pt x="82296" y="1156130"/>
                  </a:lnTo>
                  <a:lnTo>
                    <a:pt x="82296" y="0"/>
                  </a:lnTo>
                  <a:lnTo>
                    <a:pt x="0" y="0"/>
                  </a:lnTo>
                  <a:lnTo>
                    <a:pt x="0" y="11561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2677879" y="1800225"/>
              <a:ext cx="4124604" cy="3681164"/>
            </a:xfrm>
            <a:custGeom>
              <a:avLst/>
              <a:gdLst/>
              <a:ahLst/>
              <a:cxnLst/>
              <a:rect l="0" t="0" r="0" b="0"/>
              <a:pathLst>
                <a:path w="3390518" h="2312261">
                  <a:moveTo>
                    <a:pt x="0" y="2312261"/>
                  </a:moveTo>
                  <a:lnTo>
                    <a:pt x="3390518" y="2312261"/>
                  </a:lnTo>
                  <a:lnTo>
                    <a:pt x="3390518" y="0"/>
                  </a:lnTo>
                  <a:lnTo>
                    <a:pt x="0" y="0"/>
                  </a:lnTo>
                  <a:lnTo>
                    <a:pt x="0" y="23122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pic>
          <p:nvPicPr>
            <p:cNvPr id="57" name="Picture 2" descr="ç¸å³å¾ç">
              <a:extLst>
                <a:ext uri="{FF2B5EF4-FFF2-40B4-BE49-F238E27FC236}">
                  <a16:creationId xmlns:a16="http://schemas.microsoft.com/office/drawing/2014/main" id="{15B5EB83-B7E7-4542-B04B-5FFE73EFB3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1" r="18960"/>
            <a:stretch/>
          </p:blipFill>
          <p:spPr bwMode="auto">
            <a:xfrm>
              <a:off x="2887535" y="1820831"/>
              <a:ext cx="1825708" cy="1766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4" descr="ç¸å³å¾ç">
              <a:extLst>
                <a:ext uri="{FF2B5EF4-FFF2-40B4-BE49-F238E27FC236}">
                  <a16:creationId xmlns:a16="http://schemas.microsoft.com/office/drawing/2014/main" id="{5D4FC12F-4D9A-4D58-B59A-F1FA1DBD4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8865" y="3658342"/>
              <a:ext cx="1788641" cy="179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41</Words>
  <Application>Microsoft Office PowerPoint</Application>
  <PresentationFormat>自定义</PresentationFormat>
  <Paragraphs>25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YUNYI SHEN</cp:lastModifiedBy>
  <cp:revision>7</cp:revision>
  <dcterms:created xsi:type="dcterms:W3CDTF">2015-07-14T21:05:00Z</dcterms:created>
  <dcterms:modified xsi:type="dcterms:W3CDTF">2019-06-03T02:43:43Z</dcterms:modified>
</cp:coreProperties>
</file>