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howGuides="1">
      <p:cViewPr varScale="1">
        <p:scale>
          <a:sx n="54" d="100"/>
          <a:sy n="54" d="100"/>
        </p:scale>
        <p:origin x="1410" y="4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BFAB51-6635-4BAC-A40E-94C97C7667D1}"/>
              </a:ext>
            </a:extLst>
          </p:cNvPr>
          <p:cNvGrpSpPr/>
          <p:nvPr/>
        </p:nvGrpSpPr>
        <p:grpSpPr>
          <a:xfrm>
            <a:off x="-3933575" y="1876425"/>
            <a:ext cx="17626292" cy="3886200"/>
            <a:chOff x="-3933575" y="1876425"/>
            <a:chExt cx="17626292" cy="3886200"/>
          </a:xfrm>
        </p:grpSpPr>
        <p:pic>
          <p:nvPicPr>
            <p:cNvPr id="61" name="pic26">
              <a:extLst>
                <a:ext uri="{FF2B5EF4-FFF2-40B4-BE49-F238E27FC236}">
                  <a16:creationId xmlns:a16="http://schemas.microsoft.com/office/drawing/2014/main" id="{5E792F7E-CE02-460B-A578-BB6CBA0131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4637" y="1960412"/>
              <a:ext cx="3802067" cy="3802213"/>
            </a:xfrm>
            <a:prstGeom prst="rect">
              <a:avLst/>
            </a:prstGeom>
          </p:spPr>
        </p:pic>
        <p:sp>
          <p:nvSpPr>
            <p:cNvPr id="30" name="pl30"/>
            <p:cNvSpPr/>
            <p:nvPr/>
          </p:nvSpPr>
          <p:spPr>
            <a:xfrm>
              <a:off x="-3337719" y="1952626"/>
              <a:ext cx="4295269" cy="3791711"/>
            </a:xfrm>
            <a:custGeom>
              <a:avLst/>
              <a:gdLst/>
              <a:ahLst/>
              <a:cxnLst/>
              <a:rect l="0" t="0" r="0" b="0"/>
              <a:pathLst>
                <a:path w="3704843" h="3270504">
                  <a:moveTo>
                    <a:pt x="0" y="3270504"/>
                  </a:moveTo>
                  <a:lnTo>
                    <a:pt x="3704843" y="3270504"/>
                  </a:lnTo>
                  <a:lnTo>
                    <a:pt x="3704843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31" name="pic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085868" y="1952626"/>
              <a:ext cx="3791566" cy="3791711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490" y="2900554"/>
              <a:ext cx="95410" cy="1895856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1386900" y="3292708"/>
              <a:ext cx="0" cy="1191802"/>
            </a:xfrm>
            <a:custGeom>
              <a:avLst/>
              <a:gdLst/>
              <a:ahLst/>
              <a:cxnLst/>
              <a:rect l="0" t="0" r="0" b="0"/>
              <a:pathLst>
                <a:path h="1027977">
                  <a:moveTo>
                    <a:pt x="0" y="10279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l34"/>
            <p:cNvSpPr/>
            <p:nvPr/>
          </p:nvSpPr>
          <p:spPr>
            <a:xfrm>
              <a:off x="1386900" y="4484510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l35"/>
            <p:cNvSpPr/>
            <p:nvPr/>
          </p:nvSpPr>
          <p:spPr>
            <a:xfrm>
              <a:off x="1386900" y="3888608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pl36"/>
            <p:cNvSpPr/>
            <p:nvPr/>
          </p:nvSpPr>
          <p:spPr>
            <a:xfrm>
              <a:off x="1386900" y="3292708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1740336" y="4487922"/>
              <a:ext cx="402722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-0.05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740336" y="3892020"/>
              <a:ext cx="343884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740336" y="3296119"/>
              <a:ext cx="343884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291490" y="2900554"/>
              <a:ext cx="95411" cy="1895856"/>
            </a:xfrm>
            <a:custGeom>
              <a:avLst/>
              <a:gdLst/>
              <a:ahLst/>
              <a:cxnLst/>
              <a:rect l="0" t="0" r="0" b="0"/>
              <a:pathLst>
                <a:path w="82296" h="1635252">
                  <a:moveTo>
                    <a:pt x="0" y="1635252"/>
                  </a:moveTo>
                  <a:lnTo>
                    <a:pt x="82296" y="1635252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-3337719" y="1952626"/>
              <a:ext cx="4295269" cy="3791711"/>
            </a:xfrm>
            <a:custGeom>
              <a:avLst/>
              <a:gdLst/>
              <a:ahLst/>
              <a:cxnLst/>
              <a:rect l="0" t="0" r="0" b="0"/>
              <a:pathLst>
                <a:path w="3704843" h="3270504">
                  <a:moveTo>
                    <a:pt x="0" y="3270504"/>
                  </a:moveTo>
                  <a:lnTo>
                    <a:pt x="3704843" y="3270504"/>
                  </a:lnTo>
                  <a:lnTo>
                    <a:pt x="3704843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30">
              <a:extLst>
                <a:ext uri="{FF2B5EF4-FFF2-40B4-BE49-F238E27FC236}">
                  <a16:creationId xmlns:a16="http://schemas.microsoft.com/office/drawing/2014/main" id="{88A25F15-EC0B-420F-BA60-F3AE0B74584D}"/>
                </a:ext>
              </a:extLst>
            </p:cNvPr>
            <p:cNvSpPr/>
            <p:nvPr/>
          </p:nvSpPr>
          <p:spPr>
            <a:xfrm>
              <a:off x="2547766" y="1952625"/>
              <a:ext cx="4306312" cy="3791711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41">
              <a:extLst>
                <a:ext uri="{FF2B5EF4-FFF2-40B4-BE49-F238E27FC236}">
                  <a16:creationId xmlns:a16="http://schemas.microsoft.com/office/drawing/2014/main" id="{24F13A85-9AC9-4B58-8D2E-7CBA9BCDF279}"/>
                </a:ext>
              </a:extLst>
            </p:cNvPr>
            <p:cNvSpPr/>
            <p:nvPr/>
          </p:nvSpPr>
          <p:spPr>
            <a:xfrm>
              <a:off x="2547766" y="1952625"/>
              <a:ext cx="4306312" cy="3791711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30">
              <a:extLst>
                <a:ext uri="{FF2B5EF4-FFF2-40B4-BE49-F238E27FC236}">
                  <a16:creationId xmlns:a16="http://schemas.microsoft.com/office/drawing/2014/main" id="{B38EF93F-C123-4543-A564-6D7D3FD1B34B}"/>
                </a:ext>
              </a:extLst>
            </p:cNvPr>
            <p:cNvSpPr/>
            <p:nvPr/>
          </p:nvSpPr>
          <p:spPr>
            <a:xfrm>
              <a:off x="8405123" y="1952625"/>
              <a:ext cx="4306311" cy="3791711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111" name="pic31">
              <a:extLst>
                <a:ext uri="{FF2B5EF4-FFF2-40B4-BE49-F238E27FC236}">
                  <a16:creationId xmlns:a16="http://schemas.microsoft.com/office/drawing/2014/main" id="{3709BF55-B491-40E9-AA0F-DCF3414E912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2495" y="1952625"/>
              <a:ext cx="3791566" cy="3791711"/>
            </a:xfrm>
            <a:prstGeom prst="rect">
              <a:avLst/>
            </a:prstGeom>
          </p:spPr>
        </p:pic>
        <p:pic>
          <p:nvPicPr>
            <p:cNvPr id="112" name="pic32">
              <a:extLst>
                <a:ext uri="{FF2B5EF4-FFF2-40B4-BE49-F238E27FC236}">
                  <a16:creationId xmlns:a16="http://schemas.microsoft.com/office/drawing/2014/main" id="{60DD9B15-C433-471D-BFB1-155CE96D9B4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5375" y="2900553"/>
              <a:ext cx="95410" cy="1895856"/>
            </a:xfrm>
            <a:prstGeom prst="rect">
              <a:avLst/>
            </a:prstGeom>
          </p:spPr>
        </p:pic>
        <p:sp>
          <p:nvSpPr>
            <p:cNvPr id="113" name="pl33">
              <a:extLst>
                <a:ext uri="{FF2B5EF4-FFF2-40B4-BE49-F238E27FC236}">
                  <a16:creationId xmlns:a16="http://schemas.microsoft.com/office/drawing/2014/main" id="{5F15542F-EDC3-4F17-BDD2-9810439844DC}"/>
                </a:ext>
              </a:extLst>
            </p:cNvPr>
            <p:cNvSpPr/>
            <p:nvPr/>
          </p:nvSpPr>
          <p:spPr>
            <a:xfrm>
              <a:off x="13140785" y="2909311"/>
              <a:ext cx="0" cy="1600802"/>
            </a:xfrm>
            <a:custGeom>
              <a:avLst/>
              <a:gdLst/>
              <a:ahLst/>
              <a:cxnLst/>
              <a:rect l="0" t="0" r="0" b="0"/>
              <a:pathLst>
                <a:path h="1380756">
                  <a:moveTo>
                    <a:pt x="0" y="1380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34">
              <a:extLst>
                <a:ext uri="{FF2B5EF4-FFF2-40B4-BE49-F238E27FC236}">
                  <a16:creationId xmlns:a16="http://schemas.microsoft.com/office/drawing/2014/main" id="{86EF0FBB-4DA8-459C-B2F4-7DE1006DA201}"/>
                </a:ext>
              </a:extLst>
            </p:cNvPr>
            <p:cNvSpPr/>
            <p:nvPr/>
          </p:nvSpPr>
          <p:spPr>
            <a:xfrm>
              <a:off x="13140785" y="4510112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35">
              <a:extLst>
                <a:ext uri="{FF2B5EF4-FFF2-40B4-BE49-F238E27FC236}">
                  <a16:creationId xmlns:a16="http://schemas.microsoft.com/office/drawing/2014/main" id="{9FA748B1-694A-4BA8-A9CE-57D08E6B77A3}"/>
                </a:ext>
              </a:extLst>
            </p:cNvPr>
            <p:cNvSpPr/>
            <p:nvPr/>
          </p:nvSpPr>
          <p:spPr>
            <a:xfrm>
              <a:off x="13140785" y="4189952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36">
              <a:extLst>
                <a:ext uri="{FF2B5EF4-FFF2-40B4-BE49-F238E27FC236}">
                  <a16:creationId xmlns:a16="http://schemas.microsoft.com/office/drawing/2014/main" id="{BB39EC1D-AEE8-4E5D-A244-F3E54DCD4C72}"/>
                </a:ext>
              </a:extLst>
            </p:cNvPr>
            <p:cNvSpPr/>
            <p:nvPr/>
          </p:nvSpPr>
          <p:spPr>
            <a:xfrm>
              <a:off x="13140785" y="3869791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37">
              <a:extLst>
                <a:ext uri="{FF2B5EF4-FFF2-40B4-BE49-F238E27FC236}">
                  <a16:creationId xmlns:a16="http://schemas.microsoft.com/office/drawing/2014/main" id="{468765A2-ACB1-4EF5-B30B-98AAA5125FDE}"/>
                </a:ext>
              </a:extLst>
            </p:cNvPr>
            <p:cNvSpPr/>
            <p:nvPr/>
          </p:nvSpPr>
          <p:spPr>
            <a:xfrm>
              <a:off x="13140785" y="3549631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38">
              <a:extLst>
                <a:ext uri="{FF2B5EF4-FFF2-40B4-BE49-F238E27FC236}">
                  <a16:creationId xmlns:a16="http://schemas.microsoft.com/office/drawing/2014/main" id="{97D01C69-97F6-463F-81EE-FF6188FA15F4}"/>
                </a:ext>
              </a:extLst>
            </p:cNvPr>
            <p:cNvSpPr/>
            <p:nvPr/>
          </p:nvSpPr>
          <p:spPr>
            <a:xfrm>
              <a:off x="13140785" y="3229471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39">
              <a:extLst>
                <a:ext uri="{FF2B5EF4-FFF2-40B4-BE49-F238E27FC236}">
                  <a16:creationId xmlns:a16="http://schemas.microsoft.com/office/drawing/2014/main" id="{41890288-67F0-40EB-B46A-3E38A7A4C1E9}"/>
                </a:ext>
              </a:extLst>
            </p:cNvPr>
            <p:cNvSpPr/>
            <p:nvPr/>
          </p:nvSpPr>
          <p:spPr>
            <a:xfrm>
              <a:off x="13140785" y="2909311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40">
              <a:extLst>
                <a:ext uri="{FF2B5EF4-FFF2-40B4-BE49-F238E27FC236}">
                  <a16:creationId xmlns:a16="http://schemas.microsoft.com/office/drawing/2014/main" id="{58AB0E91-7018-4513-BCC3-EC0E64425321}"/>
                </a:ext>
              </a:extLst>
            </p:cNvPr>
            <p:cNvSpPr/>
            <p:nvPr/>
          </p:nvSpPr>
          <p:spPr>
            <a:xfrm>
              <a:off x="13447098" y="4627687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</a:p>
          </p:txBody>
        </p:sp>
        <p:sp>
          <p:nvSpPr>
            <p:cNvPr id="121" name="tx41">
              <a:extLst>
                <a:ext uri="{FF2B5EF4-FFF2-40B4-BE49-F238E27FC236}">
                  <a16:creationId xmlns:a16="http://schemas.microsoft.com/office/drawing/2014/main" id="{1B3572BF-30A7-4E3A-A1EB-3D97F5AE35E5}"/>
                </a:ext>
              </a:extLst>
            </p:cNvPr>
            <p:cNvSpPr/>
            <p:nvPr/>
          </p:nvSpPr>
          <p:spPr>
            <a:xfrm>
              <a:off x="13447098" y="4307526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122" name="tx42">
              <a:extLst>
                <a:ext uri="{FF2B5EF4-FFF2-40B4-BE49-F238E27FC236}">
                  <a16:creationId xmlns:a16="http://schemas.microsoft.com/office/drawing/2014/main" id="{1E9BC588-8293-458E-9967-AB8CEBAFBBD1}"/>
                </a:ext>
              </a:extLst>
            </p:cNvPr>
            <p:cNvSpPr/>
            <p:nvPr/>
          </p:nvSpPr>
          <p:spPr>
            <a:xfrm>
              <a:off x="13447098" y="3987366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123" name="tx43">
              <a:extLst>
                <a:ext uri="{FF2B5EF4-FFF2-40B4-BE49-F238E27FC236}">
                  <a16:creationId xmlns:a16="http://schemas.microsoft.com/office/drawing/2014/main" id="{967F00B4-1583-4F4C-8395-392EECE10E84}"/>
                </a:ext>
              </a:extLst>
            </p:cNvPr>
            <p:cNvSpPr/>
            <p:nvPr/>
          </p:nvSpPr>
          <p:spPr>
            <a:xfrm>
              <a:off x="13447098" y="3667119"/>
              <a:ext cx="245619" cy="129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24" name="tx44">
              <a:extLst>
                <a:ext uri="{FF2B5EF4-FFF2-40B4-BE49-F238E27FC236}">
                  <a16:creationId xmlns:a16="http://schemas.microsoft.com/office/drawing/2014/main" id="{EE9FC982-1D33-4B9D-A9C7-EE0400F16F75}"/>
                </a:ext>
              </a:extLst>
            </p:cNvPr>
            <p:cNvSpPr/>
            <p:nvPr/>
          </p:nvSpPr>
          <p:spPr>
            <a:xfrm>
              <a:off x="13447098" y="3347044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125" name="tx45">
              <a:extLst>
                <a:ext uri="{FF2B5EF4-FFF2-40B4-BE49-F238E27FC236}">
                  <a16:creationId xmlns:a16="http://schemas.microsoft.com/office/drawing/2014/main" id="{ABAA6AC8-BFA2-49CC-AD62-17E536F2490D}"/>
                </a:ext>
              </a:extLst>
            </p:cNvPr>
            <p:cNvSpPr/>
            <p:nvPr/>
          </p:nvSpPr>
          <p:spPr>
            <a:xfrm>
              <a:off x="13447098" y="3026884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126" name="pl46">
              <a:extLst>
                <a:ext uri="{FF2B5EF4-FFF2-40B4-BE49-F238E27FC236}">
                  <a16:creationId xmlns:a16="http://schemas.microsoft.com/office/drawing/2014/main" id="{F3CBF91D-9445-42EA-976D-C7AE9236C1CA}"/>
                </a:ext>
              </a:extLst>
            </p:cNvPr>
            <p:cNvSpPr/>
            <p:nvPr/>
          </p:nvSpPr>
          <p:spPr>
            <a:xfrm>
              <a:off x="13045375" y="2900553"/>
              <a:ext cx="95410" cy="1895856"/>
            </a:xfrm>
            <a:custGeom>
              <a:avLst/>
              <a:gdLst/>
              <a:ahLst/>
              <a:cxnLst/>
              <a:rect l="0" t="0" r="0" b="0"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47">
              <a:extLst>
                <a:ext uri="{FF2B5EF4-FFF2-40B4-BE49-F238E27FC236}">
                  <a16:creationId xmlns:a16="http://schemas.microsoft.com/office/drawing/2014/main" id="{177259DF-3B42-4147-A847-9CFF1BD40EA1}"/>
                </a:ext>
              </a:extLst>
            </p:cNvPr>
            <p:cNvSpPr/>
            <p:nvPr/>
          </p:nvSpPr>
          <p:spPr>
            <a:xfrm>
              <a:off x="8405123" y="1952625"/>
              <a:ext cx="4306311" cy="3791711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1026" name="Picture 2" descr="ç¸å³å¾ç">
              <a:extLst>
                <a:ext uri="{FF2B5EF4-FFF2-40B4-BE49-F238E27FC236}">
                  <a16:creationId xmlns:a16="http://schemas.microsoft.com/office/drawing/2014/main" id="{55152798-D8F0-455D-B6B2-5B92BC81EE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0"/>
            <a:stretch/>
          </p:blipFill>
          <p:spPr bwMode="auto">
            <a:xfrm>
              <a:off x="-3044894" y="2037565"/>
              <a:ext cx="1212487" cy="116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âæå­ç¸âçå¾çæç´¢ç»æ">
              <a:extLst>
                <a:ext uri="{FF2B5EF4-FFF2-40B4-BE49-F238E27FC236}">
                  <a16:creationId xmlns:a16="http://schemas.microsoft.com/office/drawing/2014/main" id="{5B560C28-0EBB-462B-951E-270952AF9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7" r="13986"/>
            <a:stretch/>
          </p:blipFill>
          <p:spPr bwMode="auto">
            <a:xfrm>
              <a:off x="-1794190" y="3210709"/>
              <a:ext cx="1198594" cy="12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ç¸å³å¾ç">
              <a:extLst>
                <a:ext uri="{FF2B5EF4-FFF2-40B4-BE49-F238E27FC236}">
                  <a16:creationId xmlns:a16="http://schemas.microsoft.com/office/drawing/2014/main" id="{F3F0B022-528C-434D-9344-0122901C5F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60"/>
            <a:stretch/>
          </p:blipFill>
          <p:spPr bwMode="auto">
            <a:xfrm>
              <a:off x="-558044" y="4496938"/>
              <a:ext cx="1263742" cy="119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ç¸å³å¾ç">
              <a:extLst>
                <a:ext uri="{FF2B5EF4-FFF2-40B4-BE49-F238E27FC236}">
                  <a16:creationId xmlns:a16="http://schemas.microsoft.com/office/drawing/2014/main" id="{8C93F6F6-2C9C-4D99-9D82-EE63242B6E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0"/>
            <a:stretch/>
          </p:blipFill>
          <p:spPr bwMode="auto">
            <a:xfrm>
              <a:off x="2790942" y="1998495"/>
              <a:ext cx="1271354" cy="12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4" descr="âæå­ç¸âçå¾çæç´¢ç»æ">
              <a:extLst>
                <a:ext uri="{FF2B5EF4-FFF2-40B4-BE49-F238E27FC236}">
                  <a16:creationId xmlns:a16="http://schemas.microsoft.com/office/drawing/2014/main" id="{DD70C070-9640-4CA5-8A5F-21D191B8E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7" r="13986"/>
            <a:stretch/>
          </p:blipFill>
          <p:spPr bwMode="auto">
            <a:xfrm>
              <a:off x="4100512" y="3228249"/>
              <a:ext cx="1198594" cy="12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6" descr="ç¸å³å¾ç">
              <a:extLst>
                <a:ext uri="{FF2B5EF4-FFF2-40B4-BE49-F238E27FC236}">
                  <a16:creationId xmlns:a16="http://schemas.microsoft.com/office/drawing/2014/main" id="{C4C59714-0899-4F9A-803F-945E5442AC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60"/>
            <a:stretch/>
          </p:blipFill>
          <p:spPr bwMode="auto">
            <a:xfrm>
              <a:off x="5336658" y="4514478"/>
              <a:ext cx="1263742" cy="119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ç¸å³å¾ç">
              <a:extLst>
                <a:ext uri="{FF2B5EF4-FFF2-40B4-BE49-F238E27FC236}">
                  <a16:creationId xmlns:a16="http://schemas.microsoft.com/office/drawing/2014/main" id="{8DFF191C-396B-4331-B230-C8260E62FC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0"/>
            <a:stretch/>
          </p:blipFill>
          <p:spPr bwMode="auto">
            <a:xfrm>
              <a:off x="8728676" y="2020160"/>
              <a:ext cx="1212487" cy="116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âæå­ç¸âçå¾çæç´¢ç»æ">
              <a:extLst>
                <a:ext uri="{FF2B5EF4-FFF2-40B4-BE49-F238E27FC236}">
                  <a16:creationId xmlns:a16="http://schemas.microsoft.com/office/drawing/2014/main" id="{59EDB5DC-E237-42CF-8A20-A25A39020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7" r="13986"/>
            <a:stretch/>
          </p:blipFill>
          <p:spPr bwMode="auto">
            <a:xfrm>
              <a:off x="9979380" y="3193304"/>
              <a:ext cx="1198594" cy="12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ç¸å³å¾ç">
              <a:extLst>
                <a:ext uri="{FF2B5EF4-FFF2-40B4-BE49-F238E27FC236}">
                  <a16:creationId xmlns:a16="http://schemas.microsoft.com/office/drawing/2014/main" id="{360BED77-D19C-4AD4-B028-7DA3CF2B0C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60"/>
            <a:stretch/>
          </p:blipFill>
          <p:spPr bwMode="auto">
            <a:xfrm>
              <a:off x="11215527" y="4479534"/>
              <a:ext cx="1263742" cy="119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76F5D6E-43BF-41C1-824A-C8BF7848F631}"/>
                </a:ext>
              </a:extLst>
            </p:cNvPr>
            <p:cNvSpPr txBox="1"/>
            <p:nvPr/>
          </p:nvSpPr>
          <p:spPr>
            <a:xfrm>
              <a:off x="-3933575" y="1876425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96D055A-6963-4497-A0F1-17D20CE0B45A}"/>
                </a:ext>
              </a:extLst>
            </p:cNvPr>
            <p:cNvSpPr txBox="1"/>
            <p:nvPr/>
          </p:nvSpPr>
          <p:spPr>
            <a:xfrm>
              <a:off x="2072481" y="1895475"/>
              <a:ext cx="364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63F8F76E-9108-4F03-B7EC-29AB720DB48C}"/>
                </a:ext>
              </a:extLst>
            </p:cNvPr>
            <p:cNvSpPr txBox="1"/>
            <p:nvPr/>
          </p:nvSpPr>
          <p:spPr>
            <a:xfrm>
              <a:off x="7956767" y="1901250"/>
              <a:ext cx="364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pic>
          <p:nvPicPr>
            <p:cNvPr id="89" name="pic32">
              <a:extLst>
                <a:ext uri="{FF2B5EF4-FFF2-40B4-BE49-F238E27FC236}">
                  <a16:creationId xmlns:a16="http://schemas.microsoft.com/office/drawing/2014/main" id="{B693F872-68E8-4738-9FE5-EBD9AE07AAE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7881" y="2867025"/>
              <a:ext cx="95410" cy="1895856"/>
            </a:xfrm>
            <a:prstGeom prst="rect">
              <a:avLst/>
            </a:prstGeom>
          </p:spPr>
        </p:pic>
        <p:sp>
          <p:nvSpPr>
            <p:cNvPr id="90" name="pl33">
              <a:extLst>
                <a:ext uri="{FF2B5EF4-FFF2-40B4-BE49-F238E27FC236}">
                  <a16:creationId xmlns:a16="http://schemas.microsoft.com/office/drawing/2014/main" id="{2F6B2D6D-6734-4C8B-B46F-AAA925BF352A}"/>
                </a:ext>
              </a:extLst>
            </p:cNvPr>
            <p:cNvSpPr/>
            <p:nvPr/>
          </p:nvSpPr>
          <p:spPr>
            <a:xfrm>
              <a:off x="7273291" y="2875783"/>
              <a:ext cx="0" cy="1600802"/>
            </a:xfrm>
            <a:custGeom>
              <a:avLst/>
              <a:gdLst/>
              <a:ahLst/>
              <a:cxnLst/>
              <a:rect l="0" t="0" r="0" b="0"/>
              <a:pathLst>
                <a:path h="1380756">
                  <a:moveTo>
                    <a:pt x="0" y="1380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34">
              <a:extLst>
                <a:ext uri="{FF2B5EF4-FFF2-40B4-BE49-F238E27FC236}">
                  <a16:creationId xmlns:a16="http://schemas.microsoft.com/office/drawing/2014/main" id="{994C1E96-798D-41C6-B18B-5906D5F7D826}"/>
                </a:ext>
              </a:extLst>
            </p:cNvPr>
            <p:cNvSpPr/>
            <p:nvPr/>
          </p:nvSpPr>
          <p:spPr>
            <a:xfrm>
              <a:off x="7273291" y="4476584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35">
              <a:extLst>
                <a:ext uri="{FF2B5EF4-FFF2-40B4-BE49-F238E27FC236}">
                  <a16:creationId xmlns:a16="http://schemas.microsoft.com/office/drawing/2014/main" id="{380179BA-5988-4A46-8416-0335F07A1536}"/>
                </a:ext>
              </a:extLst>
            </p:cNvPr>
            <p:cNvSpPr/>
            <p:nvPr/>
          </p:nvSpPr>
          <p:spPr>
            <a:xfrm>
              <a:off x="7273291" y="4156424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36">
              <a:extLst>
                <a:ext uri="{FF2B5EF4-FFF2-40B4-BE49-F238E27FC236}">
                  <a16:creationId xmlns:a16="http://schemas.microsoft.com/office/drawing/2014/main" id="{C47C1A17-DB1B-4063-8A6A-40A48887F425}"/>
                </a:ext>
              </a:extLst>
            </p:cNvPr>
            <p:cNvSpPr/>
            <p:nvPr/>
          </p:nvSpPr>
          <p:spPr>
            <a:xfrm>
              <a:off x="7273291" y="3836263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37">
              <a:extLst>
                <a:ext uri="{FF2B5EF4-FFF2-40B4-BE49-F238E27FC236}">
                  <a16:creationId xmlns:a16="http://schemas.microsoft.com/office/drawing/2014/main" id="{68143A40-BB74-4437-9E7E-332CD004441C}"/>
                </a:ext>
              </a:extLst>
            </p:cNvPr>
            <p:cNvSpPr/>
            <p:nvPr/>
          </p:nvSpPr>
          <p:spPr>
            <a:xfrm>
              <a:off x="7273291" y="3516103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38">
              <a:extLst>
                <a:ext uri="{FF2B5EF4-FFF2-40B4-BE49-F238E27FC236}">
                  <a16:creationId xmlns:a16="http://schemas.microsoft.com/office/drawing/2014/main" id="{81F561DD-F94D-4331-A828-1FC12DFE5A66}"/>
                </a:ext>
              </a:extLst>
            </p:cNvPr>
            <p:cNvSpPr/>
            <p:nvPr/>
          </p:nvSpPr>
          <p:spPr>
            <a:xfrm>
              <a:off x="7273291" y="3195943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39">
              <a:extLst>
                <a:ext uri="{FF2B5EF4-FFF2-40B4-BE49-F238E27FC236}">
                  <a16:creationId xmlns:a16="http://schemas.microsoft.com/office/drawing/2014/main" id="{339A25CC-EB89-471F-82CC-F6EADEEEAC01}"/>
                </a:ext>
              </a:extLst>
            </p:cNvPr>
            <p:cNvSpPr/>
            <p:nvPr/>
          </p:nvSpPr>
          <p:spPr>
            <a:xfrm>
              <a:off x="7273291" y="2875783"/>
              <a:ext cx="106012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tx40">
              <a:extLst>
                <a:ext uri="{FF2B5EF4-FFF2-40B4-BE49-F238E27FC236}">
                  <a16:creationId xmlns:a16="http://schemas.microsoft.com/office/drawing/2014/main" id="{592AC89C-0CE0-45BF-BB56-F5260CB1CD9D}"/>
                </a:ext>
              </a:extLst>
            </p:cNvPr>
            <p:cNvSpPr/>
            <p:nvPr/>
          </p:nvSpPr>
          <p:spPr>
            <a:xfrm>
              <a:off x="7579604" y="4594159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</a:p>
          </p:txBody>
        </p:sp>
        <p:sp>
          <p:nvSpPr>
            <p:cNvPr id="98" name="tx41">
              <a:extLst>
                <a:ext uri="{FF2B5EF4-FFF2-40B4-BE49-F238E27FC236}">
                  <a16:creationId xmlns:a16="http://schemas.microsoft.com/office/drawing/2014/main" id="{2C8E3DB0-6A46-4955-B187-A241A43BE9B7}"/>
                </a:ext>
              </a:extLst>
            </p:cNvPr>
            <p:cNvSpPr/>
            <p:nvPr/>
          </p:nvSpPr>
          <p:spPr>
            <a:xfrm>
              <a:off x="7579604" y="4273998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99" name="tx42">
              <a:extLst>
                <a:ext uri="{FF2B5EF4-FFF2-40B4-BE49-F238E27FC236}">
                  <a16:creationId xmlns:a16="http://schemas.microsoft.com/office/drawing/2014/main" id="{608156FE-EAA7-49A7-B45F-252ED80FC56E}"/>
                </a:ext>
              </a:extLst>
            </p:cNvPr>
            <p:cNvSpPr/>
            <p:nvPr/>
          </p:nvSpPr>
          <p:spPr>
            <a:xfrm>
              <a:off x="7579604" y="3953838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100" name="tx43">
              <a:extLst>
                <a:ext uri="{FF2B5EF4-FFF2-40B4-BE49-F238E27FC236}">
                  <a16:creationId xmlns:a16="http://schemas.microsoft.com/office/drawing/2014/main" id="{A4C8AD06-07BE-4130-BF76-C46061834FC3}"/>
                </a:ext>
              </a:extLst>
            </p:cNvPr>
            <p:cNvSpPr/>
            <p:nvPr/>
          </p:nvSpPr>
          <p:spPr>
            <a:xfrm>
              <a:off x="7579604" y="3633591"/>
              <a:ext cx="245619" cy="129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01" name="tx44">
              <a:extLst>
                <a:ext uri="{FF2B5EF4-FFF2-40B4-BE49-F238E27FC236}">
                  <a16:creationId xmlns:a16="http://schemas.microsoft.com/office/drawing/2014/main" id="{08A0C424-4A52-4916-ACB0-F0D89C2044F6}"/>
                </a:ext>
              </a:extLst>
            </p:cNvPr>
            <p:cNvSpPr/>
            <p:nvPr/>
          </p:nvSpPr>
          <p:spPr>
            <a:xfrm>
              <a:off x="7579604" y="3313516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102" name="tx45">
              <a:extLst>
                <a:ext uri="{FF2B5EF4-FFF2-40B4-BE49-F238E27FC236}">
                  <a16:creationId xmlns:a16="http://schemas.microsoft.com/office/drawing/2014/main" id="{6F8AF094-5A44-4CF0-A9EB-9A26226E654C}"/>
                </a:ext>
              </a:extLst>
            </p:cNvPr>
            <p:cNvSpPr/>
            <p:nvPr/>
          </p:nvSpPr>
          <p:spPr>
            <a:xfrm>
              <a:off x="7579604" y="2993356"/>
              <a:ext cx="245619" cy="129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103" name="pl46">
              <a:extLst>
                <a:ext uri="{FF2B5EF4-FFF2-40B4-BE49-F238E27FC236}">
                  <a16:creationId xmlns:a16="http://schemas.microsoft.com/office/drawing/2014/main" id="{AD23BDEE-D1A3-47E5-B12B-77870833CBD1}"/>
                </a:ext>
              </a:extLst>
            </p:cNvPr>
            <p:cNvSpPr/>
            <p:nvPr/>
          </p:nvSpPr>
          <p:spPr>
            <a:xfrm>
              <a:off x="7177881" y="2867025"/>
              <a:ext cx="95410" cy="1895856"/>
            </a:xfrm>
            <a:custGeom>
              <a:avLst/>
              <a:gdLst/>
              <a:ahLst/>
              <a:cxnLst/>
              <a:rect l="0" t="0" r="0" b="0"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10</cp:revision>
  <dcterms:created xsi:type="dcterms:W3CDTF">2015-07-14T21:05:00Z</dcterms:created>
  <dcterms:modified xsi:type="dcterms:W3CDTF">2019-06-03T03:09:38Z</dcterms:modified>
</cp:coreProperties>
</file>