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326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B535-58F6-49DC-A5FD-C8534005E533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4BB-2CC4-4CEE-82C5-FED52CD5A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8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Hamiltonian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4BB-2CC4-4CEE-82C5-FED52CD5AA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2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700881" y="733425"/>
            <a:ext cx="8229600" cy="5943600"/>
            <a:chOff x="2610644" y="1295400"/>
            <a:chExt cx="5476874" cy="4972050"/>
          </a:xfrm>
        </p:grpSpPr>
        <p:sp>
          <p:nvSpPr>
            <p:cNvPr id="3" name="rc3"/>
            <p:cNvSpPr/>
            <p:nvPr/>
          </p:nvSpPr>
          <p:spPr>
            <a:xfrm>
              <a:off x="2610644" y="1295400"/>
              <a:ext cx="5476874" cy="4972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295400"/>
              <a:ext cx="5476874" cy="49720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95703" y="1364989"/>
              <a:ext cx="3273750" cy="392340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95703" y="5015332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95703" y="4243574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95703" y="3471816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95703" y="270005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95703" y="1928299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95703" y="4629453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95703" y="3857695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195703" y="3085937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195703" y="2314178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95703" y="1542420"/>
              <a:ext cx="3273750" cy="0"/>
            </a:xfrm>
            <a:custGeom>
              <a:avLst/>
              <a:gdLst/>
              <a:ahLst/>
              <a:cxnLst/>
              <a:rect l="0" t="0" r="0" b="0"/>
              <a:pathLst>
                <a:path w="3273750">
                  <a:moveTo>
                    <a:pt x="0" y="0"/>
                  </a:moveTo>
                  <a:lnTo>
                    <a:pt x="3273750" y="0"/>
                  </a:lnTo>
                  <a:lnTo>
                    <a:pt x="327375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46851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2320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37789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32578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287266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41953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196641" y="1364989"/>
              <a:ext cx="0" cy="3923408"/>
            </a:xfrm>
            <a:custGeom>
              <a:avLst/>
              <a:gdLst/>
              <a:ahLst/>
              <a:cxnLst/>
              <a:rect l="0" t="0" r="0" b="0"/>
              <a:pathLst>
                <a:path h="3923408">
                  <a:moveTo>
                    <a:pt x="0" y="39234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445781" y="338970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68516" y="3389707"/>
              <a:ext cx="0" cy="1720353"/>
            </a:xfrm>
            <a:custGeom>
              <a:avLst/>
              <a:gdLst/>
              <a:ahLst/>
              <a:cxnLst/>
              <a:rect l="0" t="0" r="0" b="0"/>
              <a:pathLst>
                <a:path h="1720353">
                  <a:moveTo>
                    <a:pt x="0" y="0"/>
                  </a:moveTo>
                  <a:lnTo>
                    <a:pt x="0" y="17203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445781" y="5110060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900469" y="3009394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23203" y="3009394"/>
              <a:ext cx="0" cy="1626287"/>
            </a:xfrm>
            <a:custGeom>
              <a:avLst/>
              <a:gdLst/>
              <a:ahLst/>
              <a:cxnLst/>
              <a:rect l="0" t="0" r="0" b="0"/>
              <a:pathLst>
                <a:path h="1626287">
                  <a:moveTo>
                    <a:pt x="0" y="0"/>
                  </a:moveTo>
                  <a:lnTo>
                    <a:pt x="0" y="16262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900469" y="4635682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19219" y="154332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741953" y="1543325"/>
              <a:ext cx="0" cy="1205041"/>
            </a:xfrm>
            <a:custGeom>
              <a:avLst/>
              <a:gdLst/>
              <a:ahLst/>
              <a:cxnLst/>
              <a:rect l="0" t="0" r="0" b="0"/>
              <a:pathLst>
                <a:path h="1205041">
                  <a:moveTo>
                    <a:pt x="0" y="0"/>
                  </a:moveTo>
                  <a:lnTo>
                    <a:pt x="0" y="12050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19219" y="2748366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173906" y="158430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196641" y="1584305"/>
              <a:ext cx="0" cy="1062863"/>
            </a:xfrm>
            <a:custGeom>
              <a:avLst/>
              <a:gdLst/>
              <a:ahLst/>
              <a:cxnLst/>
              <a:rect l="0" t="0" r="0" b="0"/>
              <a:pathLst>
                <a:path h="1062863">
                  <a:moveTo>
                    <a:pt x="0" y="0"/>
                  </a:moveTo>
                  <a:lnTo>
                    <a:pt x="0" y="106286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173906" y="264716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809844" y="1756098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832578" y="1756098"/>
              <a:ext cx="0" cy="1126803"/>
            </a:xfrm>
            <a:custGeom>
              <a:avLst/>
              <a:gdLst/>
              <a:ahLst/>
              <a:cxnLst/>
              <a:rect l="0" t="0" r="0" b="0"/>
              <a:pathLst>
                <a:path h="1126803">
                  <a:moveTo>
                    <a:pt x="0" y="0"/>
                  </a:moveTo>
                  <a:lnTo>
                    <a:pt x="0" y="112680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09844" y="2882901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64531" y="2699899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287266" y="2699899"/>
              <a:ext cx="0" cy="967734"/>
            </a:xfrm>
            <a:custGeom>
              <a:avLst/>
              <a:gdLst/>
              <a:ahLst/>
              <a:cxnLst/>
              <a:rect l="0" t="0" r="0" b="0"/>
              <a:pathLst>
                <a:path h="967734">
                  <a:moveTo>
                    <a:pt x="0" y="0"/>
                  </a:moveTo>
                  <a:lnTo>
                    <a:pt x="0" y="9677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264531" y="3667633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355156" y="2153215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377891" y="2153215"/>
              <a:ext cx="0" cy="1518702"/>
            </a:xfrm>
            <a:custGeom>
              <a:avLst/>
              <a:gdLst/>
              <a:ahLst/>
              <a:cxnLst/>
              <a:rect l="0" t="0" r="0" b="0"/>
              <a:pathLst>
                <a:path h="1518702">
                  <a:moveTo>
                    <a:pt x="0" y="0"/>
                  </a:moveTo>
                  <a:lnTo>
                    <a:pt x="0" y="151870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355156" y="3671917"/>
              <a:ext cx="45468" cy="0"/>
            </a:xfrm>
            <a:custGeom>
              <a:avLst/>
              <a:gdLst/>
              <a:ahLst/>
              <a:cxnLst/>
              <a:rect l="0" t="0" r="0" b="0"/>
              <a:pathLst>
                <a:path w="45468">
                  <a:moveTo>
                    <a:pt x="0" y="0"/>
                  </a:moveTo>
                  <a:lnTo>
                    <a:pt x="454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443690" y="4102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898377" y="3720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717127" y="2095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171815" y="2079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807752" y="2301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262440" y="31393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353065" y="29046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2843602" y="4582076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43602" y="3810318"/>
              <a:ext cx="289470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843602" y="30385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43602" y="22668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43602" y="149504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160908" y="4629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160908" y="38576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3160908" y="30859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160908" y="2314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3160908" y="1542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46851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92320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37789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832578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287266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1953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196641" y="528839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955497" y="5538287"/>
              <a:ext cx="62824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env_Fisher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3373980" y="5553284"/>
              <a:ext cx="670656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env_Marten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3973326" y="5493364"/>
              <a:ext cx="501178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eta_F_M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4168972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J_inter_Fisher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4587456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J_inter_Marten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5078347" y="5600662"/>
              <a:ext cx="804664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J_intra_Fisher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496831" y="5615659"/>
              <a:ext cx="847080" cy="116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J_intra_Marten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14229" y="6043774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2562429" y="3275874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6608631" y="3041143"/>
              <a:ext cx="14092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6678220" y="3104407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6678220" y="3323197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6700166" y="343292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763122" y="3408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6967265" y="3369350"/>
              <a:ext cx="913070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Posterior Samples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502323" y="1342675"/>
            <a:ext cx="7693513" cy="4877500"/>
            <a:chOff x="1062037" y="941387"/>
            <a:chExt cx="5438774" cy="3448050"/>
          </a:xfrm>
        </p:grpSpPr>
        <p:sp>
          <p:nvSpPr>
            <p:cNvPr id="3" name="rc3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" name="rc4"/>
            <p:cNvSpPr/>
            <p:nvPr/>
          </p:nvSpPr>
          <p:spPr>
            <a:xfrm>
              <a:off x="1062037" y="941387"/>
              <a:ext cx="5438774" cy="3448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" name="rc5"/>
            <p:cNvSpPr/>
            <p:nvPr/>
          </p:nvSpPr>
          <p:spPr>
            <a:xfrm>
              <a:off x="1498888" y="1010976"/>
              <a:ext cx="3917258" cy="223449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 sz="2829"/>
            </a:p>
          </p:txBody>
        </p:sp>
        <p:sp>
          <p:nvSpPr>
            <p:cNvPr id="6" name="pl6"/>
            <p:cNvSpPr/>
            <p:nvPr/>
          </p:nvSpPr>
          <p:spPr>
            <a:xfrm>
              <a:off x="1498888" y="3115768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" name="pl7"/>
            <p:cNvSpPr/>
            <p:nvPr/>
          </p:nvSpPr>
          <p:spPr>
            <a:xfrm>
              <a:off x="1498888" y="2646650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8" name="pl8"/>
            <p:cNvSpPr/>
            <p:nvPr/>
          </p:nvSpPr>
          <p:spPr>
            <a:xfrm>
              <a:off x="1498888" y="2177532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9" name="pl9"/>
            <p:cNvSpPr/>
            <p:nvPr/>
          </p:nvSpPr>
          <p:spPr>
            <a:xfrm>
              <a:off x="1498888" y="1708414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0" name="pl10"/>
            <p:cNvSpPr/>
            <p:nvPr/>
          </p:nvSpPr>
          <p:spPr>
            <a:xfrm>
              <a:off x="1498888" y="1239296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1" name="pl11"/>
            <p:cNvSpPr/>
            <p:nvPr/>
          </p:nvSpPr>
          <p:spPr>
            <a:xfrm>
              <a:off x="1498888" y="2881209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2" name="pl12"/>
            <p:cNvSpPr/>
            <p:nvPr/>
          </p:nvSpPr>
          <p:spPr>
            <a:xfrm>
              <a:off x="1498888" y="2412091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3" name="pl13"/>
            <p:cNvSpPr/>
            <p:nvPr/>
          </p:nvSpPr>
          <p:spPr>
            <a:xfrm>
              <a:off x="1498888" y="1942973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4" name="pl14"/>
            <p:cNvSpPr/>
            <p:nvPr/>
          </p:nvSpPr>
          <p:spPr>
            <a:xfrm>
              <a:off x="1498888" y="1473855"/>
              <a:ext cx="3917258" cy="0"/>
            </a:xfrm>
            <a:custGeom>
              <a:avLst/>
              <a:gdLst/>
              <a:ahLst/>
              <a:cxnLst/>
              <a:rect l="0" t="0" r="0" b="0"/>
              <a:pathLst>
                <a:path w="3917258">
                  <a:moveTo>
                    <a:pt x="0" y="0"/>
                  </a:moveTo>
                  <a:lnTo>
                    <a:pt x="3917258" y="0"/>
                  </a:lnTo>
                  <a:lnTo>
                    <a:pt x="3917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5" name="pl15"/>
            <p:cNvSpPr/>
            <p:nvPr/>
          </p:nvSpPr>
          <p:spPr>
            <a:xfrm>
              <a:off x="1754362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6" name="pl16"/>
            <p:cNvSpPr/>
            <p:nvPr/>
          </p:nvSpPr>
          <p:spPr>
            <a:xfrm>
              <a:off x="2180151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7" name="pl17"/>
            <p:cNvSpPr/>
            <p:nvPr/>
          </p:nvSpPr>
          <p:spPr>
            <a:xfrm>
              <a:off x="2605940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8" name="pl18"/>
            <p:cNvSpPr/>
            <p:nvPr/>
          </p:nvSpPr>
          <p:spPr>
            <a:xfrm>
              <a:off x="3031729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19" name="pl19"/>
            <p:cNvSpPr/>
            <p:nvPr/>
          </p:nvSpPr>
          <p:spPr>
            <a:xfrm>
              <a:off x="3457518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0" name="pl20"/>
            <p:cNvSpPr/>
            <p:nvPr/>
          </p:nvSpPr>
          <p:spPr>
            <a:xfrm>
              <a:off x="3883307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1" name="pl21"/>
            <p:cNvSpPr/>
            <p:nvPr/>
          </p:nvSpPr>
          <p:spPr>
            <a:xfrm>
              <a:off x="4309096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2" name="pl22"/>
            <p:cNvSpPr/>
            <p:nvPr/>
          </p:nvSpPr>
          <p:spPr>
            <a:xfrm>
              <a:off x="4734884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3" name="pl23"/>
            <p:cNvSpPr/>
            <p:nvPr/>
          </p:nvSpPr>
          <p:spPr>
            <a:xfrm>
              <a:off x="5160673" y="1010976"/>
              <a:ext cx="0" cy="2234492"/>
            </a:xfrm>
            <a:custGeom>
              <a:avLst/>
              <a:gdLst/>
              <a:ahLst/>
              <a:cxnLst/>
              <a:rect l="0" t="0" r="0" b="0"/>
              <a:pathLst>
                <a:path h="2234492">
                  <a:moveTo>
                    <a:pt x="0" y="223449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4" name="pl24"/>
            <p:cNvSpPr/>
            <p:nvPr/>
          </p:nvSpPr>
          <p:spPr>
            <a:xfrm>
              <a:off x="2158861" y="1112544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5" name="pl25"/>
            <p:cNvSpPr/>
            <p:nvPr/>
          </p:nvSpPr>
          <p:spPr>
            <a:xfrm>
              <a:off x="2180151" y="1112544"/>
              <a:ext cx="0" cy="1503232"/>
            </a:xfrm>
            <a:custGeom>
              <a:avLst/>
              <a:gdLst/>
              <a:ahLst/>
              <a:cxnLst/>
              <a:rect l="0" t="0" r="0" b="0"/>
              <a:pathLst>
                <a:path h="1503232">
                  <a:moveTo>
                    <a:pt x="0" y="0"/>
                  </a:moveTo>
                  <a:lnTo>
                    <a:pt x="0" y="150323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6" name="pl26"/>
            <p:cNvSpPr/>
            <p:nvPr/>
          </p:nvSpPr>
          <p:spPr>
            <a:xfrm>
              <a:off x="2158861" y="2615777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7" name="pl27"/>
            <p:cNvSpPr/>
            <p:nvPr/>
          </p:nvSpPr>
          <p:spPr>
            <a:xfrm>
              <a:off x="3010439" y="1427796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8" name="pl28"/>
            <p:cNvSpPr/>
            <p:nvPr/>
          </p:nvSpPr>
          <p:spPr>
            <a:xfrm>
              <a:off x="3031729" y="1427796"/>
              <a:ext cx="0" cy="1135362"/>
            </a:xfrm>
            <a:custGeom>
              <a:avLst/>
              <a:gdLst/>
              <a:ahLst/>
              <a:cxnLst/>
              <a:rect l="0" t="0" r="0" b="0"/>
              <a:pathLst>
                <a:path h="1135362">
                  <a:moveTo>
                    <a:pt x="0" y="0"/>
                  </a:moveTo>
                  <a:lnTo>
                    <a:pt x="0" y="11353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29" name="pl29"/>
            <p:cNvSpPr/>
            <p:nvPr/>
          </p:nvSpPr>
          <p:spPr>
            <a:xfrm>
              <a:off x="3010439" y="2563158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0" name="pl30"/>
            <p:cNvSpPr/>
            <p:nvPr/>
          </p:nvSpPr>
          <p:spPr>
            <a:xfrm>
              <a:off x="2584650" y="2108238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1" name="pl31"/>
            <p:cNvSpPr/>
            <p:nvPr/>
          </p:nvSpPr>
          <p:spPr>
            <a:xfrm>
              <a:off x="2605940" y="2108238"/>
              <a:ext cx="0" cy="654956"/>
            </a:xfrm>
            <a:custGeom>
              <a:avLst/>
              <a:gdLst/>
              <a:ahLst/>
              <a:cxnLst/>
              <a:rect l="0" t="0" r="0" b="0"/>
              <a:pathLst>
                <a:path h="654956">
                  <a:moveTo>
                    <a:pt x="0" y="0"/>
                  </a:moveTo>
                  <a:lnTo>
                    <a:pt x="0" y="6549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2" name="pl32"/>
            <p:cNvSpPr/>
            <p:nvPr/>
          </p:nvSpPr>
          <p:spPr>
            <a:xfrm>
              <a:off x="2584650" y="2763194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3" name="pl33"/>
            <p:cNvSpPr/>
            <p:nvPr/>
          </p:nvSpPr>
          <p:spPr>
            <a:xfrm>
              <a:off x="3436228" y="2897034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4" name="pl34"/>
            <p:cNvSpPr/>
            <p:nvPr/>
          </p:nvSpPr>
          <p:spPr>
            <a:xfrm>
              <a:off x="3457518" y="2897034"/>
              <a:ext cx="0" cy="87824"/>
            </a:xfrm>
            <a:custGeom>
              <a:avLst/>
              <a:gdLst/>
              <a:ahLst/>
              <a:cxnLst/>
              <a:rect l="0" t="0" r="0" b="0"/>
              <a:pathLst>
                <a:path h="87824">
                  <a:moveTo>
                    <a:pt x="0" y="0"/>
                  </a:moveTo>
                  <a:lnTo>
                    <a:pt x="0" y="8782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5" name="pl35"/>
            <p:cNvSpPr/>
            <p:nvPr/>
          </p:nvSpPr>
          <p:spPr>
            <a:xfrm>
              <a:off x="3436228" y="2984858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6" name="pl36"/>
            <p:cNvSpPr/>
            <p:nvPr/>
          </p:nvSpPr>
          <p:spPr>
            <a:xfrm>
              <a:off x="3862017" y="1998063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7" name="pl37"/>
            <p:cNvSpPr/>
            <p:nvPr/>
          </p:nvSpPr>
          <p:spPr>
            <a:xfrm>
              <a:off x="3883307" y="1998063"/>
              <a:ext cx="0" cy="926764"/>
            </a:xfrm>
            <a:custGeom>
              <a:avLst/>
              <a:gdLst/>
              <a:ahLst/>
              <a:cxnLst/>
              <a:rect l="0" t="0" r="0" b="0"/>
              <a:pathLst>
                <a:path h="926764">
                  <a:moveTo>
                    <a:pt x="0" y="0"/>
                  </a:moveTo>
                  <a:lnTo>
                    <a:pt x="0" y="92676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8" name="pl38"/>
            <p:cNvSpPr/>
            <p:nvPr/>
          </p:nvSpPr>
          <p:spPr>
            <a:xfrm>
              <a:off x="3862017" y="2924828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39" name="pl39"/>
            <p:cNvSpPr/>
            <p:nvPr/>
          </p:nvSpPr>
          <p:spPr>
            <a:xfrm>
              <a:off x="4713595" y="1854336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0" name="pl40"/>
            <p:cNvSpPr/>
            <p:nvPr/>
          </p:nvSpPr>
          <p:spPr>
            <a:xfrm>
              <a:off x="4734884" y="1854336"/>
              <a:ext cx="0" cy="726826"/>
            </a:xfrm>
            <a:custGeom>
              <a:avLst/>
              <a:gdLst/>
              <a:ahLst/>
              <a:cxnLst/>
              <a:rect l="0" t="0" r="0" b="0"/>
              <a:pathLst>
                <a:path h="726826">
                  <a:moveTo>
                    <a:pt x="0" y="0"/>
                  </a:moveTo>
                  <a:lnTo>
                    <a:pt x="0" y="72682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1" name="pl41"/>
            <p:cNvSpPr/>
            <p:nvPr/>
          </p:nvSpPr>
          <p:spPr>
            <a:xfrm>
              <a:off x="4713595" y="2581163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2" name="pl42"/>
            <p:cNvSpPr/>
            <p:nvPr/>
          </p:nvSpPr>
          <p:spPr>
            <a:xfrm>
              <a:off x="4287806" y="2810683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3" name="pl43"/>
            <p:cNvSpPr/>
            <p:nvPr/>
          </p:nvSpPr>
          <p:spPr>
            <a:xfrm>
              <a:off x="4309096" y="2810683"/>
              <a:ext cx="0" cy="176797"/>
            </a:xfrm>
            <a:custGeom>
              <a:avLst/>
              <a:gdLst/>
              <a:ahLst/>
              <a:cxnLst/>
              <a:rect l="0" t="0" r="0" b="0"/>
              <a:pathLst>
                <a:path h="176797">
                  <a:moveTo>
                    <a:pt x="0" y="0"/>
                  </a:moveTo>
                  <a:lnTo>
                    <a:pt x="0" y="17679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4" name="pl44"/>
            <p:cNvSpPr/>
            <p:nvPr/>
          </p:nvSpPr>
          <p:spPr>
            <a:xfrm>
              <a:off x="4287806" y="2987480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5" name="pl45"/>
            <p:cNvSpPr/>
            <p:nvPr/>
          </p:nvSpPr>
          <p:spPr>
            <a:xfrm>
              <a:off x="5139384" y="2802724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6" name="pl46"/>
            <p:cNvSpPr/>
            <p:nvPr/>
          </p:nvSpPr>
          <p:spPr>
            <a:xfrm>
              <a:off x="5160673" y="2802724"/>
              <a:ext cx="0" cy="130571"/>
            </a:xfrm>
            <a:custGeom>
              <a:avLst/>
              <a:gdLst/>
              <a:ahLst/>
              <a:cxnLst/>
              <a:rect l="0" t="0" r="0" b="0"/>
              <a:pathLst>
                <a:path h="130571">
                  <a:moveTo>
                    <a:pt x="0" y="0"/>
                  </a:moveTo>
                  <a:lnTo>
                    <a:pt x="0" y="13057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7" name="pl47"/>
            <p:cNvSpPr/>
            <p:nvPr/>
          </p:nvSpPr>
          <p:spPr>
            <a:xfrm>
              <a:off x="5139384" y="2933295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8" name="pl48"/>
            <p:cNvSpPr/>
            <p:nvPr/>
          </p:nvSpPr>
          <p:spPr>
            <a:xfrm>
              <a:off x="1733072" y="2463076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49" name="pl49"/>
            <p:cNvSpPr/>
            <p:nvPr/>
          </p:nvSpPr>
          <p:spPr>
            <a:xfrm>
              <a:off x="1754362" y="2463076"/>
              <a:ext cx="0" cy="680824"/>
            </a:xfrm>
            <a:custGeom>
              <a:avLst/>
              <a:gdLst/>
              <a:ahLst/>
              <a:cxnLst/>
              <a:rect l="0" t="0" r="0" b="0"/>
              <a:pathLst>
                <a:path h="680824">
                  <a:moveTo>
                    <a:pt x="0" y="0"/>
                  </a:moveTo>
                  <a:lnTo>
                    <a:pt x="0" y="68082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0" name="pl50"/>
            <p:cNvSpPr/>
            <p:nvPr/>
          </p:nvSpPr>
          <p:spPr>
            <a:xfrm>
              <a:off x="1733072" y="3143900"/>
              <a:ext cx="42578" cy="0"/>
            </a:xfrm>
            <a:custGeom>
              <a:avLst/>
              <a:gdLst/>
              <a:ahLst/>
              <a:cxnLst/>
              <a:rect l="0" t="0" r="0" b="0"/>
              <a:pathLst>
                <a:path w="42578">
                  <a:moveTo>
                    <a:pt x="0" y="0"/>
                  </a:moveTo>
                  <a:lnTo>
                    <a:pt x="4257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1" name="pt51"/>
            <p:cNvSpPr/>
            <p:nvPr/>
          </p:nvSpPr>
          <p:spPr>
            <a:xfrm>
              <a:off x="2155325" y="19466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2" name="pt52"/>
            <p:cNvSpPr/>
            <p:nvPr/>
          </p:nvSpPr>
          <p:spPr>
            <a:xfrm>
              <a:off x="3006903" y="1946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3" name="pt53"/>
            <p:cNvSpPr/>
            <p:nvPr/>
          </p:nvSpPr>
          <p:spPr>
            <a:xfrm>
              <a:off x="2581114" y="2415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4" name="pt54"/>
            <p:cNvSpPr/>
            <p:nvPr/>
          </p:nvSpPr>
          <p:spPr>
            <a:xfrm>
              <a:off x="3432692" y="2915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5" name="pt55"/>
            <p:cNvSpPr/>
            <p:nvPr/>
          </p:nvSpPr>
          <p:spPr>
            <a:xfrm>
              <a:off x="3858481" y="2480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6" name="pt56"/>
            <p:cNvSpPr/>
            <p:nvPr/>
          </p:nvSpPr>
          <p:spPr>
            <a:xfrm>
              <a:off x="4710059" y="2185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7" name="pt57"/>
            <p:cNvSpPr/>
            <p:nvPr/>
          </p:nvSpPr>
          <p:spPr>
            <a:xfrm>
              <a:off x="4284270" y="2870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8" name="pt58"/>
            <p:cNvSpPr/>
            <p:nvPr/>
          </p:nvSpPr>
          <p:spPr>
            <a:xfrm>
              <a:off x="5135847" y="28458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59" name="pt59"/>
            <p:cNvSpPr/>
            <p:nvPr/>
          </p:nvSpPr>
          <p:spPr>
            <a:xfrm>
              <a:off x="1729536" y="27862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0" name="tx60"/>
            <p:cNvSpPr/>
            <p:nvPr/>
          </p:nvSpPr>
          <p:spPr>
            <a:xfrm>
              <a:off x="1294996" y="2833832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94996" y="2364714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94996" y="189559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294996" y="142647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464094" y="28812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5" name="pl65"/>
            <p:cNvSpPr/>
            <p:nvPr/>
          </p:nvSpPr>
          <p:spPr>
            <a:xfrm>
              <a:off x="1464094" y="24120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6" name="pl66"/>
            <p:cNvSpPr/>
            <p:nvPr/>
          </p:nvSpPr>
          <p:spPr>
            <a:xfrm>
              <a:off x="1464094" y="19429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7" name="pl67"/>
            <p:cNvSpPr/>
            <p:nvPr/>
          </p:nvSpPr>
          <p:spPr>
            <a:xfrm>
              <a:off x="1464094" y="1473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8" name="pl68"/>
            <p:cNvSpPr/>
            <p:nvPr/>
          </p:nvSpPr>
          <p:spPr>
            <a:xfrm>
              <a:off x="1754362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69" name="pl69"/>
            <p:cNvSpPr/>
            <p:nvPr/>
          </p:nvSpPr>
          <p:spPr>
            <a:xfrm>
              <a:off x="2180151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0" name="pl70"/>
            <p:cNvSpPr/>
            <p:nvPr/>
          </p:nvSpPr>
          <p:spPr>
            <a:xfrm>
              <a:off x="2605940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1" name="pl71"/>
            <p:cNvSpPr/>
            <p:nvPr/>
          </p:nvSpPr>
          <p:spPr>
            <a:xfrm>
              <a:off x="3031729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2" name="pl72"/>
            <p:cNvSpPr/>
            <p:nvPr/>
          </p:nvSpPr>
          <p:spPr>
            <a:xfrm>
              <a:off x="3457518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3" name="pl73"/>
            <p:cNvSpPr/>
            <p:nvPr/>
          </p:nvSpPr>
          <p:spPr>
            <a:xfrm>
              <a:off x="3883307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4" name="pl74"/>
            <p:cNvSpPr/>
            <p:nvPr/>
          </p:nvSpPr>
          <p:spPr>
            <a:xfrm>
              <a:off x="4309096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5" name="pl75"/>
            <p:cNvSpPr/>
            <p:nvPr/>
          </p:nvSpPr>
          <p:spPr>
            <a:xfrm>
              <a:off x="4734884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6" name="pl76"/>
            <p:cNvSpPr/>
            <p:nvPr/>
          </p:nvSpPr>
          <p:spPr>
            <a:xfrm>
              <a:off x="5160673" y="32454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891084" y="363889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Cor_spp_1_spp_2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516043" y="355757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spp_1_beta_1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1706927" y="365487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spp_1_Inter_Island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2132716" y="365487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spp_1_Intra_Island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2685061" y="360244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spp_1_Mainland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3219199" y="355757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spp_2_beta_1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410083" y="365487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spp_2_Inter_Island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35872" y="365487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spp_2_Intra_Island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88217" y="360244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15"/>
                </a:lnSpc>
              </a:pPr>
              <a:r>
                <a:rPr sz="141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spp_2_Mainland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139168" y="4165761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56"/>
                </a:lnSpc>
              </a:pPr>
              <a:r>
                <a:rPr sz="15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1013822" y="2077404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56"/>
                </a:lnSpc>
              </a:pPr>
              <a:r>
                <a:rPr sz="15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5555325" y="1842673"/>
              <a:ext cx="8758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2829"/>
            </a:p>
          </p:txBody>
        </p:sp>
        <p:sp>
          <p:nvSpPr>
            <p:cNvPr id="89" name="tx89"/>
            <p:cNvSpPr/>
            <p:nvPr/>
          </p:nvSpPr>
          <p:spPr>
            <a:xfrm>
              <a:off x="5624914" y="1905937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556"/>
                </a:lnSpc>
              </a:pPr>
              <a:r>
                <a:rPr sz="15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5624914" y="212472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91" name="pl91"/>
            <p:cNvSpPr/>
            <p:nvPr/>
          </p:nvSpPr>
          <p:spPr>
            <a:xfrm>
              <a:off x="5646859" y="22344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92" name="pt92"/>
            <p:cNvSpPr/>
            <p:nvPr/>
          </p:nvSpPr>
          <p:spPr>
            <a:xfrm>
              <a:off x="5709816" y="2209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29"/>
            </a:p>
          </p:txBody>
        </p:sp>
        <p:sp>
          <p:nvSpPr>
            <p:cNvPr id="93" name="tx93"/>
            <p:cNvSpPr/>
            <p:nvPr/>
          </p:nvSpPr>
          <p:spPr>
            <a:xfrm>
              <a:off x="5913959" y="2191780"/>
              <a:ext cx="422374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45"/>
                </a:lnSpc>
              </a:pPr>
              <a:r>
                <a:rPr sz="124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自定义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7</cp:revision>
  <dcterms:created xsi:type="dcterms:W3CDTF">2015-07-14T21:05:00Z</dcterms:created>
  <dcterms:modified xsi:type="dcterms:W3CDTF">2019-04-23T16:18:29Z</dcterms:modified>
</cp:coreProperties>
</file>