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2" y="-15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624681" y="428625"/>
            <a:ext cx="8991600" cy="6781800"/>
            <a:chOff x="2610644" y="1300162"/>
            <a:chExt cx="5476874" cy="4962524"/>
          </a:xfrm>
        </p:grpSpPr>
        <p:sp>
          <p:nvSpPr>
            <p:cNvPr id="3" name="rc3"/>
            <p:cNvSpPr/>
            <p:nvPr/>
          </p:nvSpPr>
          <p:spPr>
            <a:xfrm>
              <a:off x="2610644" y="1300162"/>
              <a:ext cx="5476874" cy="49625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610644" y="1300162"/>
              <a:ext cx="5476874" cy="49625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118126" y="1369751"/>
              <a:ext cx="3884726" cy="374896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18126" y="4853533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118126" y="3786191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118126" y="2718849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118126" y="1651508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118126" y="4319862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18126" y="3252520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118126" y="2185178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271471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527045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782619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038193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293767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549342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804916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060490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316064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571638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827212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082786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338360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593935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849509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025415" y="424506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038193" y="4245060"/>
              <a:ext cx="0" cy="703250"/>
            </a:xfrm>
            <a:custGeom>
              <a:avLst/>
              <a:gdLst/>
              <a:ahLst/>
              <a:cxnLst/>
              <a:rect l="0" t="0" r="0" b="0"/>
              <a:pathLst>
                <a:path h="703250">
                  <a:moveTo>
                    <a:pt x="0" y="0"/>
                  </a:moveTo>
                  <a:lnTo>
                    <a:pt x="0" y="70325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025415" y="4948311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536563" y="4000435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549342" y="4000435"/>
              <a:ext cx="0" cy="340242"/>
            </a:xfrm>
            <a:custGeom>
              <a:avLst/>
              <a:gdLst/>
              <a:ahLst/>
              <a:cxnLst/>
              <a:rect l="0" t="0" r="0" b="0"/>
              <a:pathLst>
                <a:path h="340242">
                  <a:moveTo>
                    <a:pt x="0" y="0"/>
                  </a:moveTo>
                  <a:lnTo>
                    <a:pt x="0" y="34024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4536563" y="434067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280989" y="4188613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293767" y="4188613"/>
              <a:ext cx="0" cy="164534"/>
            </a:xfrm>
            <a:custGeom>
              <a:avLst/>
              <a:gdLst/>
              <a:ahLst/>
              <a:cxnLst/>
              <a:rect l="0" t="0" r="0" b="0"/>
              <a:pathLst>
                <a:path h="164534">
                  <a:moveTo>
                    <a:pt x="0" y="0"/>
                  </a:moveTo>
                  <a:lnTo>
                    <a:pt x="0" y="16453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280989" y="435314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792137" y="431592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804916" y="4315920"/>
              <a:ext cx="0" cy="19487"/>
            </a:xfrm>
            <a:custGeom>
              <a:avLst/>
              <a:gdLst/>
              <a:ahLst/>
              <a:cxnLst/>
              <a:rect l="0" t="0" r="0" b="0"/>
              <a:pathLst>
                <a:path h="19487">
                  <a:moveTo>
                    <a:pt x="0" y="0"/>
                  </a:moveTo>
                  <a:lnTo>
                    <a:pt x="0" y="1948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792137" y="4335407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047711" y="1993945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060490" y="1993945"/>
              <a:ext cx="0" cy="2109226"/>
            </a:xfrm>
            <a:custGeom>
              <a:avLst/>
              <a:gdLst/>
              <a:ahLst/>
              <a:cxnLst/>
              <a:rect l="0" t="0" r="0" b="0"/>
              <a:pathLst>
                <a:path h="2109226">
                  <a:moveTo>
                    <a:pt x="0" y="0"/>
                  </a:moveTo>
                  <a:lnTo>
                    <a:pt x="0" y="210922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047711" y="410317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558859" y="324196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571638" y="3241969"/>
              <a:ext cx="0" cy="1053258"/>
            </a:xfrm>
            <a:custGeom>
              <a:avLst/>
              <a:gdLst/>
              <a:ahLst/>
              <a:cxnLst/>
              <a:rect l="0" t="0" r="0" b="0"/>
              <a:pathLst>
                <a:path h="1053258">
                  <a:moveTo>
                    <a:pt x="0" y="0"/>
                  </a:moveTo>
                  <a:lnTo>
                    <a:pt x="0" y="105325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558859" y="429522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303285" y="414292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316064" y="4142920"/>
              <a:ext cx="0" cy="385213"/>
            </a:xfrm>
            <a:custGeom>
              <a:avLst/>
              <a:gdLst/>
              <a:ahLst/>
              <a:cxnLst/>
              <a:rect l="0" t="0" r="0" b="0"/>
              <a:pathLst>
                <a:path h="385213">
                  <a:moveTo>
                    <a:pt x="0" y="0"/>
                  </a:moveTo>
                  <a:lnTo>
                    <a:pt x="0" y="38521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303285" y="4528133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814434" y="4262821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827212" y="4262821"/>
              <a:ext cx="0" cy="105501"/>
            </a:xfrm>
            <a:custGeom>
              <a:avLst/>
              <a:gdLst/>
              <a:ahLst/>
              <a:cxnLst/>
              <a:rect l="0" t="0" r="0" b="0"/>
              <a:pathLst>
                <a:path h="105501">
                  <a:moveTo>
                    <a:pt x="0" y="0"/>
                  </a:moveTo>
                  <a:lnTo>
                    <a:pt x="0" y="10550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814434" y="436832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6070008" y="154015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6082786" y="1540159"/>
              <a:ext cx="0" cy="2325237"/>
            </a:xfrm>
            <a:custGeom>
              <a:avLst/>
              <a:gdLst/>
              <a:ahLst/>
              <a:cxnLst/>
              <a:rect l="0" t="0" r="0" b="0"/>
              <a:pathLst>
                <a:path h="2325237">
                  <a:moveTo>
                    <a:pt x="0" y="0"/>
                  </a:moveTo>
                  <a:lnTo>
                    <a:pt x="0" y="232523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070008" y="3865396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581156" y="379294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6593935" y="3792940"/>
              <a:ext cx="0" cy="889879"/>
            </a:xfrm>
            <a:custGeom>
              <a:avLst/>
              <a:gdLst/>
              <a:ahLst/>
              <a:cxnLst/>
              <a:rect l="0" t="0" r="0" b="0"/>
              <a:pathLst>
                <a:path h="889879">
                  <a:moveTo>
                    <a:pt x="0" y="0"/>
                  </a:moveTo>
                  <a:lnTo>
                    <a:pt x="0" y="88987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6581156" y="468281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6325582" y="3770385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6338360" y="3770385"/>
              <a:ext cx="0" cy="625248"/>
            </a:xfrm>
            <a:custGeom>
              <a:avLst/>
              <a:gdLst/>
              <a:ahLst/>
              <a:cxnLst/>
              <a:rect l="0" t="0" r="0" b="0"/>
              <a:pathLst>
                <a:path h="625248">
                  <a:moveTo>
                    <a:pt x="0" y="0"/>
                  </a:moveTo>
                  <a:lnTo>
                    <a:pt x="0" y="62524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6325582" y="4395634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6836730" y="430501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6849509" y="4305012"/>
              <a:ext cx="0" cy="122536"/>
            </a:xfrm>
            <a:custGeom>
              <a:avLst/>
              <a:gdLst/>
              <a:ahLst/>
              <a:cxnLst/>
              <a:rect l="0" t="0" r="0" b="0"/>
              <a:pathLst>
                <a:path h="122536">
                  <a:moveTo>
                    <a:pt x="0" y="0"/>
                  </a:moveTo>
                  <a:lnTo>
                    <a:pt x="0" y="12253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6836730" y="442754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3258692" y="3442851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271471" y="3442851"/>
              <a:ext cx="0" cy="720782"/>
            </a:xfrm>
            <a:custGeom>
              <a:avLst/>
              <a:gdLst/>
              <a:ahLst/>
              <a:cxnLst/>
              <a:rect l="0" t="0" r="0" b="0"/>
              <a:pathLst>
                <a:path h="720782">
                  <a:moveTo>
                    <a:pt x="0" y="0"/>
                  </a:moveTo>
                  <a:lnTo>
                    <a:pt x="0" y="7207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3258692" y="4163633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3514266" y="346386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527045" y="3463862"/>
              <a:ext cx="0" cy="718085"/>
            </a:xfrm>
            <a:custGeom>
              <a:avLst/>
              <a:gdLst/>
              <a:ahLst/>
              <a:cxnLst/>
              <a:rect l="0" t="0" r="0" b="0"/>
              <a:pathLst>
                <a:path h="718085">
                  <a:moveTo>
                    <a:pt x="0" y="0"/>
                  </a:moveTo>
                  <a:lnTo>
                    <a:pt x="0" y="71808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3514266" y="418194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769840" y="3477426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3782619" y="3477426"/>
              <a:ext cx="0" cy="1107141"/>
            </a:xfrm>
            <a:custGeom>
              <a:avLst/>
              <a:gdLst/>
              <a:ahLst/>
              <a:cxnLst/>
              <a:rect l="0" t="0" r="0" b="0"/>
              <a:pathLst>
                <a:path h="1107141">
                  <a:moveTo>
                    <a:pt x="0" y="0"/>
                  </a:moveTo>
                  <a:lnTo>
                    <a:pt x="0" y="110714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3769840" y="4584567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4013367" y="455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4524516" y="41436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4268941" y="4245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4780090" y="4300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035664" y="3132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546812" y="3744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291238" y="43082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802386" y="4291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057960" y="28284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569109" y="42052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313535" y="40638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824683" y="4340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3246645" y="3800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3502219" y="38160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757793" y="4006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88"/>
            <p:cNvSpPr/>
            <p:nvPr/>
          </p:nvSpPr>
          <p:spPr>
            <a:xfrm>
              <a:off x="2843602" y="4272485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843602" y="3205143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843602" y="2137801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3083332" y="43198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3083332" y="32525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3083332" y="21851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271471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527045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3782619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4038193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4293767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4549342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4804916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060490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316064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571638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827212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6082786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6338360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593935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6849509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2408193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Cor_spp_1_spp_2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2663767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Cor_spp_1_spp_3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2919341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Cor_spp_2_spp_3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3374085" y="5430820"/>
              <a:ext cx="805098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spp_1_beta_1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3394755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spp_1_Inter_Island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3650329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spp_1_Intra_Island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4032460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spp_1_Mainland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4396382" y="5430820"/>
              <a:ext cx="805098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spp_2_beta_1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4417051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spp_2_Inter_Island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4672626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spp_2_Intra_Island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5054756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spp_2_Mainland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5418679" y="5430820"/>
              <a:ext cx="805098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spp_3_beta_1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5439348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spp_3_Inter_Island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700000">
              <a:off x="5694922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spp_3_Intra_Island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700000">
              <a:off x="6077053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spp_3_Mainland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42140" y="6039011"/>
              <a:ext cx="636699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parameter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2562429" y="3193416"/>
              <a:ext cx="333970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126" name="rc126"/>
            <p:cNvSpPr/>
            <p:nvPr/>
          </p:nvSpPr>
          <p:spPr>
            <a:xfrm>
              <a:off x="7142031" y="2958686"/>
              <a:ext cx="875898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tx127"/>
            <p:cNvSpPr/>
            <p:nvPr/>
          </p:nvSpPr>
          <p:spPr>
            <a:xfrm>
              <a:off x="7211620" y="3021949"/>
              <a:ext cx="302933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point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7211620" y="324073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7233566" y="335046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7296522" y="3325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7500665" y="3307793"/>
              <a:ext cx="422374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fit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92309" y="428625"/>
            <a:ext cx="9323972" cy="6781800"/>
            <a:chOff x="2408193" y="1300162"/>
            <a:chExt cx="5679325" cy="4962524"/>
          </a:xfrm>
        </p:grpSpPr>
        <p:sp>
          <p:nvSpPr>
            <p:cNvPr id="3" name="rc3"/>
            <p:cNvSpPr/>
            <p:nvPr/>
          </p:nvSpPr>
          <p:spPr>
            <a:xfrm>
              <a:off x="2610644" y="1300162"/>
              <a:ext cx="5476874" cy="49625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610644" y="1300162"/>
              <a:ext cx="5476874" cy="49625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118126" y="1369751"/>
              <a:ext cx="3884726" cy="374896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18126" y="4853533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118126" y="3786191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118126" y="2718849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118126" y="1651508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118126" y="4319862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18126" y="3252520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118126" y="2185178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271471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527045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782619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038193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293767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549342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804916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060490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316064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571638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827212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082786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338360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593935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849509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536563" y="4000435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549342" y="4000435"/>
              <a:ext cx="0" cy="340242"/>
            </a:xfrm>
            <a:custGeom>
              <a:avLst/>
              <a:gdLst/>
              <a:ahLst/>
              <a:cxnLst/>
              <a:rect l="0" t="0" r="0" b="0"/>
              <a:pathLst>
                <a:path h="340242">
                  <a:moveTo>
                    <a:pt x="0" y="0"/>
                  </a:moveTo>
                  <a:lnTo>
                    <a:pt x="0" y="34024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4536563" y="434067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280989" y="4188613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293767" y="4188613"/>
              <a:ext cx="0" cy="164534"/>
            </a:xfrm>
            <a:custGeom>
              <a:avLst/>
              <a:gdLst/>
              <a:ahLst/>
              <a:cxnLst/>
              <a:rect l="0" t="0" r="0" b="0"/>
              <a:pathLst>
                <a:path h="164534">
                  <a:moveTo>
                    <a:pt x="0" y="0"/>
                  </a:moveTo>
                  <a:lnTo>
                    <a:pt x="0" y="16453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280989" y="435314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792137" y="431592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804916" y="4315920"/>
              <a:ext cx="0" cy="19487"/>
            </a:xfrm>
            <a:custGeom>
              <a:avLst/>
              <a:gdLst/>
              <a:ahLst/>
              <a:cxnLst/>
              <a:rect l="0" t="0" r="0" b="0"/>
              <a:pathLst>
                <a:path h="19487">
                  <a:moveTo>
                    <a:pt x="0" y="0"/>
                  </a:moveTo>
                  <a:lnTo>
                    <a:pt x="0" y="1948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792137" y="4335407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558859" y="324196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571638" y="3241969"/>
              <a:ext cx="0" cy="1053258"/>
            </a:xfrm>
            <a:custGeom>
              <a:avLst/>
              <a:gdLst/>
              <a:ahLst/>
              <a:cxnLst/>
              <a:rect l="0" t="0" r="0" b="0"/>
              <a:pathLst>
                <a:path h="1053258">
                  <a:moveTo>
                    <a:pt x="0" y="0"/>
                  </a:moveTo>
                  <a:lnTo>
                    <a:pt x="0" y="105325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558859" y="429522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303285" y="414292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316064" y="4142920"/>
              <a:ext cx="0" cy="385213"/>
            </a:xfrm>
            <a:custGeom>
              <a:avLst/>
              <a:gdLst/>
              <a:ahLst/>
              <a:cxnLst/>
              <a:rect l="0" t="0" r="0" b="0"/>
              <a:pathLst>
                <a:path h="385213">
                  <a:moveTo>
                    <a:pt x="0" y="0"/>
                  </a:moveTo>
                  <a:lnTo>
                    <a:pt x="0" y="38521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303285" y="4528133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814434" y="4262821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827212" y="4262821"/>
              <a:ext cx="0" cy="105501"/>
            </a:xfrm>
            <a:custGeom>
              <a:avLst/>
              <a:gdLst/>
              <a:ahLst/>
              <a:cxnLst/>
              <a:rect l="0" t="0" r="0" b="0"/>
              <a:pathLst>
                <a:path h="105501">
                  <a:moveTo>
                    <a:pt x="0" y="0"/>
                  </a:moveTo>
                  <a:lnTo>
                    <a:pt x="0" y="10550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814434" y="436832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581156" y="379294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6593935" y="3792940"/>
              <a:ext cx="0" cy="889879"/>
            </a:xfrm>
            <a:custGeom>
              <a:avLst/>
              <a:gdLst/>
              <a:ahLst/>
              <a:cxnLst/>
              <a:rect l="0" t="0" r="0" b="0"/>
              <a:pathLst>
                <a:path h="889879">
                  <a:moveTo>
                    <a:pt x="0" y="0"/>
                  </a:moveTo>
                  <a:lnTo>
                    <a:pt x="0" y="88987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6581156" y="468281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6325582" y="3770385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6338360" y="3770385"/>
              <a:ext cx="0" cy="625248"/>
            </a:xfrm>
            <a:custGeom>
              <a:avLst/>
              <a:gdLst/>
              <a:ahLst/>
              <a:cxnLst/>
              <a:rect l="0" t="0" r="0" b="0"/>
              <a:pathLst>
                <a:path h="625248">
                  <a:moveTo>
                    <a:pt x="0" y="0"/>
                  </a:moveTo>
                  <a:lnTo>
                    <a:pt x="0" y="62524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6325582" y="4395634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6836730" y="430501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6849509" y="4305012"/>
              <a:ext cx="0" cy="122536"/>
            </a:xfrm>
            <a:custGeom>
              <a:avLst/>
              <a:gdLst/>
              <a:ahLst/>
              <a:cxnLst/>
              <a:rect l="0" t="0" r="0" b="0"/>
              <a:pathLst>
                <a:path h="122536">
                  <a:moveTo>
                    <a:pt x="0" y="0"/>
                  </a:moveTo>
                  <a:lnTo>
                    <a:pt x="0" y="12253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6836730" y="442754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3258692" y="3442851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271471" y="3442851"/>
              <a:ext cx="0" cy="720782"/>
            </a:xfrm>
            <a:custGeom>
              <a:avLst/>
              <a:gdLst/>
              <a:ahLst/>
              <a:cxnLst/>
              <a:rect l="0" t="0" r="0" b="0"/>
              <a:pathLst>
                <a:path h="720782">
                  <a:moveTo>
                    <a:pt x="0" y="0"/>
                  </a:moveTo>
                  <a:lnTo>
                    <a:pt x="0" y="7207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3258692" y="4163633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3514266" y="346386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527045" y="3463862"/>
              <a:ext cx="0" cy="718085"/>
            </a:xfrm>
            <a:custGeom>
              <a:avLst/>
              <a:gdLst/>
              <a:ahLst/>
              <a:cxnLst/>
              <a:rect l="0" t="0" r="0" b="0"/>
              <a:pathLst>
                <a:path h="718085">
                  <a:moveTo>
                    <a:pt x="0" y="0"/>
                  </a:moveTo>
                  <a:lnTo>
                    <a:pt x="0" y="71808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3514266" y="418194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769840" y="3477426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3782619" y="3477426"/>
              <a:ext cx="0" cy="1107141"/>
            </a:xfrm>
            <a:custGeom>
              <a:avLst/>
              <a:gdLst/>
              <a:ahLst/>
              <a:cxnLst/>
              <a:rect l="0" t="0" r="0" b="0"/>
              <a:pathLst>
                <a:path h="1107141">
                  <a:moveTo>
                    <a:pt x="0" y="0"/>
                  </a:moveTo>
                  <a:lnTo>
                    <a:pt x="0" y="110714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3769840" y="4584567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4524516" y="41436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4268941" y="4245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4780090" y="4300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546812" y="3744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291238" y="43082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802386" y="4291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569109" y="42052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313535" y="40638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824683" y="4340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3246645" y="3800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3502219" y="38160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757793" y="4006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88"/>
            <p:cNvSpPr/>
            <p:nvPr/>
          </p:nvSpPr>
          <p:spPr>
            <a:xfrm>
              <a:off x="2843602" y="4272485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843602" y="3205143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843602" y="2137801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3083332" y="43198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3083332" y="32525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3083332" y="21851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271471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527045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3782619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4293767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4549342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4804916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316064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571638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827212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6338360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593935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6849509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2408193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Cor_spp_1_spp_2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2663767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Cor_spp_1_spp_3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2919341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Cor_spp_2_spp_3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3394755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spp_1_Inter_Island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3650329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spp_1_Intra_Island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4032460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spp_1_Mainland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4417051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spp_2_Inter_Island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4672626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spp_2_Intra_Island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5054756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spp_2_Mainland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5439348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spp_3_Inter_Island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700000">
              <a:off x="5694922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spp_3_Intra_Island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700000">
              <a:off x="6077053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spp_3_Mainland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42140" y="6039011"/>
              <a:ext cx="636699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parameter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2562429" y="3193416"/>
              <a:ext cx="333970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126" name="rc126"/>
            <p:cNvSpPr/>
            <p:nvPr/>
          </p:nvSpPr>
          <p:spPr>
            <a:xfrm>
              <a:off x="7142031" y="2958686"/>
              <a:ext cx="875898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tx127"/>
            <p:cNvSpPr/>
            <p:nvPr/>
          </p:nvSpPr>
          <p:spPr>
            <a:xfrm>
              <a:off x="7211620" y="3021949"/>
              <a:ext cx="302933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point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7211620" y="324073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7233566" y="335046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7296522" y="3325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7500665" y="3307793"/>
              <a:ext cx="422374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53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Custom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Administrator</cp:lastModifiedBy>
  <cp:revision>6</cp:revision>
  <dcterms:created xsi:type="dcterms:W3CDTF">2015-07-14T21:05:00Z</dcterms:created>
  <dcterms:modified xsi:type="dcterms:W3CDTF">2019-04-18T18:08:18Z</dcterms:modified>
</cp:coreProperties>
</file>