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1374" y="4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49FDE82-C4C5-48BC-906B-A1DCE5D62805}"/>
              </a:ext>
            </a:extLst>
          </p:cNvPr>
          <p:cNvGrpSpPr/>
          <p:nvPr/>
        </p:nvGrpSpPr>
        <p:grpSpPr>
          <a:xfrm>
            <a:off x="-549939" y="1229994"/>
            <a:ext cx="11035240" cy="3858584"/>
            <a:chOff x="-549939" y="1229994"/>
            <a:chExt cx="11035240" cy="385858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93540CA-97CF-4193-A8BC-E17FBA0A9685}"/>
                </a:ext>
              </a:extLst>
            </p:cNvPr>
            <p:cNvGrpSpPr/>
            <p:nvPr/>
          </p:nvGrpSpPr>
          <p:grpSpPr>
            <a:xfrm>
              <a:off x="-11009" y="1343025"/>
              <a:ext cx="10496310" cy="3745553"/>
              <a:chOff x="0" y="1306685"/>
              <a:chExt cx="11238762" cy="4010493"/>
            </a:xfrm>
          </p:grpSpPr>
          <p:sp>
            <p:nvSpPr>
              <p:cNvPr id="30" name="pl30"/>
              <p:cNvSpPr/>
              <p:nvPr/>
            </p:nvSpPr>
            <p:spPr>
              <a:xfrm>
                <a:off x="0" y="1310356"/>
                <a:ext cx="4550617" cy="4006822"/>
              </a:xfrm>
              <a:custGeom>
                <a:avLst/>
                <a:gdLst/>
                <a:ahLst/>
                <a:cxnLst/>
                <a:rect l="0" t="0" r="0" b="0"/>
                <a:pathLst>
                  <a:path w="3714368" h="3270504">
                    <a:moveTo>
                      <a:pt x="0" y="3270504"/>
                    </a:moveTo>
                    <a:lnTo>
                      <a:pt x="3714368" y="3270504"/>
                    </a:lnTo>
                    <a:lnTo>
                      <a:pt x="3714368" y="0"/>
                    </a:lnTo>
                    <a:lnTo>
                      <a:pt x="0" y="0"/>
                    </a:lnTo>
                    <a:lnTo>
                      <a:pt x="0" y="3270504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pic>
            <p:nvPicPr>
              <p:cNvPr id="31" name="pic31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1973" y="1310356"/>
                <a:ext cx="4006669" cy="4006822"/>
              </a:xfrm>
              <a:prstGeom prst="rect">
                <a:avLst/>
              </a:prstGeom>
            </p:spPr>
          </p:pic>
          <p:pic>
            <p:nvPicPr>
              <p:cNvPr id="32" name="pic3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03503" y="2312062"/>
                <a:ext cx="100823" cy="2003411"/>
              </a:xfrm>
              <a:prstGeom prst="rect">
                <a:avLst/>
              </a:prstGeom>
            </p:spPr>
          </p:pic>
          <p:sp>
            <p:nvSpPr>
              <p:cNvPr id="33" name="pl33"/>
              <p:cNvSpPr/>
              <p:nvPr/>
            </p:nvSpPr>
            <p:spPr>
              <a:xfrm>
                <a:off x="5004326" y="2676228"/>
                <a:ext cx="0" cy="1639243"/>
              </a:xfrm>
              <a:custGeom>
                <a:avLst/>
                <a:gdLst/>
                <a:ahLst/>
                <a:cxnLst/>
                <a:rect l="0" t="0" r="0" b="0"/>
                <a:pathLst>
                  <a:path h="1338006">
                    <a:moveTo>
                      <a:pt x="0" y="133800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5004326" y="4315473"/>
                <a:ext cx="11202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5004326" y="3905661"/>
                <a:ext cx="11202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5004326" y="3495849"/>
                <a:ext cx="11202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5004326" y="3086039"/>
                <a:ext cx="11202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5004326" y="2676228"/>
                <a:ext cx="11202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5228380" y="4245820"/>
                <a:ext cx="259553" cy="13647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5228380" y="3836010"/>
                <a:ext cx="259553" cy="13647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5228380" y="3426198"/>
                <a:ext cx="259553" cy="13647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</a:p>
            </p:txBody>
          </p:sp>
          <p:sp>
            <p:nvSpPr>
              <p:cNvPr id="42" name="tx42"/>
              <p:cNvSpPr/>
              <p:nvPr/>
            </p:nvSpPr>
            <p:spPr>
              <a:xfrm>
                <a:off x="5228380" y="3016296"/>
                <a:ext cx="259553" cy="13656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</a:t>
                </a:r>
              </a:p>
            </p:txBody>
          </p:sp>
          <p:sp>
            <p:nvSpPr>
              <p:cNvPr id="43" name="tx43"/>
              <p:cNvSpPr/>
              <p:nvPr/>
            </p:nvSpPr>
            <p:spPr>
              <a:xfrm>
                <a:off x="5228380" y="2606576"/>
                <a:ext cx="259553" cy="13647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4903503" y="2312062"/>
                <a:ext cx="100823" cy="2003411"/>
              </a:xfrm>
              <a:custGeom>
                <a:avLst/>
                <a:gdLst/>
                <a:ahLst/>
                <a:cxnLst/>
                <a:rect l="0" t="0" r="0" b="0"/>
                <a:pathLst>
                  <a:path w="82295" h="1635252">
                    <a:moveTo>
                      <a:pt x="0" y="1635252"/>
                    </a:moveTo>
                    <a:lnTo>
                      <a:pt x="82295" y="1635252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163525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pic>
            <p:nvPicPr>
              <p:cNvPr id="1026" name="Picture 2" descr="ç¸å³å¾ç">
                <a:extLst>
                  <a:ext uri="{FF2B5EF4-FFF2-40B4-BE49-F238E27FC236}">
                    <a16:creationId xmlns:a16="http://schemas.microsoft.com/office/drawing/2014/main" id="{FA4A8513-0C0A-455D-8AFB-D73BB18B0E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30" r="17970"/>
              <a:stretch/>
            </p:blipFill>
            <p:spPr bwMode="auto">
              <a:xfrm>
                <a:off x="271972" y="1310356"/>
                <a:ext cx="1361048" cy="1364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ç¸å³å¾ç">
                <a:extLst>
                  <a:ext uri="{FF2B5EF4-FFF2-40B4-BE49-F238E27FC236}">
                    <a16:creationId xmlns:a16="http://schemas.microsoft.com/office/drawing/2014/main" id="{A7FD15E9-E6D3-4379-9027-008036410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82" b="35454"/>
              <a:stretch/>
            </p:blipFill>
            <p:spPr bwMode="auto">
              <a:xfrm>
                <a:off x="1633021" y="2631465"/>
                <a:ext cx="1308397" cy="1341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ç¸å³å¾ç">
                <a:extLst>
                  <a:ext uri="{FF2B5EF4-FFF2-40B4-BE49-F238E27FC236}">
                    <a16:creationId xmlns:a16="http://schemas.microsoft.com/office/drawing/2014/main" id="{24E51765-98D3-4D3D-86B2-7926D341C9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5348"/>
              <a:stretch/>
            </p:blipFill>
            <p:spPr bwMode="auto">
              <a:xfrm>
                <a:off x="2919343" y="3972486"/>
                <a:ext cx="1359300" cy="1341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ACEBD4B-ABEA-49E7-A7B4-5CF09A0BC0ED}"/>
                  </a:ext>
                </a:extLst>
              </p:cNvPr>
              <p:cNvGrpSpPr/>
              <p:nvPr/>
            </p:nvGrpSpPr>
            <p:grpSpPr>
              <a:xfrm>
                <a:off x="5690150" y="1306685"/>
                <a:ext cx="5548612" cy="4006822"/>
                <a:chOff x="5690150" y="1266825"/>
                <a:chExt cx="5603810" cy="4046682"/>
              </a:xfrm>
            </p:grpSpPr>
            <p:sp>
              <p:nvSpPr>
                <p:cNvPr id="20" name="pl30">
                  <a:extLst>
                    <a:ext uri="{FF2B5EF4-FFF2-40B4-BE49-F238E27FC236}">
                      <a16:creationId xmlns:a16="http://schemas.microsoft.com/office/drawing/2014/main" id="{579A3C1D-F750-4896-A405-46660C87916E}"/>
                    </a:ext>
                  </a:extLst>
                </p:cNvPr>
                <p:cNvSpPr/>
                <p:nvPr/>
              </p:nvSpPr>
              <p:spPr>
                <a:xfrm>
                  <a:off x="5690150" y="1267917"/>
                  <a:ext cx="4594646" cy="40455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14368" h="3270504">
                      <a:moveTo>
                        <a:pt x="0" y="3270504"/>
                      </a:moveTo>
                      <a:lnTo>
                        <a:pt x="3714368" y="3270504"/>
                      </a:lnTo>
                      <a:lnTo>
                        <a:pt x="3714368" y="0"/>
                      </a:lnTo>
                      <a:lnTo>
                        <a:pt x="0" y="0"/>
                      </a:lnTo>
                      <a:lnTo>
                        <a:pt x="0" y="3270504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pic>
              <p:nvPicPr>
                <p:cNvPr id="21" name="pic31">
                  <a:extLst>
                    <a:ext uri="{FF2B5EF4-FFF2-40B4-BE49-F238E27FC236}">
                      <a16:creationId xmlns:a16="http://schemas.microsoft.com/office/drawing/2014/main" id="{211932E9-0ADC-4843-BC14-614AD96AE12D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964755" y="1267917"/>
                  <a:ext cx="4045435" cy="4045590"/>
                </a:xfrm>
                <a:prstGeom prst="rect">
                  <a:avLst/>
                </a:prstGeom>
              </p:spPr>
            </p:pic>
            <p:pic>
              <p:nvPicPr>
                <p:cNvPr id="22" name="pic32">
                  <a:extLst>
                    <a:ext uri="{FF2B5EF4-FFF2-40B4-BE49-F238E27FC236}">
                      <a16:creationId xmlns:a16="http://schemas.microsoft.com/office/drawing/2014/main" id="{69E58B68-C677-4748-ABF2-7440D7B81D93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641097" y="2279316"/>
                  <a:ext cx="101799" cy="2022795"/>
                </a:xfrm>
                <a:prstGeom prst="rect">
                  <a:avLst/>
                </a:prstGeom>
              </p:spPr>
            </p:pic>
            <p:sp>
              <p:nvSpPr>
                <p:cNvPr id="23" name="pl33">
                  <a:extLst>
                    <a:ext uri="{FF2B5EF4-FFF2-40B4-BE49-F238E27FC236}">
                      <a16:creationId xmlns:a16="http://schemas.microsoft.com/office/drawing/2014/main" id="{B51D2A79-DDDC-497D-8000-CB5438316043}"/>
                    </a:ext>
                  </a:extLst>
                </p:cNvPr>
                <p:cNvSpPr/>
                <p:nvPr/>
              </p:nvSpPr>
              <p:spPr>
                <a:xfrm>
                  <a:off x="10742895" y="2480304"/>
                  <a:ext cx="0" cy="14755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1192891">
                      <a:moveTo>
                        <a:pt x="0" y="1192891"/>
                      </a:moveTo>
                      <a:lnTo>
                        <a:pt x="0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" name="pl34">
                  <a:extLst>
                    <a:ext uri="{FF2B5EF4-FFF2-40B4-BE49-F238E27FC236}">
                      <a16:creationId xmlns:a16="http://schemas.microsoft.com/office/drawing/2014/main" id="{FB1C8360-3047-4902-9F98-2F42DD2DF581}"/>
                    </a:ext>
                  </a:extLst>
                </p:cNvPr>
                <p:cNvSpPr/>
                <p:nvPr/>
              </p:nvSpPr>
              <p:spPr>
                <a:xfrm>
                  <a:off x="10742895" y="3955902"/>
                  <a:ext cx="113111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0">
                      <a:moveTo>
                        <a:pt x="0" y="0"/>
                      </a:moveTo>
                      <a:lnTo>
                        <a:pt x="91440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" name="pl35">
                  <a:extLst>
                    <a:ext uri="{FF2B5EF4-FFF2-40B4-BE49-F238E27FC236}">
                      <a16:creationId xmlns:a16="http://schemas.microsoft.com/office/drawing/2014/main" id="{3281E97E-A2E7-4471-8EB8-46F57E7D3C8D}"/>
                    </a:ext>
                  </a:extLst>
                </p:cNvPr>
                <p:cNvSpPr/>
                <p:nvPr/>
              </p:nvSpPr>
              <p:spPr>
                <a:xfrm>
                  <a:off x="10742895" y="3587002"/>
                  <a:ext cx="113111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0">
                      <a:moveTo>
                        <a:pt x="0" y="0"/>
                      </a:moveTo>
                      <a:lnTo>
                        <a:pt x="91440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" name="pl36">
                  <a:extLst>
                    <a:ext uri="{FF2B5EF4-FFF2-40B4-BE49-F238E27FC236}">
                      <a16:creationId xmlns:a16="http://schemas.microsoft.com/office/drawing/2014/main" id="{7DBFCE45-36C6-4B1D-9048-1B17519CF3FC}"/>
                    </a:ext>
                  </a:extLst>
                </p:cNvPr>
                <p:cNvSpPr/>
                <p:nvPr/>
              </p:nvSpPr>
              <p:spPr>
                <a:xfrm>
                  <a:off x="10742895" y="3218103"/>
                  <a:ext cx="113111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0">
                      <a:moveTo>
                        <a:pt x="0" y="0"/>
                      </a:moveTo>
                      <a:lnTo>
                        <a:pt x="91440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" name="pl37">
                  <a:extLst>
                    <a:ext uri="{FF2B5EF4-FFF2-40B4-BE49-F238E27FC236}">
                      <a16:creationId xmlns:a16="http://schemas.microsoft.com/office/drawing/2014/main" id="{286E413A-C1D8-4CB9-B26B-827FDA97A852}"/>
                    </a:ext>
                  </a:extLst>
                </p:cNvPr>
                <p:cNvSpPr/>
                <p:nvPr/>
              </p:nvSpPr>
              <p:spPr>
                <a:xfrm>
                  <a:off x="10742895" y="2849203"/>
                  <a:ext cx="113111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0">
                      <a:moveTo>
                        <a:pt x="0" y="0"/>
                      </a:moveTo>
                      <a:lnTo>
                        <a:pt x="91440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" name="pl38">
                  <a:extLst>
                    <a:ext uri="{FF2B5EF4-FFF2-40B4-BE49-F238E27FC236}">
                      <a16:creationId xmlns:a16="http://schemas.microsoft.com/office/drawing/2014/main" id="{0BC6A5A7-669A-4E0E-AA67-B244DB08BFF7}"/>
                    </a:ext>
                  </a:extLst>
                </p:cNvPr>
                <p:cNvSpPr/>
                <p:nvPr/>
              </p:nvSpPr>
              <p:spPr>
                <a:xfrm>
                  <a:off x="10742895" y="2480304"/>
                  <a:ext cx="113111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0">
                      <a:moveTo>
                        <a:pt x="0" y="0"/>
                      </a:moveTo>
                      <a:lnTo>
                        <a:pt x="91440" y="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" name="tx39">
                  <a:extLst>
                    <a:ext uri="{FF2B5EF4-FFF2-40B4-BE49-F238E27FC236}">
                      <a16:creationId xmlns:a16="http://schemas.microsoft.com/office/drawing/2014/main" id="{A73D7C64-3305-4365-B1E7-B160F1EA0C63}"/>
                    </a:ext>
                  </a:extLst>
                </p:cNvPr>
                <p:cNvSpPr/>
                <p:nvPr/>
              </p:nvSpPr>
              <p:spPr>
                <a:xfrm>
                  <a:off x="10969117" y="3962685"/>
                  <a:ext cx="324843" cy="137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40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-0.1</a:t>
                  </a:r>
                </a:p>
              </p:txBody>
            </p:sp>
            <p:sp>
              <p:nvSpPr>
                <p:cNvPr id="45" name="tx40">
                  <a:extLst>
                    <a:ext uri="{FF2B5EF4-FFF2-40B4-BE49-F238E27FC236}">
                      <a16:creationId xmlns:a16="http://schemas.microsoft.com/office/drawing/2014/main" id="{2F2B5841-E700-4E21-B96E-E4626364CADC}"/>
                    </a:ext>
                  </a:extLst>
                </p:cNvPr>
                <p:cNvSpPr/>
                <p:nvPr/>
              </p:nvSpPr>
              <p:spPr>
                <a:xfrm>
                  <a:off x="10969117" y="3593786"/>
                  <a:ext cx="262065" cy="137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40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</a:p>
              </p:txBody>
            </p:sp>
            <p:sp>
              <p:nvSpPr>
                <p:cNvPr id="46" name="tx41">
                  <a:extLst>
                    <a:ext uri="{FF2B5EF4-FFF2-40B4-BE49-F238E27FC236}">
                      <a16:creationId xmlns:a16="http://schemas.microsoft.com/office/drawing/2014/main" id="{B65C0828-B6EC-4775-B2BA-E59F39F01AB1}"/>
                    </a:ext>
                  </a:extLst>
                </p:cNvPr>
                <p:cNvSpPr/>
                <p:nvPr/>
              </p:nvSpPr>
              <p:spPr>
                <a:xfrm>
                  <a:off x="10969117" y="3224887"/>
                  <a:ext cx="262065" cy="137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40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</a:t>
                  </a:r>
                </a:p>
              </p:txBody>
            </p:sp>
            <p:sp>
              <p:nvSpPr>
                <p:cNvPr id="47" name="tx42">
                  <a:extLst>
                    <a:ext uri="{FF2B5EF4-FFF2-40B4-BE49-F238E27FC236}">
                      <a16:creationId xmlns:a16="http://schemas.microsoft.com/office/drawing/2014/main" id="{39E4B814-2877-4F51-A23C-4862410DC029}"/>
                    </a:ext>
                  </a:extLst>
                </p:cNvPr>
                <p:cNvSpPr/>
                <p:nvPr/>
              </p:nvSpPr>
              <p:spPr>
                <a:xfrm>
                  <a:off x="10969117" y="2855987"/>
                  <a:ext cx="262065" cy="137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40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</a:p>
              </p:txBody>
            </p:sp>
            <p:sp>
              <p:nvSpPr>
                <p:cNvPr id="48" name="tx43">
                  <a:extLst>
                    <a:ext uri="{FF2B5EF4-FFF2-40B4-BE49-F238E27FC236}">
                      <a16:creationId xmlns:a16="http://schemas.microsoft.com/office/drawing/2014/main" id="{F75603AD-B9B7-480E-BC65-0D585CCB6E66}"/>
                    </a:ext>
                  </a:extLst>
                </p:cNvPr>
                <p:cNvSpPr/>
                <p:nvPr/>
              </p:nvSpPr>
              <p:spPr>
                <a:xfrm>
                  <a:off x="10969117" y="2486996"/>
                  <a:ext cx="262065" cy="137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40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0.3</a:t>
                  </a:r>
                </a:p>
              </p:txBody>
            </p:sp>
            <p:sp>
              <p:nvSpPr>
                <p:cNvPr id="49" name="pl44">
                  <a:extLst>
                    <a:ext uri="{FF2B5EF4-FFF2-40B4-BE49-F238E27FC236}">
                      <a16:creationId xmlns:a16="http://schemas.microsoft.com/office/drawing/2014/main" id="{5971FE7D-3E7A-45F0-A77E-1BF61CED2837}"/>
                    </a:ext>
                  </a:extLst>
                </p:cNvPr>
                <p:cNvSpPr/>
                <p:nvPr/>
              </p:nvSpPr>
              <p:spPr>
                <a:xfrm>
                  <a:off x="10641097" y="2279316"/>
                  <a:ext cx="101799" cy="20227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295" h="1635252">
                      <a:moveTo>
                        <a:pt x="0" y="1635252"/>
                      </a:moveTo>
                      <a:lnTo>
                        <a:pt x="82295" y="1635252"/>
                      </a:lnTo>
                      <a:lnTo>
                        <a:pt x="82295" y="0"/>
                      </a:lnTo>
                      <a:lnTo>
                        <a:pt x="0" y="0"/>
                      </a:lnTo>
                      <a:lnTo>
                        <a:pt x="0" y="1635252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0" name="pl45">
                  <a:extLst>
                    <a:ext uri="{FF2B5EF4-FFF2-40B4-BE49-F238E27FC236}">
                      <a16:creationId xmlns:a16="http://schemas.microsoft.com/office/drawing/2014/main" id="{5F653965-A68D-400A-9D08-78B53E9F1BAF}"/>
                    </a:ext>
                  </a:extLst>
                </p:cNvPr>
                <p:cNvSpPr/>
                <p:nvPr/>
              </p:nvSpPr>
              <p:spPr>
                <a:xfrm>
                  <a:off x="5690150" y="1267917"/>
                  <a:ext cx="4594646" cy="40455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14368" h="3270504">
                      <a:moveTo>
                        <a:pt x="0" y="3270504"/>
                      </a:moveTo>
                      <a:lnTo>
                        <a:pt x="3714368" y="3270504"/>
                      </a:lnTo>
                      <a:lnTo>
                        <a:pt x="3714368" y="0"/>
                      </a:lnTo>
                      <a:lnTo>
                        <a:pt x="0" y="0"/>
                      </a:lnTo>
                      <a:lnTo>
                        <a:pt x="0" y="3270504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pic>
              <p:nvPicPr>
                <p:cNvPr id="51" name="Picture 2" descr="ç¸å³å¾ç">
                  <a:extLst>
                    <a:ext uri="{FF2B5EF4-FFF2-40B4-BE49-F238E27FC236}">
                      <a16:creationId xmlns:a16="http://schemas.microsoft.com/office/drawing/2014/main" id="{1760BBAF-B406-43FF-9B92-8C8D95A630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30" r="17970"/>
                <a:stretch/>
              </p:blipFill>
              <p:spPr bwMode="auto">
                <a:xfrm>
                  <a:off x="6002006" y="1266825"/>
                  <a:ext cx="1361048" cy="1364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4" descr="ç¸å³å¾ç">
                  <a:extLst>
                    <a:ext uri="{FF2B5EF4-FFF2-40B4-BE49-F238E27FC236}">
                      <a16:creationId xmlns:a16="http://schemas.microsoft.com/office/drawing/2014/main" id="{2E5ACD32-96E1-4333-A90D-BCA0F20C18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82" b="35454"/>
                <a:stretch/>
              </p:blipFill>
              <p:spPr bwMode="auto">
                <a:xfrm>
                  <a:off x="7312308" y="2587934"/>
                  <a:ext cx="1361048" cy="13410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8" descr="ç¸å³å¾ç">
                  <a:extLst>
                    <a:ext uri="{FF2B5EF4-FFF2-40B4-BE49-F238E27FC236}">
                      <a16:creationId xmlns:a16="http://schemas.microsoft.com/office/drawing/2014/main" id="{72E1A415-039C-4E89-8CB5-7E77713AB4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348"/>
                <a:stretch/>
              </p:blipFill>
              <p:spPr bwMode="auto">
                <a:xfrm>
                  <a:off x="8649377" y="3928955"/>
                  <a:ext cx="1359300" cy="13410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93E593-BC4A-479C-92E5-4D9C46AB28D6}"/>
                </a:ext>
              </a:extLst>
            </p:cNvPr>
            <p:cNvGrpSpPr/>
            <p:nvPr/>
          </p:nvGrpSpPr>
          <p:grpSpPr>
            <a:xfrm>
              <a:off x="-549939" y="1229994"/>
              <a:ext cx="5899020" cy="584775"/>
              <a:chOff x="-670640" y="25539"/>
              <a:chExt cx="5899020" cy="584775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4EE9C45-5481-40EE-A0C1-4089167AC6A3}"/>
                  </a:ext>
                </a:extLst>
              </p:cNvPr>
              <p:cNvSpPr txBox="1"/>
              <p:nvPr/>
            </p:nvSpPr>
            <p:spPr>
              <a:xfrm>
                <a:off x="-670640" y="25539"/>
                <a:ext cx="5389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D67C40B-F2D4-4B0A-87B5-8C3B25B381C2}"/>
                  </a:ext>
                </a:extLst>
              </p:cNvPr>
              <p:cNvSpPr txBox="1"/>
              <p:nvPr/>
            </p:nvSpPr>
            <p:spPr>
              <a:xfrm>
                <a:off x="4609300" y="25539"/>
                <a:ext cx="6190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30"/>
          <p:cNvSpPr/>
          <p:nvPr/>
        </p:nvSpPr>
        <p:spPr>
          <a:xfrm>
            <a:off x="2967228" y="1051271"/>
            <a:ext cx="5076792" cy="4470120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31" name="pic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649" y="1051271"/>
            <a:ext cx="4469949" cy="4470120"/>
          </a:xfrm>
          <a:prstGeom prst="rect">
            <a:avLst/>
          </a:prstGeom>
        </p:spPr>
      </p:pic>
      <p:pic>
        <p:nvPicPr>
          <p:cNvPr id="32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7710" y="2168802"/>
            <a:ext cx="112481" cy="2235060"/>
          </a:xfrm>
          <a:prstGeom prst="rect">
            <a:avLst/>
          </a:prstGeom>
        </p:spPr>
      </p:pic>
      <p:sp>
        <p:nvSpPr>
          <p:cNvPr id="33" name="pl33"/>
          <p:cNvSpPr/>
          <p:nvPr/>
        </p:nvSpPr>
        <p:spPr>
          <a:xfrm>
            <a:off x="8550190" y="2390881"/>
            <a:ext cx="0" cy="1630442"/>
          </a:xfrm>
          <a:custGeom>
            <a:avLst/>
            <a:gdLst/>
            <a:ahLst/>
            <a:cxnLst/>
            <a:rect l="0" t="0" r="0" b="0"/>
            <a:pathLst>
              <a:path h="1192891">
                <a:moveTo>
                  <a:pt x="0" y="1192891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8550190" y="4021323"/>
            <a:ext cx="124980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8550190" y="3613712"/>
            <a:ext cx="124980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8550190" y="3206102"/>
            <a:ext cx="124980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8550190" y="2798491"/>
            <a:ext cx="124980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8550190" y="2390881"/>
            <a:ext cx="124980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tx39"/>
          <p:cNvSpPr/>
          <p:nvPr/>
        </p:nvSpPr>
        <p:spPr>
          <a:xfrm>
            <a:off x="8800151" y="4028818"/>
            <a:ext cx="358931" cy="1522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</a:p>
        </p:txBody>
      </p:sp>
      <p:sp>
        <p:nvSpPr>
          <p:cNvPr id="40" name="tx40"/>
          <p:cNvSpPr/>
          <p:nvPr/>
        </p:nvSpPr>
        <p:spPr>
          <a:xfrm>
            <a:off x="8800151" y="3621208"/>
            <a:ext cx="289565" cy="1522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41" name="tx41"/>
          <p:cNvSpPr/>
          <p:nvPr/>
        </p:nvSpPr>
        <p:spPr>
          <a:xfrm>
            <a:off x="8800151" y="3213598"/>
            <a:ext cx="289565" cy="1522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sp>
        <p:nvSpPr>
          <p:cNvPr id="42" name="tx42"/>
          <p:cNvSpPr/>
          <p:nvPr/>
        </p:nvSpPr>
        <p:spPr>
          <a:xfrm>
            <a:off x="8800151" y="2805987"/>
            <a:ext cx="289565" cy="1522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43" name="tx43"/>
          <p:cNvSpPr/>
          <p:nvPr/>
        </p:nvSpPr>
        <p:spPr>
          <a:xfrm>
            <a:off x="8800151" y="2398275"/>
            <a:ext cx="289565" cy="1523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44" name="pl44"/>
          <p:cNvSpPr/>
          <p:nvPr/>
        </p:nvSpPr>
        <p:spPr>
          <a:xfrm>
            <a:off x="8437710" y="2168802"/>
            <a:ext cx="112481" cy="2235060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2967228" y="1051271"/>
            <a:ext cx="5076792" cy="4470120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50" name="Picture 2" descr="ç¸å³å¾ç">
            <a:extLst>
              <a:ext uri="{FF2B5EF4-FFF2-40B4-BE49-F238E27FC236}">
                <a16:creationId xmlns:a16="http://schemas.microsoft.com/office/drawing/2014/main" id="{B863D143-0C31-4A3C-A81C-D673181B2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0" r="17970"/>
          <a:stretch/>
        </p:blipFill>
        <p:spPr bwMode="auto">
          <a:xfrm>
            <a:off x="3311809" y="1050064"/>
            <a:ext cx="1503872" cy="15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ç¸å³å¾ç">
            <a:extLst>
              <a:ext uri="{FF2B5EF4-FFF2-40B4-BE49-F238E27FC236}">
                <a16:creationId xmlns:a16="http://schemas.microsoft.com/office/drawing/2014/main" id="{3A4FD7A0-E853-43E9-9167-7B26C1159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" b="35454"/>
          <a:stretch/>
        </p:blipFill>
        <p:spPr bwMode="auto">
          <a:xfrm>
            <a:off x="4759610" y="2509806"/>
            <a:ext cx="1503872" cy="14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ç¸å³å¾ç">
            <a:extLst>
              <a:ext uri="{FF2B5EF4-FFF2-40B4-BE49-F238E27FC236}">
                <a16:creationId xmlns:a16="http://schemas.microsoft.com/office/drawing/2014/main" id="{314FA9ED-D2E9-471A-89D3-D00B93206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8"/>
          <a:stretch/>
        </p:blipFill>
        <p:spPr bwMode="auto">
          <a:xfrm>
            <a:off x="6236986" y="3991549"/>
            <a:ext cx="1501940" cy="14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自定义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8</cp:revision>
  <dcterms:created xsi:type="dcterms:W3CDTF">2015-07-14T21:05:00Z</dcterms:created>
  <dcterms:modified xsi:type="dcterms:W3CDTF">2019-06-03T02:47:28Z</dcterms:modified>
</cp:coreProperties>
</file>