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1572" y="4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367185D3-0E0B-46B7-A38F-035B45652388}"/>
              </a:ext>
            </a:extLst>
          </p:cNvPr>
          <p:cNvGrpSpPr/>
          <p:nvPr/>
        </p:nvGrpSpPr>
        <p:grpSpPr>
          <a:xfrm>
            <a:off x="-4407382" y="1750466"/>
            <a:ext cx="17300263" cy="3918659"/>
            <a:chOff x="-4407382" y="1750466"/>
            <a:chExt cx="17300263" cy="391865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3CF0F26-19A1-4219-8DBF-FE4DE4961446}"/>
                </a:ext>
              </a:extLst>
            </p:cNvPr>
            <p:cNvGrpSpPr/>
            <p:nvPr/>
          </p:nvGrpSpPr>
          <p:grpSpPr>
            <a:xfrm>
              <a:off x="-3794919" y="1893725"/>
              <a:ext cx="5479794" cy="3775400"/>
              <a:chOff x="-2111913" y="1600129"/>
              <a:chExt cx="5479794" cy="3775400"/>
            </a:xfrm>
          </p:grpSpPr>
          <p:sp>
            <p:nvSpPr>
              <p:cNvPr id="30" name="pl30"/>
              <p:cNvSpPr/>
              <p:nvPr/>
            </p:nvSpPr>
            <p:spPr>
              <a:xfrm>
                <a:off x="-2111913" y="1600129"/>
                <a:ext cx="4287787" cy="3775400"/>
              </a:xfrm>
              <a:custGeom>
                <a:avLst/>
                <a:gdLst/>
                <a:ahLst/>
                <a:cxnLst/>
                <a:rect l="0" t="0" r="0" b="0"/>
                <a:pathLst>
                  <a:path w="3714368" h="3270504">
                    <a:moveTo>
                      <a:pt x="0" y="3270504"/>
                    </a:moveTo>
                    <a:lnTo>
                      <a:pt x="3714368" y="3270504"/>
                    </a:lnTo>
                    <a:lnTo>
                      <a:pt x="3714368" y="0"/>
                    </a:lnTo>
                    <a:lnTo>
                      <a:pt x="0" y="0"/>
                    </a:lnTo>
                    <a:lnTo>
                      <a:pt x="0" y="3270504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pic>
            <p:nvPicPr>
              <p:cNvPr id="31" name="pic31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855648" y="1600129"/>
                <a:ext cx="3775256" cy="3775400"/>
              </a:xfrm>
              <a:prstGeom prst="rect">
                <a:avLst/>
              </a:prstGeom>
            </p:spPr>
          </p:pic>
          <p:pic>
            <p:nvPicPr>
              <p:cNvPr id="32" name="pic3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08378" y="2543979"/>
                <a:ext cx="95000" cy="1887700"/>
              </a:xfrm>
              <a:prstGeom prst="rect">
                <a:avLst/>
              </a:prstGeom>
            </p:spPr>
          </p:pic>
          <p:sp>
            <p:nvSpPr>
              <p:cNvPr id="33" name="pl33"/>
              <p:cNvSpPr/>
              <p:nvPr/>
            </p:nvSpPr>
            <p:spPr>
              <a:xfrm>
                <a:off x="2603377" y="2552060"/>
                <a:ext cx="0" cy="1810830"/>
              </a:xfrm>
              <a:custGeom>
                <a:avLst/>
                <a:gdLst/>
                <a:ahLst/>
                <a:cxnLst/>
                <a:rect l="0" t="0" r="0" b="0"/>
                <a:pathLst>
                  <a:path h="1568662">
                    <a:moveTo>
                      <a:pt x="0" y="1568662"/>
                    </a:moveTo>
                    <a:lnTo>
                      <a:pt x="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4"/>
              <p:cNvSpPr/>
              <p:nvPr/>
            </p:nvSpPr>
            <p:spPr>
              <a:xfrm>
                <a:off x="2603377" y="4362890"/>
                <a:ext cx="10555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5"/>
              <p:cNvSpPr/>
              <p:nvPr/>
            </p:nvSpPr>
            <p:spPr>
              <a:xfrm>
                <a:off x="2603377" y="4000724"/>
                <a:ext cx="10555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6"/>
              <p:cNvSpPr/>
              <p:nvPr/>
            </p:nvSpPr>
            <p:spPr>
              <a:xfrm>
                <a:off x="2603377" y="3638559"/>
                <a:ext cx="10555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7"/>
              <p:cNvSpPr/>
              <p:nvPr/>
            </p:nvSpPr>
            <p:spPr>
              <a:xfrm>
                <a:off x="2603377" y="3276392"/>
                <a:ext cx="10555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8"/>
              <p:cNvSpPr/>
              <p:nvPr/>
            </p:nvSpPr>
            <p:spPr>
              <a:xfrm>
                <a:off x="2603377" y="2914226"/>
                <a:ext cx="10555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9"/>
              <p:cNvSpPr/>
              <p:nvPr/>
            </p:nvSpPr>
            <p:spPr>
              <a:xfrm>
                <a:off x="2603377" y="2552060"/>
                <a:ext cx="105556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440">
                    <a:moveTo>
                      <a:pt x="0" y="0"/>
                    </a:moveTo>
                    <a:lnTo>
                      <a:pt x="9144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2966891" y="4338631"/>
                <a:ext cx="400990" cy="1285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-0.20</a:t>
                </a:r>
              </a:p>
            </p:txBody>
          </p:sp>
          <p:sp>
            <p:nvSpPr>
              <p:cNvPr id="41" name="tx41"/>
              <p:cNvSpPr/>
              <p:nvPr/>
            </p:nvSpPr>
            <p:spPr>
              <a:xfrm>
                <a:off x="2966891" y="3976465"/>
                <a:ext cx="400990" cy="1285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-0.15</a:t>
                </a:r>
              </a:p>
            </p:txBody>
          </p:sp>
          <p:sp>
            <p:nvSpPr>
              <p:cNvPr id="42" name="tx42"/>
              <p:cNvSpPr/>
              <p:nvPr/>
            </p:nvSpPr>
            <p:spPr>
              <a:xfrm>
                <a:off x="2966891" y="3614299"/>
                <a:ext cx="400990" cy="1285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-0.10</a:t>
                </a:r>
              </a:p>
            </p:txBody>
          </p:sp>
          <p:sp>
            <p:nvSpPr>
              <p:cNvPr id="43" name="tx43"/>
              <p:cNvSpPr/>
              <p:nvPr/>
            </p:nvSpPr>
            <p:spPr>
              <a:xfrm>
                <a:off x="2966891" y="3252133"/>
                <a:ext cx="400990" cy="1285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-0.05</a:t>
                </a:r>
              </a:p>
            </p:txBody>
          </p:sp>
          <p:sp>
            <p:nvSpPr>
              <p:cNvPr id="44" name="tx44"/>
              <p:cNvSpPr/>
              <p:nvPr/>
            </p:nvSpPr>
            <p:spPr>
              <a:xfrm>
                <a:off x="2966891" y="2889966"/>
                <a:ext cx="342405" cy="1285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</a:t>
                </a:r>
              </a:p>
            </p:txBody>
          </p:sp>
          <p:sp>
            <p:nvSpPr>
              <p:cNvPr id="45" name="tx45"/>
              <p:cNvSpPr/>
              <p:nvPr/>
            </p:nvSpPr>
            <p:spPr>
              <a:xfrm>
                <a:off x="2966891" y="2527801"/>
                <a:ext cx="342405" cy="1285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>
                    <a:solidFill>
                      <a:srgbClr val="000000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</a:p>
            </p:txBody>
          </p:sp>
          <p:sp>
            <p:nvSpPr>
              <p:cNvPr id="46" name="pl46"/>
              <p:cNvSpPr/>
              <p:nvPr/>
            </p:nvSpPr>
            <p:spPr>
              <a:xfrm>
                <a:off x="2508378" y="2543979"/>
                <a:ext cx="95000" cy="1887700"/>
              </a:xfrm>
              <a:custGeom>
                <a:avLst/>
                <a:gdLst/>
                <a:ahLst/>
                <a:cxnLst/>
                <a:rect l="0" t="0" r="0" b="0"/>
                <a:pathLst>
                  <a:path w="82295" h="1635252">
                    <a:moveTo>
                      <a:pt x="0" y="1635252"/>
                    </a:moveTo>
                    <a:lnTo>
                      <a:pt x="82295" y="1635252"/>
                    </a:lnTo>
                    <a:lnTo>
                      <a:pt x="82295" y="0"/>
                    </a:lnTo>
                    <a:lnTo>
                      <a:pt x="0" y="0"/>
                    </a:lnTo>
                    <a:lnTo>
                      <a:pt x="0" y="163525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7"/>
              <p:cNvSpPr/>
              <p:nvPr/>
            </p:nvSpPr>
            <p:spPr>
              <a:xfrm>
                <a:off x="-2111913" y="1600129"/>
                <a:ext cx="4287787" cy="3775400"/>
              </a:xfrm>
              <a:custGeom>
                <a:avLst/>
                <a:gdLst/>
                <a:ahLst/>
                <a:cxnLst/>
                <a:rect l="0" t="0" r="0" b="0"/>
                <a:pathLst>
                  <a:path w="3714368" h="3270504">
                    <a:moveTo>
                      <a:pt x="0" y="3270504"/>
                    </a:moveTo>
                    <a:lnTo>
                      <a:pt x="3714368" y="3270504"/>
                    </a:lnTo>
                    <a:lnTo>
                      <a:pt x="3714368" y="0"/>
                    </a:lnTo>
                    <a:lnTo>
                      <a:pt x="0" y="0"/>
                    </a:lnTo>
                    <a:lnTo>
                      <a:pt x="0" y="3270504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78" name="pl30">
              <a:extLst>
                <a:ext uri="{FF2B5EF4-FFF2-40B4-BE49-F238E27FC236}">
                  <a16:creationId xmlns:a16="http://schemas.microsoft.com/office/drawing/2014/main" id="{6D680E11-DF9D-40BF-9E77-5F2FFEC7A298}"/>
                </a:ext>
              </a:extLst>
            </p:cNvPr>
            <p:cNvSpPr/>
            <p:nvPr/>
          </p:nvSpPr>
          <p:spPr>
            <a:xfrm>
              <a:off x="2012422" y="1893725"/>
              <a:ext cx="4287814" cy="3775400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79" name="pic31">
              <a:extLst>
                <a:ext uri="{FF2B5EF4-FFF2-40B4-BE49-F238E27FC236}">
                  <a16:creationId xmlns:a16="http://schemas.microsoft.com/office/drawing/2014/main" id="{A944D294-D4A5-4163-A7B3-65F050CC8AE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689" y="1893725"/>
              <a:ext cx="3775279" cy="3775400"/>
            </a:xfrm>
            <a:prstGeom prst="rect">
              <a:avLst/>
            </a:prstGeom>
          </p:spPr>
        </p:pic>
        <p:pic>
          <p:nvPicPr>
            <p:cNvPr id="80" name="pic32">
              <a:extLst>
                <a:ext uri="{FF2B5EF4-FFF2-40B4-BE49-F238E27FC236}">
                  <a16:creationId xmlns:a16="http://schemas.microsoft.com/office/drawing/2014/main" id="{B738E3F4-2946-4F1E-BE4D-AB16581C8A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2742" y="2837575"/>
              <a:ext cx="95000" cy="1887700"/>
            </a:xfrm>
            <a:prstGeom prst="rect">
              <a:avLst/>
            </a:prstGeom>
          </p:spPr>
        </p:pic>
        <p:sp>
          <p:nvSpPr>
            <p:cNvPr id="81" name="pl33">
              <a:extLst>
                <a:ext uri="{FF2B5EF4-FFF2-40B4-BE49-F238E27FC236}">
                  <a16:creationId xmlns:a16="http://schemas.microsoft.com/office/drawing/2014/main" id="{4C381C6C-6C85-4B07-8F74-31403451B282}"/>
                </a:ext>
              </a:extLst>
            </p:cNvPr>
            <p:cNvSpPr/>
            <p:nvPr/>
          </p:nvSpPr>
          <p:spPr>
            <a:xfrm>
              <a:off x="6727742" y="2873664"/>
              <a:ext cx="0" cy="1704763"/>
            </a:xfrm>
            <a:custGeom>
              <a:avLst/>
              <a:gdLst/>
              <a:ahLst/>
              <a:cxnLst/>
              <a:rect l="0" t="0" r="0" b="0"/>
              <a:pathLst>
                <a:path h="1476780">
                  <a:moveTo>
                    <a:pt x="0" y="147678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34">
              <a:extLst>
                <a:ext uri="{FF2B5EF4-FFF2-40B4-BE49-F238E27FC236}">
                  <a16:creationId xmlns:a16="http://schemas.microsoft.com/office/drawing/2014/main" id="{5BE776D2-B574-4ED1-970E-7F32C91EB96B}"/>
                </a:ext>
              </a:extLst>
            </p:cNvPr>
            <p:cNvSpPr/>
            <p:nvPr/>
          </p:nvSpPr>
          <p:spPr>
            <a:xfrm>
              <a:off x="6727742" y="4578429"/>
              <a:ext cx="105557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35">
              <a:extLst>
                <a:ext uri="{FF2B5EF4-FFF2-40B4-BE49-F238E27FC236}">
                  <a16:creationId xmlns:a16="http://schemas.microsoft.com/office/drawing/2014/main" id="{F4D77F11-AEA7-4776-ACC9-C8F498C2386B}"/>
                </a:ext>
              </a:extLst>
            </p:cNvPr>
            <p:cNvSpPr/>
            <p:nvPr/>
          </p:nvSpPr>
          <p:spPr>
            <a:xfrm>
              <a:off x="6727742" y="4152237"/>
              <a:ext cx="105557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36">
              <a:extLst>
                <a:ext uri="{FF2B5EF4-FFF2-40B4-BE49-F238E27FC236}">
                  <a16:creationId xmlns:a16="http://schemas.microsoft.com/office/drawing/2014/main" id="{0BD8C797-2C9E-43C0-916A-86BF61B90755}"/>
                </a:ext>
              </a:extLst>
            </p:cNvPr>
            <p:cNvSpPr/>
            <p:nvPr/>
          </p:nvSpPr>
          <p:spPr>
            <a:xfrm>
              <a:off x="6727742" y="3726046"/>
              <a:ext cx="105557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37">
              <a:extLst>
                <a:ext uri="{FF2B5EF4-FFF2-40B4-BE49-F238E27FC236}">
                  <a16:creationId xmlns:a16="http://schemas.microsoft.com/office/drawing/2014/main" id="{B1097E04-B24E-420A-A443-8B10625704C2}"/>
                </a:ext>
              </a:extLst>
            </p:cNvPr>
            <p:cNvSpPr/>
            <p:nvPr/>
          </p:nvSpPr>
          <p:spPr>
            <a:xfrm>
              <a:off x="6727742" y="3299855"/>
              <a:ext cx="105557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38">
              <a:extLst>
                <a:ext uri="{FF2B5EF4-FFF2-40B4-BE49-F238E27FC236}">
                  <a16:creationId xmlns:a16="http://schemas.microsoft.com/office/drawing/2014/main" id="{2CE3C30A-3D20-406E-B950-B085AE4DC66A}"/>
                </a:ext>
              </a:extLst>
            </p:cNvPr>
            <p:cNvSpPr/>
            <p:nvPr/>
          </p:nvSpPr>
          <p:spPr>
            <a:xfrm>
              <a:off x="6727742" y="2873664"/>
              <a:ext cx="105557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FD220573-DAD6-4F1F-922B-3B2240BAA72C}"/>
                </a:ext>
              </a:extLst>
            </p:cNvPr>
            <p:cNvSpPr/>
            <p:nvPr/>
          </p:nvSpPr>
          <p:spPr>
            <a:xfrm>
              <a:off x="6950931" y="4567231"/>
              <a:ext cx="303150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-0.1</a:t>
              </a: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B74FB336-2D16-45B8-BA21-7B1DCF6E219F}"/>
                </a:ext>
              </a:extLst>
            </p:cNvPr>
            <p:cNvSpPr/>
            <p:nvPr/>
          </p:nvSpPr>
          <p:spPr>
            <a:xfrm>
              <a:off x="6950931" y="4141040"/>
              <a:ext cx="244564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</a:t>
              </a: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DC21242A-3AED-4E70-9AF2-7A04829E21BF}"/>
                </a:ext>
              </a:extLst>
            </p:cNvPr>
            <p:cNvSpPr/>
            <p:nvPr/>
          </p:nvSpPr>
          <p:spPr>
            <a:xfrm>
              <a:off x="6950931" y="3714849"/>
              <a:ext cx="244564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7317413B-68A1-451A-AD80-2DED21D966EB}"/>
                </a:ext>
              </a:extLst>
            </p:cNvPr>
            <p:cNvSpPr/>
            <p:nvPr/>
          </p:nvSpPr>
          <p:spPr>
            <a:xfrm>
              <a:off x="6950931" y="3288658"/>
              <a:ext cx="244564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927A8A02-075C-4FBF-A413-B54149F04EAE}"/>
                </a:ext>
              </a:extLst>
            </p:cNvPr>
            <p:cNvSpPr/>
            <p:nvPr/>
          </p:nvSpPr>
          <p:spPr>
            <a:xfrm>
              <a:off x="6950931" y="2862381"/>
              <a:ext cx="244564" cy="1286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92" name="pl44">
              <a:extLst>
                <a:ext uri="{FF2B5EF4-FFF2-40B4-BE49-F238E27FC236}">
                  <a16:creationId xmlns:a16="http://schemas.microsoft.com/office/drawing/2014/main" id="{DC870EA0-C670-4594-8A2D-FACBF64A4DB2}"/>
                </a:ext>
              </a:extLst>
            </p:cNvPr>
            <p:cNvSpPr/>
            <p:nvPr/>
          </p:nvSpPr>
          <p:spPr>
            <a:xfrm>
              <a:off x="6632742" y="2837575"/>
              <a:ext cx="95000" cy="1887700"/>
            </a:xfrm>
            <a:custGeom>
              <a:avLst/>
              <a:gdLst/>
              <a:ahLst/>
              <a:cxnLst/>
              <a:rect l="0" t="0" r="0" b="0"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45">
              <a:extLst>
                <a:ext uri="{FF2B5EF4-FFF2-40B4-BE49-F238E27FC236}">
                  <a16:creationId xmlns:a16="http://schemas.microsoft.com/office/drawing/2014/main" id="{31CB1F8D-5507-4188-9BAA-0DDDAA47EAA9}"/>
                </a:ext>
              </a:extLst>
            </p:cNvPr>
            <p:cNvSpPr/>
            <p:nvPr/>
          </p:nvSpPr>
          <p:spPr>
            <a:xfrm>
              <a:off x="2012422" y="1893725"/>
              <a:ext cx="4287814" cy="3775400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30">
              <a:extLst>
                <a:ext uri="{FF2B5EF4-FFF2-40B4-BE49-F238E27FC236}">
                  <a16:creationId xmlns:a16="http://schemas.microsoft.com/office/drawing/2014/main" id="{0935CBA8-F94A-4C79-925C-F1178B556B7C}"/>
                </a:ext>
              </a:extLst>
            </p:cNvPr>
            <p:cNvSpPr/>
            <p:nvPr/>
          </p:nvSpPr>
          <p:spPr>
            <a:xfrm>
              <a:off x="7547872" y="1893725"/>
              <a:ext cx="4287787" cy="3775400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124" name="pic31">
              <a:extLst>
                <a:ext uri="{FF2B5EF4-FFF2-40B4-BE49-F238E27FC236}">
                  <a16:creationId xmlns:a16="http://schemas.microsoft.com/office/drawing/2014/main" id="{9B929159-8EB5-40B8-A0AC-246ECC17300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4137" y="1893725"/>
              <a:ext cx="3775256" cy="3775400"/>
            </a:xfrm>
            <a:prstGeom prst="rect">
              <a:avLst/>
            </a:prstGeom>
          </p:spPr>
        </p:pic>
        <p:pic>
          <p:nvPicPr>
            <p:cNvPr id="125" name="pic32">
              <a:extLst>
                <a:ext uri="{FF2B5EF4-FFF2-40B4-BE49-F238E27FC236}">
                  <a16:creationId xmlns:a16="http://schemas.microsoft.com/office/drawing/2014/main" id="{91B27317-119A-460D-9A73-883A939E9C5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8163" y="2837575"/>
              <a:ext cx="95000" cy="1887700"/>
            </a:xfrm>
            <a:prstGeom prst="rect">
              <a:avLst/>
            </a:prstGeom>
          </p:spPr>
        </p:pic>
        <p:sp>
          <p:nvSpPr>
            <p:cNvPr id="126" name="pl33">
              <a:extLst>
                <a:ext uri="{FF2B5EF4-FFF2-40B4-BE49-F238E27FC236}">
                  <a16:creationId xmlns:a16="http://schemas.microsoft.com/office/drawing/2014/main" id="{31B93A37-A282-496F-A931-4B166A8C9409}"/>
                </a:ext>
              </a:extLst>
            </p:cNvPr>
            <p:cNvSpPr/>
            <p:nvPr/>
          </p:nvSpPr>
          <p:spPr>
            <a:xfrm>
              <a:off x="12263162" y="2978125"/>
              <a:ext cx="0" cy="1747149"/>
            </a:xfrm>
            <a:custGeom>
              <a:avLst/>
              <a:gdLst/>
              <a:ahLst/>
              <a:cxnLst/>
              <a:rect l="0" t="0" r="0" b="0"/>
              <a:pathLst>
                <a:path h="1513497">
                  <a:moveTo>
                    <a:pt x="0" y="15134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34">
              <a:extLst>
                <a:ext uri="{FF2B5EF4-FFF2-40B4-BE49-F238E27FC236}">
                  <a16:creationId xmlns:a16="http://schemas.microsoft.com/office/drawing/2014/main" id="{533E5A7B-F726-496C-B027-8E63D37F1800}"/>
                </a:ext>
              </a:extLst>
            </p:cNvPr>
            <p:cNvSpPr/>
            <p:nvPr/>
          </p:nvSpPr>
          <p:spPr>
            <a:xfrm>
              <a:off x="12263162" y="4725275"/>
              <a:ext cx="105556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35">
              <a:extLst>
                <a:ext uri="{FF2B5EF4-FFF2-40B4-BE49-F238E27FC236}">
                  <a16:creationId xmlns:a16="http://schemas.microsoft.com/office/drawing/2014/main" id="{1A6CF973-83EF-4456-9B2C-781F6F38CD98}"/>
                </a:ext>
              </a:extLst>
            </p:cNvPr>
            <p:cNvSpPr/>
            <p:nvPr/>
          </p:nvSpPr>
          <p:spPr>
            <a:xfrm>
              <a:off x="12263162" y="4142891"/>
              <a:ext cx="105556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36">
              <a:extLst>
                <a:ext uri="{FF2B5EF4-FFF2-40B4-BE49-F238E27FC236}">
                  <a16:creationId xmlns:a16="http://schemas.microsoft.com/office/drawing/2014/main" id="{8F8AA272-989C-4D1B-8200-048BD16346E1}"/>
                </a:ext>
              </a:extLst>
            </p:cNvPr>
            <p:cNvSpPr/>
            <p:nvPr/>
          </p:nvSpPr>
          <p:spPr>
            <a:xfrm>
              <a:off x="12263162" y="3560508"/>
              <a:ext cx="105556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37">
              <a:extLst>
                <a:ext uri="{FF2B5EF4-FFF2-40B4-BE49-F238E27FC236}">
                  <a16:creationId xmlns:a16="http://schemas.microsoft.com/office/drawing/2014/main" id="{870E0092-B4D1-4B1D-A453-C58206167CBD}"/>
                </a:ext>
              </a:extLst>
            </p:cNvPr>
            <p:cNvSpPr/>
            <p:nvPr/>
          </p:nvSpPr>
          <p:spPr>
            <a:xfrm>
              <a:off x="12263162" y="2978125"/>
              <a:ext cx="105556" cy="0"/>
            </a:xfrm>
            <a:custGeom>
              <a:avLst/>
              <a:gdLst/>
              <a:ahLst/>
              <a:cxnLst/>
              <a:rect l="0" t="0" r="0" b="0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38">
              <a:extLst>
                <a:ext uri="{FF2B5EF4-FFF2-40B4-BE49-F238E27FC236}">
                  <a16:creationId xmlns:a16="http://schemas.microsoft.com/office/drawing/2014/main" id="{81F0A730-C682-428D-A8A1-7015C315F844}"/>
                </a:ext>
              </a:extLst>
            </p:cNvPr>
            <p:cNvSpPr/>
            <p:nvPr/>
          </p:nvSpPr>
          <p:spPr>
            <a:xfrm>
              <a:off x="12550476" y="4719631"/>
              <a:ext cx="342405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</a:t>
              </a:r>
            </a:p>
          </p:txBody>
        </p:sp>
        <p:sp>
          <p:nvSpPr>
            <p:cNvPr id="132" name="tx39">
              <a:extLst>
                <a:ext uri="{FF2B5EF4-FFF2-40B4-BE49-F238E27FC236}">
                  <a16:creationId xmlns:a16="http://schemas.microsoft.com/office/drawing/2014/main" id="{815FEBE0-C07C-498E-90D9-CD1C0E008EF5}"/>
                </a:ext>
              </a:extLst>
            </p:cNvPr>
            <p:cNvSpPr/>
            <p:nvPr/>
          </p:nvSpPr>
          <p:spPr>
            <a:xfrm>
              <a:off x="12550476" y="4137248"/>
              <a:ext cx="342405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</p:txBody>
        </p:sp>
        <p:sp>
          <p:nvSpPr>
            <p:cNvPr id="133" name="tx40">
              <a:extLst>
                <a:ext uri="{FF2B5EF4-FFF2-40B4-BE49-F238E27FC236}">
                  <a16:creationId xmlns:a16="http://schemas.microsoft.com/office/drawing/2014/main" id="{1E177F5C-3E54-417F-91CE-300A496A2681}"/>
                </a:ext>
              </a:extLst>
            </p:cNvPr>
            <p:cNvSpPr/>
            <p:nvPr/>
          </p:nvSpPr>
          <p:spPr>
            <a:xfrm>
              <a:off x="12550476" y="3554865"/>
              <a:ext cx="342405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</a:p>
          </p:txBody>
        </p:sp>
        <p:sp>
          <p:nvSpPr>
            <p:cNvPr id="134" name="tx41">
              <a:extLst>
                <a:ext uri="{FF2B5EF4-FFF2-40B4-BE49-F238E27FC236}">
                  <a16:creationId xmlns:a16="http://schemas.microsoft.com/office/drawing/2014/main" id="{9809D22F-A276-4EB1-8107-D4F582CF05B5}"/>
                </a:ext>
              </a:extLst>
            </p:cNvPr>
            <p:cNvSpPr/>
            <p:nvPr/>
          </p:nvSpPr>
          <p:spPr>
            <a:xfrm>
              <a:off x="12550476" y="2972482"/>
              <a:ext cx="342405" cy="1285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</a:p>
          </p:txBody>
        </p:sp>
        <p:sp>
          <p:nvSpPr>
            <p:cNvPr id="135" name="pl42">
              <a:extLst>
                <a:ext uri="{FF2B5EF4-FFF2-40B4-BE49-F238E27FC236}">
                  <a16:creationId xmlns:a16="http://schemas.microsoft.com/office/drawing/2014/main" id="{BD2B1A9C-FFE1-4928-BE75-1219B2A127FE}"/>
                </a:ext>
              </a:extLst>
            </p:cNvPr>
            <p:cNvSpPr/>
            <p:nvPr/>
          </p:nvSpPr>
          <p:spPr>
            <a:xfrm>
              <a:off x="12168163" y="2837575"/>
              <a:ext cx="95000" cy="1887700"/>
            </a:xfrm>
            <a:custGeom>
              <a:avLst/>
              <a:gdLst/>
              <a:ahLst/>
              <a:cxnLst/>
              <a:rect l="0" t="0" r="0" b="0"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43">
              <a:extLst>
                <a:ext uri="{FF2B5EF4-FFF2-40B4-BE49-F238E27FC236}">
                  <a16:creationId xmlns:a16="http://schemas.microsoft.com/office/drawing/2014/main" id="{CB080486-371C-4395-B8D4-45558CC9EA6E}"/>
                </a:ext>
              </a:extLst>
            </p:cNvPr>
            <p:cNvSpPr/>
            <p:nvPr/>
          </p:nvSpPr>
          <p:spPr>
            <a:xfrm>
              <a:off x="7547872" y="1893725"/>
              <a:ext cx="4287787" cy="3775400"/>
            </a:xfrm>
            <a:custGeom>
              <a:avLst/>
              <a:gdLst/>
              <a:ahLst/>
              <a:cxnLst/>
              <a:rect l="0" t="0" r="0" b="0"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E9C16EE-8B21-4C73-9D0E-3C0E79F4E65D}"/>
                </a:ext>
              </a:extLst>
            </p:cNvPr>
            <p:cNvSpPr txBox="1"/>
            <p:nvPr/>
          </p:nvSpPr>
          <p:spPr>
            <a:xfrm>
              <a:off x="-4407382" y="1796419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76C610C7-94C3-457B-AAE6-753B22260A6F}"/>
                </a:ext>
              </a:extLst>
            </p:cNvPr>
            <p:cNvSpPr txBox="1"/>
            <p:nvPr/>
          </p:nvSpPr>
          <p:spPr>
            <a:xfrm>
              <a:off x="1456789" y="1771594"/>
              <a:ext cx="364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B6845ED-4CDC-4A87-9ADA-E3402B702A40}"/>
                </a:ext>
              </a:extLst>
            </p:cNvPr>
            <p:cNvSpPr txBox="1"/>
            <p:nvPr/>
          </p:nvSpPr>
          <p:spPr>
            <a:xfrm>
              <a:off x="6986114" y="1750466"/>
              <a:ext cx="364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pic>
          <p:nvPicPr>
            <p:cNvPr id="1026" name="Picture 2" descr="ç¸å³å¾ç">
              <a:extLst>
                <a:ext uri="{FF2B5EF4-FFF2-40B4-BE49-F238E27FC236}">
                  <a16:creationId xmlns:a16="http://schemas.microsoft.com/office/drawing/2014/main" id="{AF205B6D-6141-44B2-9C03-81E8BAAFCB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1" t="3186" r="12041" b="50634"/>
            <a:stretch/>
          </p:blipFill>
          <p:spPr bwMode="auto">
            <a:xfrm>
              <a:off x="-3537780" y="1956700"/>
              <a:ext cx="1257686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ç¸å³å¾ç">
              <a:extLst>
                <a:ext uri="{FF2B5EF4-FFF2-40B4-BE49-F238E27FC236}">
                  <a16:creationId xmlns:a16="http://schemas.microsoft.com/office/drawing/2014/main" id="{B0BEF117-6D70-40E1-AA5E-4BCF510BEB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1" r="18950"/>
            <a:stretch/>
          </p:blipFill>
          <p:spPr bwMode="auto">
            <a:xfrm>
              <a:off x="-2274526" y="3181350"/>
              <a:ext cx="1257686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âå°éºâçå¾çæç´¢ç»æ">
              <a:extLst>
                <a:ext uri="{FF2B5EF4-FFF2-40B4-BE49-F238E27FC236}">
                  <a16:creationId xmlns:a16="http://schemas.microsoft.com/office/drawing/2014/main" id="{07C199CF-E42B-433C-9BFF-EE7B7CB93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2" t="23983" r="20334" b="40433"/>
            <a:stretch/>
          </p:blipFill>
          <p:spPr bwMode="auto">
            <a:xfrm>
              <a:off x="-1030748" y="4406000"/>
              <a:ext cx="1233322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ç¸å³å¾ç">
              <a:extLst>
                <a:ext uri="{FF2B5EF4-FFF2-40B4-BE49-F238E27FC236}">
                  <a16:creationId xmlns:a16="http://schemas.microsoft.com/office/drawing/2014/main" id="{05B8E967-20EB-4FCE-B435-15B365B999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1" t="3186" r="12041" b="50634"/>
            <a:stretch/>
          </p:blipFill>
          <p:spPr bwMode="auto">
            <a:xfrm>
              <a:off x="2253621" y="1956700"/>
              <a:ext cx="1257686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ç¸å³å¾ç">
              <a:extLst>
                <a:ext uri="{FF2B5EF4-FFF2-40B4-BE49-F238E27FC236}">
                  <a16:creationId xmlns:a16="http://schemas.microsoft.com/office/drawing/2014/main" id="{38202333-794D-473B-A98C-ADEFC4AE7D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1" r="18950"/>
            <a:stretch/>
          </p:blipFill>
          <p:spPr bwMode="auto">
            <a:xfrm>
              <a:off x="3516875" y="3181350"/>
              <a:ext cx="1257686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6" descr="âå°éºâçå¾çæç´¢ç»æ">
              <a:extLst>
                <a:ext uri="{FF2B5EF4-FFF2-40B4-BE49-F238E27FC236}">
                  <a16:creationId xmlns:a16="http://schemas.microsoft.com/office/drawing/2014/main" id="{553AD6B2-3294-4E6E-9BE0-1DDB62D839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2" t="23983" r="20334" b="40433"/>
            <a:stretch/>
          </p:blipFill>
          <p:spPr bwMode="auto">
            <a:xfrm>
              <a:off x="4760653" y="4406000"/>
              <a:ext cx="1233322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ç¸å³å¾ç">
              <a:extLst>
                <a:ext uri="{FF2B5EF4-FFF2-40B4-BE49-F238E27FC236}">
                  <a16:creationId xmlns:a16="http://schemas.microsoft.com/office/drawing/2014/main" id="{FAE6CF22-9246-442B-A54E-93548EE449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1" t="3186" r="12041" b="50634"/>
            <a:stretch/>
          </p:blipFill>
          <p:spPr bwMode="auto">
            <a:xfrm>
              <a:off x="7787481" y="1952625"/>
              <a:ext cx="1257686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4" descr="ç¸å³å¾ç">
              <a:extLst>
                <a:ext uri="{FF2B5EF4-FFF2-40B4-BE49-F238E27FC236}">
                  <a16:creationId xmlns:a16="http://schemas.microsoft.com/office/drawing/2014/main" id="{A9247D36-1A21-4E38-985A-AE97381524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1" r="18950"/>
            <a:stretch/>
          </p:blipFill>
          <p:spPr bwMode="auto">
            <a:xfrm>
              <a:off x="9050735" y="3177275"/>
              <a:ext cx="1257686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6" descr="âå°éºâçå¾çæç´¢ç»æ">
              <a:extLst>
                <a:ext uri="{FF2B5EF4-FFF2-40B4-BE49-F238E27FC236}">
                  <a16:creationId xmlns:a16="http://schemas.microsoft.com/office/drawing/2014/main" id="{64DBBEBF-C5AE-4714-A8BF-078847721F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2" t="23983" r="20334" b="40433"/>
            <a:stretch/>
          </p:blipFill>
          <p:spPr bwMode="auto">
            <a:xfrm>
              <a:off x="10294513" y="4401925"/>
              <a:ext cx="1233322" cy="121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YUNYI SHEN</cp:lastModifiedBy>
  <cp:revision>7</cp:revision>
  <dcterms:created xsi:type="dcterms:W3CDTF">2015-07-14T21:05:00Z</dcterms:created>
  <dcterms:modified xsi:type="dcterms:W3CDTF">2019-06-03T06:22:52Z</dcterms:modified>
</cp:coreProperties>
</file>