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84" y="102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700881" y="733425"/>
            <a:ext cx="8229600" cy="5943600"/>
            <a:chOff x="2610644" y="1295400"/>
            <a:chExt cx="5476874" cy="4972050"/>
          </a:xfrm>
        </p:grpSpPr>
        <p:sp>
          <p:nvSpPr>
            <p:cNvPr id="3" name="rc3"/>
            <p:cNvSpPr/>
            <p:nvPr/>
          </p:nvSpPr>
          <p:spPr>
            <a:xfrm>
              <a:off x="2610644" y="1295400"/>
              <a:ext cx="5476874" cy="4972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610644" y="1295400"/>
              <a:ext cx="5476874" cy="49720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195703" y="1364989"/>
              <a:ext cx="3273750" cy="392340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95703" y="5015332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195703" y="4243574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195703" y="3471816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195703" y="2700057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195703" y="1928299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95703" y="4629453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195703" y="3857695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195703" y="3085937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195703" y="2314178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95703" y="1542420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468516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923203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377891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832578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287266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741953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196641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445781" y="3389707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468516" y="3389707"/>
              <a:ext cx="0" cy="1720353"/>
            </a:xfrm>
            <a:custGeom>
              <a:avLst/>
              <a:gdLst/>
              <a:ahLst/>
              <a:cxnLst/>
              <a:rect l="0" t="0" r="0" b="0"/>
              <a:pathLst>
                <a:path h="1720353">
                  <a:moveTo>
                    <a:pt x="0" y="0"/>
                  </a:moveTo>
                  <a:lnTo>
                    <a:pt x="0" y="172035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445781" y="5110060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900469" y="3009394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923203" y="3009394"/>
              <a:ext cx="0" cy="1626287"/>
            </a:xfrm>
            <a:custGeom>
              <a:avLst/>
              <a:gdLst/>
              <a:ahLst/>
              <a:cxnLst/>
              <a:rect l="0" t="0" r="0" b="0"/>
              <a:pathLst>
                <a:path h="1626287">
                  <a:moveTo>
                    <a:pt x="0" y="0"/>
                  </a:moveTo>
                  <a:lnTo>
                    <a:pt x="0" y="162628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900469" y="4635682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19219" y="1543325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741953" y="1543325"/>
              <a:ext cx="0" cy="1205041"/>
            </a:xfrm>
            <a:custGeom>
              <a:avLst/>
              <a:gdLst/>
              <a:ahLst/>
              <a:cxnLst/>
              <a:rect l="0" t="0" r="0" b="0"/>
              <a:pathLst>
                <a:path h="1205041">
                  <a:moveTo>
                    <a:pt x="0" y="0"/>
                  </a:moveTo>
                  <a:lnTo>
                    <a:pt x="0" y="120504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719219" y="2748366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173906" y="1584305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196641" y="1584305"/>
              <a:ext cx="0" cy="1062863"/>
            </a:xfrm>
            <a:custGeom>
              <a:avLst/>
              <a:gdLst/>
              <a:ahLst/>
              <a:cxnLst/>
              <a:rect l="0" t="0" r="0" b="0"/>
              <a:pathLst>
                <a:path h="1062863">
                  <a:moveTo>
                    <a:pt x="0" y="0"/>
                  </a:moveTo>
                  <a:lnTo>
                    <a:pt x="0" y="106286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173906" y="2647168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809844" y="1756098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32578" y="1756098"/>
              <a:ext cx="0" cy="1126803"/>
            </a:xfrm>
            <a:custGeom>
              <a:avLst/>
              <a:gdLst/>
              <a:ahLst/>
              <a:cxnLst/>
              <a:rect l="0" t="0" r="0" b="0"/>
              <a:pathLst>
                <a:path h="1126803">
                  <a:moveTo>
                    <a:pt x="0" y="0"/>
                  </a:moveTo>
                  <a:lnTo>
                    <a:pt x="0" y="112680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809844" y="2882901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264531" y="2699899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287266" y="2699899"/>
              <a:ext cx="0" cy="967734"/>
            </a:xfrm>
            <a:custGeom>
              <a:avLst/>
              <a:gdLst/>
              <a:ahLst/>
              <a:cxnLst/>
              <a:rect l="0" t="0" r="0" b="0"/>
              <a:pathLst>
                <a:path h="967734">
                  <a:moveTo>
                    <a:pt x="0" y="0"/>
                  </a:moveTo>
                  <a:lnTo>
                    <a:pt x="0" y="96773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264531" y="3667633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355156" y="2153215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377891" y="2153215"/>
              <a:ext cx="0" cy="1518702"/>
            </a:xfrm>
            <a:custGeom>
              <a:avLst/>
              <a:gdLst/>
              <a:ahLst/>
              <a:cxnLst/>
              <a:rect l="0" t="0" r="0" b="0"/>
              <a:pathLst>
                <a:path h="1518702">
                  <a:moveTo>
                    <a:pt x="0" y="0"/>
                  </a:moveTo>
                  <a:lnTo>
                    <a:pt x="0" y="151870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355156" y="3671917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443690" y="4102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898377" y="3720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717127" y="2095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6171815" y="2079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807752" y="2301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262440" y="313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353065" y="29046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2843602" y="4582076"/>
              <a:ext cx="289470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843602" y="3810318"/>
              <a:ext cx="289470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843602" y="3038560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43602" y="22668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843602" y="1495043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3160908" y="46294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3160908" y="38576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3160908" y="30859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3160908" y="23141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3160908" y="15424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3468516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3923203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4377891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4832578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287266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741953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196641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2955497" y="5538287"/>
              <a:ext cx="628240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env_Fisher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3373980" y="5553284"/>
              <a:ext cx="670656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env_Marten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3973326" y="5493364"/>
              <a:ext cx="501178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eta_F_M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4168972" y="5600662"/>
              <a:ext cx="804664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J_inter_Fisher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4587456" y="5615659"/>
              <a:ext cx="847080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J_inter_Marten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5078347" y="5600662"/>
              <a:ext cx="804664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J_intra_Fisher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5496831" y="5615659"/>
              <a:ext cx="847080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J_intra_Marten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14229" y="6043774"/>
              <a:ext cx="636699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parameter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2562429" y="3275874"/>
              <a:ext cx="333970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6608631" y="3041143"/>
              <a:ext cx="1409298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tx78"/>
            <p:cNvSpPr/>
            <p:nvPr/>
          </p:nvSpPr>
          <p:spPr>
            <a:xfrm>
              <a:off x="6678220" y="3104407"/>
              <a:ext cx="302933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point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6678220" y="332319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6700166" y="343292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763122" y="34080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tx82"/>
            <p:cNvSpPr/>
            <p:nvPr/>
          </p:nvSpPr>
          <p:spPr>
            <a:xfrm>
              <a:off x="6967265" y="3369350"/>
              <a:ext cx="913070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Posterior Samples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Administrator</cp:lastModifiedBy>
  <cp:revision>6</cp:revision>
  <dcterms:created xsi:type="dcterms:W3CDTF">2015-07-14T21:05:00Z</dcterms:created>
  <dcterms:modified xsi:type="dcterms:W3CDTF">2019-04-10T15:19:29Z</dcterms:modified>
</cp:coreProperties>
</file>