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6e42bdb7f59rId000002.png"/><Relationship Id="rId3" Type="http://schemas.openxmlformats.org/officeDocument/2006/relationships/image" Target="../media/16e42bdb7f59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1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878184"/>
              <a:ext cx="0" cy="1500162"/>
            </a:xfrm>
            <a:custGeom>
              <a:avLst/>
              <a:pathLst>
                <a:path w="0" h="1500162">
                  <a:moveTo>
                    <a:pt x="0" y="15001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37834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2832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87829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62826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37823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1282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287818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599458" y="432149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07146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82144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57141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32138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07135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82133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2019-05-19T11:06:10Z</dcterms:modified>
</cp:coreProperties>
</file>