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6e47eff5a30rId000002.png"/><Relationship Id="rId3" Type="http://schemas.openxmlformats.org/officeDocument/2006/relationships/image" Target="../media/16e47eff5a30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35124"/>
              <a:ext cx="0" cy="1572486"/>
            </a:xfrm>
            <a:custGeom>
              <a:avLst/>
              <a:pathLst>
                <a:path w="0" h="1572486">
                  <a:moveTo>
                    <a:pt x="0" y="15724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5076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24552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98344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72136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45928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319720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6577" y="293512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599458" y="445075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18867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92659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66451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40243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14035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287827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2019-05-19T11:06:54Z</dcterms:modified>
</cp:coreProperties>
</file>