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84" y="102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gdLst/>
              <a:ahLst/>
              <a:cxnLst/>
              <a:rect l="0" t="0" r="0" b="0"/>
              <a:pathLst>
                <a:path w="3270379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gdLst/>
              <a:ahLst/>
              <a:cxnLst/>
              <a:rect l="0" t="0" r="0" b="0"/>
              <a:pathLst>
                <a:path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3343479"/>
              <a:ext cx="0" cy="961213"/>
            </a:xfrm>
            <a:custGeom>
              <a:avLst/>
              <a:gdLst/>
              <a:ahLst/>
              <a:cxnLst/>
              <a:rect l="0" t="0" r="0" b="0"/>
              <a:pathLst>
                <a:path h="961213">
                  <a:moveTo>
                    <a:pt x="0" y="9612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416577" y="430469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416577" y="382408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416577" y="3343479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7599458" y="4247840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99458" y="3767234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99458" y="3286627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gdLst/>
              <a:ahLst/>
              <a:cxnLst/>
              <a:rect l="0" t="0" r="0" b="0"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gdLst/>
              <a:ahLst/>
              <a:cxnLst/>
              <a:rect l="0" t="0" r="0" b="0"/>
              <a:pathLst>
                <a:path w="3270379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gdLst/>
              <a:ahLst/>
              <a:cxnLst/>
              <a:rect l="0" t="0" r="0" b="0"/>
              <a:pathLst>
                <a:path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3001591"/>
              <a:ext cx="0" cy="1344293"/>
            </a:xfrm>
            <a:custGeom>
              <a:avLst/>
              <a:gdLst/>
              <a:ahLst/>
              <a:cxnLst/>
              <a:rect l="0" t="0" r="0" b="0"/>
              <a:pathLst>
                <a:path h="1344293">
                  <a:moveTo>
                    <a:pt x="0" y="134429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416577" y="4345885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416577" y="412183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416577" y="3897787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416577" y="367373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416577" y="3449689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416577" y="322564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416577" y="300159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tx41"/>
            <p:cNvSpPr/>
            <p:nvPr/>
          </p:nvSpPr>
          <p:spPr>
            <a:xfrm>
              <a:off x="7599458" y="4289032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4064983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3840934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99458" y="361688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99458" y="3392837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99458" y="3168788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9458" y="2944739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gdLst/>
              <a:ahLst/>
              <a:cxnLst/>
              <a:rect l="0" t="0" r="0" b="0"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56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gdLst/>
              <a:ahLst/>
              <a:cxnLst/>
              <a:rect l="0" t="0" r="0" b="0"/>
              <a:pathLst>
                <a:path w="3270379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gdLst/>
              <a:ahLst/>
              <a:cxnLst/>
              <a:rect l="0" t="0" r="0" b="0"/>
              <a:pathLst>
                <a:path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2935124"/>
              <a:ext cx="0" cy="1572486"/>
            </a:xfrm>
            <a:custGeom>
              <a:avLst/>
              <a:gdLst/>
              <a:ahLst/>
              <a:cxnLst/>
              <a:rect l="0" t="0" r="0" b="0"/>
              <a:pathLst>
                <a:path h="1572486">
                  <a:moveTo>
                    <a:pt x="0" y="15724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416577" y="450761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416577" y="4245529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416577" y="398344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416577" y="3721367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416577" y="345928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416577" y="3197205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416577" y="293512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tx41"/>
            <p:cNvSpPr/>
            <p:nvPr/>
          </p:nvSpPr>
          <p:spPr>
            <a:xfrm>
              <a:off x="7599458" y="4450758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4188677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3926596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99458" y="366451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99458" y="3402434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99458" y="3140353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9458" y="2878271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0.12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gdLst/>
              <a:ahLst/>
              <a:cxnLst/>
              <a:rect l="0" t="0" r="0" b="0"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481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Application>Microsoft Office PowerPoint</Application>
  <PresentationFormat>Custom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Administrator</cp:lastModifiedBy>
  <cp:revision>6</cp:revision>
  <dcterms:created xsi:type="dcterms:W3CDTF">2015-07-14T21:05:00Z</dcterms:created>
  <dcterms:modified xsi:type="dcterms:W3CDTF">2019-05-19T16:11:48Z</dcterms:modified>
</cp:coreProperties>
</file>