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6e4291236earId000002.png"/><Relationship Id="rId3" Type="http://schemas.openxmlformats.org/officeDocument/2006/relationships/image" Target="../media/16e4291236ea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001591"/>
              <a:ext cx="0" cy="1344293"/>
            </a:xfrm>
            <a:custGeom>
              <a:avLst/>
              <a:pathLst>
                <a:path w="0" h="1344293">
                  <a:moveTo>
                    <a:pt x="0" y="13442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34588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2183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89778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67373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44968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22564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300159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599458" y="4289032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06498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84093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61688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39283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16878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94473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2019-05-19T11:05:32Z</dcterms:modified>
</cp:coreProperties>
</file>