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326" y="84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c3"/>
          <p:cNvSpPr/>
          <p:nvPr/>
        </p:nvSpPr>
        <p:spPr>
          <a:xfrm>
            <a:off x="810346" y="61460"/>
            <a:ext cx="3977481" cy="35598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" name="pl4"/>
          <p:cNvSpPr/>
          <p:nvPr/>
        </p:nvSpPr>
        <p:spPr>
          <a:xfrm>
            <a:off x="1508811" y="2950988"/>
            <a:ext cx="2350527" cy="0"/>
          </a:xfrm>
          <a:custGeom>
            <a:avLst/>
            <a:gdLst/>
            <a:ahLst/>
            <a:cxnLst/>
            <a:rect l="0" t="0" r="0" b="0"/>
            <a:pathLst>
              <a:path w="3270379">
                <a:moveTo>
                  <a:pt x="0" y="0"/>
                </a:moveTo>
                <a:lnTo>
                  <a:pt x="3270379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pl5"/>
          <p:cNvSpPr/>
          <p:nvPr/>
        </p:nvSpPr>
        <p:spPr>
          <a:xfrm>
            <a:off x="1508811" y="2950988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1978917" y="2950988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2449022" y="2950988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2919128" y="2950988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3389233" y="2950988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3859339" y="2950988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1349257" y="600371"/>
            <a:ext cx="0" cy="2350617"/>
          </a:xfrm>
          <a:custGeom>
            <a:avLst/>
            <a:gdLst/>
            <a:ahLst/>
            <a:cxnLst/>
            <a:rect l="0" t="0" r="0" b="0"/>
            <a:pathLst>
              <a:path h="3270504">
                <a:moveTo>
                  <a:pt x="0" y="327050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1283536" y="2950988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1283536" y="2480864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1283536" y="2010741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1283536" y="1540617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1283536" y="1070494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l23"/>
          <p:cNvSpPr/>
          <p:nvPr/>
        </p:nvSpPr>
        <p:spPr>
          <a:xfrm>
            <a:off x="1283536" y="600371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" name="pl30"/>
          <p:cNvSpPr/>
          <p:nvPr/>
        </p:nvSpPr>
        <p:spPr>
          <a:xfrm>
            <a:off x="1349257" y="600371"/>
            <a:ext cx="2669636" cy="2350617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pic>
        <p:nvPicPr>
          <p:cNvPr id="31" name="pic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811" y="600371"/>
            <a:ext cx="2350527" cy="2350617"/>
          </a:xfrm>
          <a:prstGeom prst="rect">
            <a:avLst/>
          </a:prstGeom>
        </p:spPr>
      </p:pic>
      <p:pic>
        <p:nvPicPr>
          <p:cNvPr id="32" name="pic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5914" y="1188025"/>
            <a:ext cx="59148" cy="1175308"/>
          </a:xfrm>
          <a:prstGeom prst="rect">
            <a:avLst/>
          </a:prstGeom>
        </p:spPr>
      </p:pic>
      <p:sp>
        <p:nvSpPr>
          <p:cNvPr id="33" name="pl33"/>
          <p:cNvSpPr/>
          <p:nvPr/>
        </p:nvSpPr>
        <p:spPr>
          <a:xfrm>
            <a:off x="4285062" y="1381382"/>
            <a:ext cx="0" cy="981951"/>
          </a:xfrm>
          <a:custGeom>
            <a:avLst/>
            <a:gdLst/>
            <a:ahLst/>
            <a:cxnLst/>
            <a:rect l="0" t="0" r="0" b="0"/>
            <a:pathLst>
              <a:path h="1366226">
                <a:moveTo>
                  <a:pt x="0" y="1366226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l34"/>
          <p:cNvSpPr/>
          <p:nvPr/>
        </p:nvSpPr>
        <p:spPr>
          <a:xfrm>
            <a:off x="4285062" y="2363334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l35"/>
          <p:cNvSpPr/>
          <p:nvPr/>
        </p:nvSpPr>
        <p:spPr>
          <a:xfrm>
            <a:off x="4285062" y="2117846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l36"/>
          <p:cNvSpPr/>
          <p:nvPr/>
        </p:nvSpPr>
        <p:spPr>
          <a:xfrm>
            <a:off x="4285062" y="1872358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l37"/>
          <p:cNvSpPr/>
          <p:nvPr/>
        </p:nvSpPr>
        <p:spPr>
          <a:xfrm>
            <a:off x="4285062" y="1626870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pl38"/>
          <p:cNvSpPr/>
          <p:nvPr/>
        </p:nvSpPr>
        <p:spPr>
          <a:xfrm>
            <a:off x="4285062" y="1381382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" name="tx39"/>
          <p:cNvSpPr/>
          <p:nvPr/>
        </p:nvSpPr>
        <p:spPr>
          <a:xfrm>
            <a:off x="4416505" y="2322472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0.00</a:t>
            </a:r>
          </a:p>
        </p:txBody>
      </p:sp>
      <p:sp>
        <p:nvSpPr>
          <p:cNvPr id="40" name="tx40"/>
          <p:cNvSpPr/>
          <p:nvPr/>
        </p:nvSpPr>
        <p:spPr>
          <a:xfrm>
            <a:off x="4416505" y="2076984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0.02</a:t>
            </a:r>
          </a:p>
        </p:txBody>
      </p:sp>
      <p:sp>
        <p:nvSpPr>
          <p:cNvPr id="41" name="tx41"/>
          <p:cNvSpPr/>
          <p:nvPr/>
        </p:nvSpPr>
        <p:spPr>
          <a:xfrm>
            <a:off x="4416505" y="1831496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0.04</a:t>
            </a:r>
          </a:p>
        </p:txBody>
      </p:sp>
      <p:sp>
        <p:nvSpPr>
          <p:cNvPr id="42" name="tx42"/>
          <p:cNvSpPr/>
          <p:nvPr/>
        </p:nvSpPr>
        <p:spPr>
          <a:xfrm>
            <a:off x="4416505" y="1586009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0.06</a:t>
            </a:r>
          </a:p>
        </p:txBody>
      </p:sp>
      <p:sp>
        <p:nvSpPr>
          <p:cNvPr id="43" name="tx43"/>
          <p:cNvSpPr/>
          <p:nvPr/>
        </p:nvSpPr>
        <p:spPr>
          <a:xfrm>
            <a:off x="4416505" y="1340521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0.08</a:t>
            </a:r>
          </a:p>
        </p:txBody>
      </p:sp>
      <p:sp>
        <p:nvSpPr>
          <p:cNvPr id="44" name="pl44"/>
          <p:cNvSpPr/>
          <p:nvPr/>
        </p:nvSpPr>
        <p:spPr>
          <a:xfrm>
            <a:off x="4225914" y="1188025"/>
            <a:ext cx="59148" cy="1175308"/>
          </a:xfrm>
          <a:custGeom>
            <a:avLst/>
            <a:gdLst/>
            <a:ahLst/>
            <a:cxnLst/>
            <a:rect l="0" t="0" r="0" b="0"/>
            <a:pathLst>
              <a:path w="82295" h="1635252">
                <a:moveTo>
                  <a:pt x="0" y="1635252"/>
                </a:moveTo>
                <a:lnTo>
                  <a:pt x="82295" y="1635252"/>
                </a:lnTo>
                <a:lnTo>
                  <a:pt x="82295" y="0"/>
                </a:lnTo>
                <a:lnTo>
                  <a:pt x="0" y="0"/>
                </a:lnTo>
                <a:lnTo>
                  <a:pt x="0" y="1635252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l45"/>
          <p:cNvSpPr/>
          <p:nvPr/>
        </p:nvSpPr>
        <p:spPr>
          <a:xfrm>
            <a:off x="1349257" y="600371"/>
            <a:ext cx="2669636" cy="2350617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l4"/>
          <p:cNvSpPr/>
          <p:nvPr/>
        </p:nvSpPr>
        <p:spPr>
          <a:xfrm>
            <a:off x="6580946" y="2981116"/>
            <a:ext cx="2350527" cy="0"/>
          </a:xfrm>
          <a:custGeom>
            <a:avLst/>
            <a:gdLst/>
            <a:ahLst/>
            <a:cxnLst/>
            <a:rect l="0" t="0" r="0" b="0"/>
            <a:pathLst>
              <a:path w="3270379">
                <a:moveTo>
                  <a:pt x="0" y="0"/>
                </a:moveTo>
                <a:lnTo>
                  <a:pt x="3270379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" name="pl5"/>
          <p:cNvSpPr/>
          <p:nvPr/>
        </p:nvSpPr>
        <p:spPr>
          <a:xfrm>
            <a:off x="6580946" y="2981116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" name="pl6"/>
          <p:cNvSpPr/>
          <p:nvPr/>
        </p:nvSpPr>
        <p:spPr>
          <a:xfrm>
            <a:off x="7051052" y="2981116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" name="pl7"/>
          <p:cNvSpPr/>
          <p:nvPr/>
        </p:nvSpPr>
        <p:spPr>
          <a:xfrm>
            <a:off x="7521157" y="2981116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" name="pl8"/>
          <p:cNvSpPr/>
          <p:nvPr/>
        </p:nvSpPr>
        <p:spPr>
          <a:xfrm>
            <a:off x="7991263" y="2981116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3" name="pl9"/>
          <p:cNvSpPr/>
          <p:nvPr/>
        </p:nvSpPr>
        <p:spPr>
          <a:xfrm>
            <a:off x="8461368" y="2981116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4" name="pl10"/>
          <p:cNvSpPr/>
          <p:nvPr/>
        </p:nvSpPr>
        <p:spPr>
          <a:xfrm>
            <a:off x="8931474" y="2981116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" name="pl17"/>
          <p:cNvSpPr/>
          <p:nvPr/>
        </p:nvSpPr>
        <p:spPr>
          <a:xfrm>
            <a:off x="6421392" y="630499"/>
            <a:ext cx="0" cy="2350617"/>
          </a:xfrm>
          <a:custGeom>
            <a:avLst/>
            <a:gdLst/>
            <a:ahLst/>
            <a:cxnLst/>
            <a:rect l="0" t="0" r="0" b="0"/>
            <a:pathLst>
              <a:path h="3270504">
                <a:moveTo>
                  <a:pt x="0" y="327050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pl18"/>
          <p:cNvSpPr/>
          <p:nvPr/>
        </p:nvSpPr>
        <p:spPr>
          <a:xfrm>
            <a:off x="6355671" y="2981116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" name="pl19"/>
          <p:cNvSpPr/>
          <p:nvPr/>
        </p:nvSpPr>
        <p:spPr>
          <a:xfrm>
            <a:off x="6355671" y="2510992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" name="pl20"/>
          <p:cNvSpPr/>
          <p:nvPr/>
        </p:nvSpPr>
        <p:spPr>
          <a:xfrm>
            <a:off x="6355671" y="2040869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" name="pl21"/>
          <p:cNvSpPr/>
          <p:nvPr/>
        </p:nvSpPr>
        <p:spPr>
          <a:xfrm>
            <a:off x="6355671" y="1570745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" name="pl22"/>
          <p:cNvSpPr/>
          <p:nvPr/>
        </p:nvSpPr>
        <p:spPr>
          <a:xfrm>
            <a:off x="6355671" y="1100622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" name="pl23"/>
          <p:cNvSpPr/>
          <p:nvPr/>
        </p:nvSpPr>
        <p:spPr>
          <a:xfrm>
            <a:off x="6355671" y="630499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" name="pl30"/>
          <p:cNvSpPr/>
          <p:nvPr/>
        </p:nvSpPr>
        <p:spPr>
          <a:xfrm>
            <a:off x="6421392" y="630499"/>
            <a:ext cx="2669636" cy="2350617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pic>
        <p:nvPicPr>
          <p:cNvPr id="75" name="pic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0946" y="630499"/>
            <a:ext cx="2350527" cy="2350617"/>
          </a:xfrm>
          <a:prstGeom prst="rect">
            <a:avLst/>
          </a:prstGeom>
        </p:spPr>
      </p:pic>
      <p:pic>
        <p:nvPicPr>
          <p:cNvPr id="76" name="pic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8049" y="1218153"/>
            <a:ext cx="59148" cy="1175308"/>
          </a:xfrm>
          <a:prstGeom prst="rect">
            <a:avLst/>
          </a:prstGeom>
        </p:spPr>
      </p:pic>
      <p:sp>
        <p:nvSpPr>
          <p:cNvPr id="77" name="pl33"/>
          <p:cNvSpPr/>
          <p:nvPr/>
        </p:nvSpPr>
        <p:spPr>
          <a:xfrm>
            <a:off x="9357197" y="1252394"/>
            <a:ext cx="0" cy="1109302"/>
          </a:xfrm>
          <a:custGeom>
            <a:avLst/>
            <a:gdLst/>
            <a:ahLst/>
            <a:cxnLst/>
            <a:rect l="0" t="0" r="0" b="0"/>
            <a:pathLst>
              <a:path h="1543415">
                <a:moveTo>
                  <a:pt x="0" y="1543415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8" name="pl34"/>
          <p:cNvSpPr/>
          <p:nvPr/>
        </p:nvSpPr>
        <p:spPr>
          <a:xfrm>
            <a:off x="9357197" y="2361697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9" name="pl35"/>
          <p:cNvSpPr/>
          <p:nvPr/>
        </p:nvSpPr>
        <p:spPr>
          <a:xfrm>
            <a:off x="9357197" y="2203225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" name="pl36"/>
          <p:cNvSpPr/>
          <p:nvPr/>
        </p:nvSpPr>
        <p:spPr>
          <a:xfrm>
            <a:off x="9357197" y="2044753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" name="pl37"/>
          <p:cNvSpPr/>
          <p:nvPr/>
        </p:nvSpPr>
        <p:spPr>
          <a:xfrm>
            <a:off x="9357197" y="1886281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" name="pl38"/>
          <p:cNvSpPr/>
          <p:nvPr/>
        </p:nvSpPr>
        <p:spPr>
          <a:xfrm>
            <a:off x="9357197" y="1727809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" name="pl39"/>
          <p:cNvSpPr/>
          <p:nvPr/>
        </p:nvSpPr>
        <p:spPr>
          <a:xfrm>
            <a:off x="9357197" y="1569337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" name="pl40"/>
          <p:cNvSpPr/>
          <p:nvPr/>
        </p:nvSpPr>
        <p:spPr>
          <a:xfrm>
            <a:off x="9357197" y="1410866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5" name="pl41"/>
          <p:cNvSpPr/>
          <p:nvPr/>
        </p:nvSpPr>
        <p:spPr>
          <a:xfrm>
            <a:off x="9357197" y="1252394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6" name="tx42"/>
          <p:cNvSpPr/>
          <p:nvPr/>
        </p:nvSpPr>
        <p:spPr>
          <a:xfrm>
            <a:off x="9488640" y="2320835"/>
            <a:ext cx="249662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-0.15</a:t>
            </a:r>
          </a:p>
        </p:txBody>
      </p:sp>
      <p:sp>
        <p:nvSpPr>
          <p:cNvPr id="87" name="tx43"/>
          <p:cNvSpPr/>
          <p:nvPr/>
        </p:nvSpPr>
        <p:spPr>
          <a:xfrm>
            <a:off x="9488640" y="2162363"/>
            <a:ext cx="249662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-0.10</a:t>
            </a:r>
          </a:p>
        </p:txBody>
      </p:sp>
      <p:sp>
        <p:nvSpPr>
          <p:cNvPr id="88" name="tx44"/>
          <p:cNvSpPr/>
          <p:nvPr/>
        </p:nvSpPr>
        <p:spPr>
          <a:xfrm>
            <a:off x="9488640" y="2003892"/>
            <a:ext cx="249662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-0.05</a:t>
            </a:r>
          </a:p>
        </p:txBody>
      </p:sp>
      <p:sp>
        <p:nvSpPr>
          <p:cNvPr id="89" name="tx45"/>
          <p:cNvSpPr/>
          <p:nvPr/>
        </p:nvSpPr>
        <p:spPr>
          <a:xfrm>
            <a:off x="9488640" y="1845420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0.00</a:t>
            </a:r>
          </a:p>
        </p:txBody>
      </p:sp>
      <p:sp>
        <p:nvSpPr>
          <p:cNvPr id="90" name="tx46"/>
          <p:cNvSpPr/>
          <p:nvPr/>
        </p:nvSpPr>
        <p:spPr>
          <a:xfrm>
            <a:off x="9488640" y="1686948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0.05</a:t>
            </a:r>
          </a:p>
        </p:txBody>
      </p:sp>
      <p:sp>
        <p:nvSpPr>
          <p:cNvPr id="91" name="tx47"/>
          <p:cNvSpPr/>
          <p:nvPr/>
        </p:nvSpPr>
        <p:spPr>
          <a:xfrm>
            <a:off x="9488640" y="1528476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0.10</a:t>
            </a:r>
          </a:p>
        </p:txBody>
      </p:sp>
      <p:sp>
        <p:nvSpPr>
          <p:cNvPr id="92" name="tx48"/>
          <p:cNvSpPr/>
          <p:nvPr/>
        </p:nvSpPr>
        <p:spPr>
          <a:xfrm>
            <a:off x="9488640" y="1370004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0.15</a:t>
            </a:r>
          </a:p>
        </p:txBody>
      </p:sp>
      <p:sp>
        <p:nvSpPr>
          <p:cNvPr id="93" name="tx49"/>
          <p:cNvSpPr/>
          <p:nvPr/>
        </p:nvSpPr>
        <p:spPr>
          <a:xfrm>
            <a:off x="9488640" y="1211532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0.20</a:t>
            </a:r>
          </a:p>
        </p:txBody>
      </p:sp>
      <p:sp>
        <p:nvSpPr>
          <p:cNvPr id="94" name="pl50"/>
          <p:cNvSpPr/>
          <p:nvPr/>
        </p:nvSpPr>
        <p:spPr>
          <a:xfrm>
            <a:off x="9298049" y="1218153"/>
            <a:ext cx="59148" cy="1175308"/>
          </a:xfrm>
          <a:custGeom>
            <a:avLst/>
            <a:gdLst/>
            <a:ahLst/>
            <a:cxnLst/>
            <a:rect l="0" t="0" r="0" b="0"/>
            <a:pathLst>
              <a:path w="82295" h="1635252">
                <a:moveTo>
                  <a:pt x="0" y="1635252"/>
                </a:moveTo>
                <a:lnTo>
                  <a:pt x="82295" y="1635252"/>
                </a:lnTo>
                <a:lnTo>
                  <a:pt x="82295" y="0"/>
                </a:lnTo>
                <a:lnTo>
                  <a:pt x="0" y="0"/>
                </a:lnTo>
                <a:lnTo>
                  <a:pt x="0" y="1635252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5" name="pl51"/>
          <p:cNvSpPr/>
          <p:nvPr/>
        </p:nvSpPr>
        <p:spPr>
          <a:xfrm>
            <a:off x="6421392" y="630499"/>
            <a:ext cx="2669636" cy="2350617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8" name="pl4"/>
          <p:cNvSpPr/>
          <p:nvPr/>
        </p:nvSpPr>
        <p:spPr>
          <a:xfrm>
            <a:off x="4087988" y="6692419"/>
            <a:ext cx="2124040" cy="0"/>
          </a:xfrm>
          <a:custGeom>
            <a:avLst/>
            <a:gdLst/>
            <a:ahLst/>
            <a:cxnLst/>
            <a:rect l="0" t="0" r="0" b="0"/>
            <a:pathLst>
              <a:path w="3270379">
                <a:moveTo>
                  <a:pt x="0" y="0"/>
                </a:moveTo>
                <a:lnTo>
                  <a:pt x="3270379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9" name="pl5"/>
          <p:cNvSpPr/>
          <p:nvPr/>
        </p:nvSpPr>
        <p:spPr>
          <a:xfrm>
            <a:off x="4087988" y="6692419"/>
            <a:ext cx="0" cy="64266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0" name="pl6"/>
          <p:cNvSpPr/>
          <p:nvPr/>
        </p:nvSpPr>
        <p:spPr>
          <a:xfrm>
            <a:off x="4512796" y="6692419"/>
            <a:ext cx="0" cy="64266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1" name="pl7"/>
          <p:cNvSpPr/>
          <p:nvPr/>
        </p:nvSpPr>
        <p:spPr>
          <a:xfrm>
            <a:off x="4937604" y="6692419"/>
            <a:ext cx="0" cy="64266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2" name="pl8"/>
          <p:cNvSpPr/>
          <p:nvPr/>
        </p:nvSpPr>
        <p:spPr>
          <a:xfrm>
            <a:off x="5362413" y="6692419"/>
            <a:ext cx="0" cy="64266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l9"/>
          <p:cNvSpPr/>
          <p:nvPr/>
        </p:nvSpPr>
        <p:spPr>
          <a:xfrm>
            <a:off x="5787221" y="6692419"/>
            <a:ext cx="0" cy="64266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4" name="pl10"/>
          <p:cNvSpPr/>
          <p:nvPr/>
        </p:nvSpPr>
        <p:spPr>
          <a:xfrm>
            <a:off x="6212029" y="6692419"/>
            <a:ext cx="0" cy="64266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l17"/>
          <p:cNvSpPr/>
          <p:nvPr/>
        </p:nvSpPr>
        <p:spPr>
          <a:xfrm>
            <a:off x="3943808" y="4393814"/>
            <a:ext cx="0" cy="2298605"/>
          </a:xfrm>
          <a:custGeom>
            <a:avLst/>
            <a:gdLst/>
            <a:ahLst/>
            <a:cxnLst/>
            <a:rect l="0" t="0" r="0" b="0"/>
            <a:pathLst>
              <a:path h="3270504">
                <a:moveTo>
                  <a:pt x="0" y="327050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18"/>
          <p:cNvSpPr/>
          <p:nvPr/>
        </p:nvSpPr>
        <p:spPr>
          <a:xfrm>
            <a:off x="3884420" y="6692419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3" name="pl19"/>
          <p:cNvSpPr/>
          <p:nvPr/>
        </p:nvSpPr>
        <p:spPr>
          <a:xfrm>
            <a:off x="3884420" y="6232698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4" name="pl20"/>
          <p:cNvSpPr/>
          <p:nvPr/>
        </p:nvSpPr>
        <p:spPr>
          <a:xfrm>
            <a:off x="3884420" y="5772977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" name="pl21"/>
          <p:cNvSpPr/>
          <p:nvPr/>
        </p:nvSpPr>
        <p:spPr>
          <a:xfrm>
            <a:off x="3884420" y="5313256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pl22"/>
          <p:cNvSpPr/>
          <p:nvPr/>
        </p:nvSpPr>
        <p:spPr>
          <a:xfrm>
            <a:off x="3884420" y="4853534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" name="pl23"/>
          <p:cNvSpPr/>
          <p:nvPr/>
        </p:nvSpPr>
        <p:spPr>
          <a:xfrm>
            <a:off x="3884420" y="4393814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4" name="pl30"/>
          <p:cNvSpPr/>
          <p:nvPr/>
        </p:nvSpPr>
        <p:spPr>
          <a:xfrm>
            <a:off x="3943808" y="4393814"/>
            <a:ext cx="2412401" cy="2298605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pic>
        <p:nvPicPr>
          <p:cNvPr id="125" name="pic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87988" y="4393814"/>
            <a:ext cx="2124040" cy="2298605"/>
          </a:xfrm>
          <a:prstGeom prst="rect">
            <a:avLst/>
          </a:prstGeom>
        </p:spPr>
      </p:pic>
      <p:pic>
        <p:nvPicPr>
          <p:cNvPr id="126" name="pic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3283" y="4968465"/>
            <a:ext cx="53449" cy="1149303"/>
          </a:xfrm>
          <a:prstGeom prst="rect">
            <a:avLst/>
          </a:prstGeom>
        </p:spPr>
      </p:pic>
      <p:sp>
        <p:nvSpPr>
          <p:cNvPr id="127" name="pl33"/>
          <p:cNvSpPr/>
          <p:nvPr/>
        </p:nvSpPr>
        <p:spPr>
          <a:xfrm>
            <a:off x="6596732" y="5011429"/>
            <a:ext cx="0" cy="1088844"/>
          </a:xfrm>
          <a:custGeom>
            <a:avLst/>
            <a:gdLst/>
            <a:ahLst/>
            <a:cxnLst/>
            <a:rect l="0" t="0" r="0" b="0"/>
            <a:pathLst>
              <a:path h="1549230">
                <a:moveTo>
                  <a:pt x="0" y="154923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8" name="pl34"/>
          <p:cNvSpPr/>
          <p:nvPr/>
        </p:nvSpPr>
        <p:spPr>
          <a:xfrm>
            <a:off x="6596732" y="6100273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9" name="pl35"/>
          <p:cNvSpPr/>
          <p:nvPr/>
        </p:nvSpPr>
        <p:spPr>
          <a:xfrm>
            <a:off x="6596732" y="5828062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0" name="pl36"/>
          <p:cNvSpPr/>
          <p:nvPr/>
        </p:nvSpPr>
        <p:spPr>
          <a:xfrm>
            <a:off x="6596732" y="5555851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1" name="pl37"/>
          <p:cNvSpPr/>
          <p:nvPr/>
        </p:nvSpPr>
        <p:spPr>
          <a:xfrm>
            <a:off x="6596732" y="5283640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2" name="pl38"/>
          <p:cNvSpPr/>
          <p:nvPr/>
        </p:nvSpPr>
        <p:spPr>
          <a:xfrm>
            <a:off x="6596732" y="5011429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3" name="tx39"/>
          <p:cNvSpPr/>
          <p:nvPr/>
        </p:nvSpPr>
        <p:spPr>
          <a:xfrm>
            <a:off x="6715509" y="6060316"/>
            <a:ext cx="170558" cy="782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-0.1</a:t>
            </a:r>
          </a:p>
        </p:txBody>
      </p:sp>
      <p:sp>
        <p:nvSpPr>
          <p:cNvPr id="134" name="tx40"/>
          <p:cNvSpPr/>
          <p:nvPr/>
        </p:nvSpPr>
        <p:spPr>
          <a:xfrm>
            <a:off x="6715509" y="5788105"/>
            <a:ext cx="137596" cy="782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35" name="tx41"/>
          <p:cNvSpPr/>
          <p:nvPr/>
        </p:nvSpPr>
        <p:spPr>
          <a:xfrm>
            <a:off x="6715509" y="5515894"/>
            <a:ext cx="137596" cy="782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0.1</a:t>
            </a:r>
          </a:p>
        </p:txBody>
      </p:sp>
      <p:sp>
        <p:nvSpPr>
          <p:cNvPr id="136" name="tx42"/>
          <p:cNvSpPr/>
          <p:nvPr/>
        </p:nvSpPr>
        <p:spPr>
          <a:xfrm>
            <a:off x="6715509" y="5243683"/>
            <a:ext cx="137596" cy="782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0.2</a:t>
            </a:r>
          </a:p>
        </p:txBody>
      </p:sp>
      <p:sp>
        <p:nvSpPr>
          <p:cNvPr id="137" name="tx43"/>
          <p:cNvSpPr/>
          <p:nvPr/>
        </p:nvSpPr>
        <p:spPr>
          <a:xfrm>
            <a:off x="6715509" y="4971419"/>
            <a:ext cx="137596" cy="783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0.3</a:t>
            </a:r>
          </a:p>
        </p:txBody>
      </p:sp>
      <p:sp>
        <p:nvSpPr>
          <p:cNvPr id="138" name="pl44"/>
          <p:cNvSpPr/>
          <p:nvPr/>
        </p:nvSpPr>
        <p:spPr>
          <a:xfrm>
            <a:off x="6543283" y="4968465"/>
            <a:ext cx="53449" cy="1149303"/>
          </a:xfrm>
          <a:custGeom>
            <a:avLst/>
            <a:gdLst/>
            <a:ahLst/>
            <a:cxnLst/>
            <a:rect l="0" t="0" r="0" b="0"/>
            <a:pathLst>
              <a:path w="82295" h="1635252">
                <a:moveTo>
                  <a:pt x="0" y="1635252"/>
                </a:moveTo>
                <a:lnTo>
                  <a:pt x="82295" y="1635252"/>
                </a:lnTo>
                <a:lnTo>
                  <a:pt x="82295" y="0"/>
                </a:lnTo>
                <a:lnTo>
                  <a:pt x="0" y="0"/>
                </a:lnTo>
                <a:lnTo>
                  <a:pt x="0" y="1635252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9" name="pl45"/>
          <p:cNvSpPr/>
          <p:nvPr/>
        </p:nvSpPr>
        <p:spPr>
          <a:xfrm>
            <a:off x="3943808" y="4393814"/>
            <a:ext cx="2412401" cy="2298605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0" name="TextBox 139"/>
          <p:cNvSpPr txBox="1"/>
          <p:nvPr/>
        </p:nvSpPr>
        <p:spPr>
          <a:xfrm>
            <a:off x="1574823" y="787915"/>
            <a:ext cx="748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civet</a:t>
            </a:r>
            <a:r>
              <a:rPr lang="en-US" dirty="0"/>
              <a:t> 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201986" y="1541175"/>
            <a:ext cx="964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Marten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3006151" y="2313649"/>
            <a:ext cx="918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Badger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1923031" y="3137170"/>
            <a:ext cx="15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7182654" y="3137170"/>
            <a:ext cx="1147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Exclusion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576453" y="6914531"/>
            <a:ext cx="126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c3"/>
          <p:cNvSpPr/>
          <p:nvPr/>
        </p:nvSpPr>
        <p:spPr>
          <a:xfrm>
            <a:off x="590320" y="126072"/>
            <a:ext cx="3873816" cy="346709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" name="pl4"/>
          <p:cNvSpPr/>
          <p:nvPr/>
        </p:nvSpPr>
        <p:spPr>
          <a:xfrm>
            <a:off x="1270581" y="2940290"/>
            <a:ext cx="2289265" cy="0"/>
          </a:xfrm>
          <a:custGeom>
            <a:avLst/>
            <a:gdLst/>
            <a:ahLst/>
            <a:cxnLst/>
            <a:rect l="0" t="0" r="0" b="0"/>
            <a:pathLst>
              <a:path w="3270379">
                <a:moveTo>
                  <a:pt x="0" y="0"/>
                </a:moveTo>
                <a:lnTo>
                  <a:pt x="3270379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pl5"/>
          <p:cNvSpPr/>
          <p:nvPr/>
        </p:nvSpPr>
        <p:spPr>
          <a:xfrm>
            <a:off x="1270581" y="2940290"/>
            <a:ext cx="0" cy="64007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1728434" y="2940290"/>
            <a:ext cx="0" cy="64007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2186287" y="2940290"/>
            <a:ext cx="0" cy="64007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2644141" y="2940290"/>
            <a:ext cx="0" cy="64007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3101994" y="2940290"/>
            <a:ext cx="0" cy="64007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3559847" y="2940290"/>
            <a:ext cx="0" cy="64007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1115185" y="650938"/>
            <a:ext cx="0" cy="2289353"/>
          </a:xfrm>
          <a:custGeom>
            <a:avLst/>
            <a:gdLst/>
            <a:ahLst/>
            <a:cxnLst/>
            <a:rect l="0" t="0" r="0" b="0"/>
            <a:pathLst>
              <a:path h="3270504">
                <a:moveTo>
                  <a:pt x="0" y="327050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1051178" y="2940290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1051178" y="2482419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1051178" y="2024549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1051178" y="1566678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1051178" y="1108808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l23"/>
          <p:cNvSpPr/>
          <p:nvPr/>
        </p:nvSpPr>
        <p:spPr>
          <a:xfrm>
            <a:off x="1051178" y="650938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" name="pl30"/>
          <p:cNvSpPr/>
          <p:nvPr/>
        </p:nvSpPr>
        <p:spPr>
          <a:xfrm>
            <a:off x="1115185" y="650938"/>
            <a:ext cx="2600057" cy="2289353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pic>
        <p:nvPicPr>
          <p:cNvPr id="31" name="pic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581" y="650938"/>
            <a:ext cx="2289265" cy="2289353"/>
          </a:xfrm>
          <a:prstGeom prst="rect">
            <a:avLst/>
          </a:prstGeom>
        </p:spPr>
      </p:pic>
      <p:pic>
        <p:nvPicPr>
          <p:cNvPr id="32" name="pic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6868" y="1223276"/>
            <a:ext cx="57606" cy="1144676"/>
          </a:xfrm>
          <a:prstGeom prst="rect">
            <a:avLst/>
          </a:prstGeom>
        </p:spPr>
      </p:pic>
      <p:sp>
        <p:nvSpPr>
          <p:cNvPr id="33" name="pl33"/>
          <p:cNvSpPr/>
          <p:nvPr/>
        </p:nvSpPr>
        <p:spPr>
          <a:xfrm>
            <a:off x="3974475" y="1304802"/>
            <a:ext cx="0" cy="847199"/>
          </a:xfrm>
          <a:custGeom>
            <a:avLst/>
            <a:gdLst/>
            <a:ahLst/>
            <a:cxnLst/>
            <a:rect l="0" t="0" r="0" b="0"/>
            <a:pathLst>
              <a:path h="1210284">
                <a:moveTo>
                  <a:pt x="0" y="121028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l34"/>
          <p:cNvSpPr/>
          <p:nvPr/>
        </p:nvSpPr>
        <p:spPr>
          <a:xfrm>
            <a:off x="3974475" y="2152001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l35"/>
          <p:cNvSpPr/>
          <p:nvPr/>
        </p:nvSpPr>
        <p:spPr>
          <a:xfrm>
            <a:off x="3974475" y="1869601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l36"/>
          <p:cNvSpPr/>
          <p:nvPr/>
        </p:nvSpPr>
        <p:spPr>
          <a:xfrm>
            <a:off x="3974475" y="1587201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l37"/>
          <p:cNvSpPr/>
          <p:nvPr/>
        </p:nvSpPr>
        <p:spPr>
          <a:xfrm>
            <a:off x="3974475" y="1304802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tx38"/>
          <p:cNvSpPr/>
          <p:nvPr/>
        </p:nvSpPr>
        <p:spPr>
          <a:xfrm>
            <a:off x="4102492" y="2112204"/>
            <a:ext cx="183825" cy="779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-0.2</a:t>
            </a:r>
          </a:p>
        </p:txBody>
      </p:sp>
      <p:sp>
        <p:nvSpPr>
          <p:cNvPr id="39" name="tx39"/>
          <p:cNvSpPr/>
          <p:nvPr/>
        </p:nvSpPr>
        <p:spPr>
          <a:xfrm>
            <a:off x="4102492" y="1829805"/>
            <a:ext cx="183825" cy="779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-0.1</a:t>
            </a:r>
          </a:p>
        </p:txBody>
      </p:sp>
      <p:sp>
        <p:nvSpPr>
          <p:cNvPr id="40" name="tx40"/>
          <p:cNvSpPr/>
          <p:nvPr/>
        </p:nvSpPr>
        <p:spPr>
          <a:xfrm>
            <a:off x="4102492" y="1547405"/>
            <a:ext cx="148299" cy="779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41" name="tx41"/>
          <p:cNvSpPr/>
          <p:nvPr/>
        </p:nvSpPr>
        <p:spPr>
          <a:xfrm>
            <a:off x="4102492" y="1265006"/>
            <a:ext cx="148299" cy="779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0.1</a:t>
            </a:r>
          </a:p>
        </p:txBody>
      </p:sp>
      <p:sp>
        <p:nvSpPr>
          <p:cNvPr id="42" name="pl42"/>
          <p:cNvSpPr/>
          <p:nvPr/>
        </p:nvSpPr>
        <p:spPr>
          <a:xfrm>
            <a:off x="3916868" y="1223276"/>
            <a:ext cx="57606" cy="1144676"/>
          </a:xfrm>
          <a:custGeom>
            <a:avLst/>
            <a:gdLst/>
            <a:ahLst/>
            <a:cxnLst/>
            <a:rect l="0" t="0" r="0" b="0"/>
            <a:pathLst>
              <a:path w="82295" h="1635252">
                <a:moveTo>
                  <a:pt x="0" y="1635252"/>
                </a:moveTo>
                <a:lnTo>
                  <a:pt x="82295" y="1635252"/>
                </a:lnTo>
                <a:lnTo>
                  <a:pt x="82295" y="0"/>
                </a:lnTo>
                <a:lnTo>
                  <a:pt x="0" y="0"/>
                </a:lnTo>
                <a:lnTo>
                  <a:pt x="0" y="1635252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" name="pl43"/>
          <p:cNvSpPr/>
          <p:nvPr/>
        </p:nvSpPr>
        <p:spPr>
          <a:xfrm>
            <a:off x="1115185" y="650938"/>
            <a:ext cx="2600057" cy="2289353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l4"/>
          <p:cNvSpPr/>
          <p:nvPr/>
        </p:nvSpPr>
        <p:spPr>
          <a:xfrm>
            <a:off x="6163372" y="3120688"/>
            <a:ext cx="2483877" cy="0"/>
          </a:xfrm>
          <a:custGeom>
            <a:avLst/>
            <a:gdLst/>
            <a:ahLst/>
            <a:cxnLst/>
            <a:rect l="0" t="0" r="0" b="0"/>
            <a:pathLst>
              <a:path w="3270379">
                <a:moveTo>
                  <a:pt x="0" y="0"/>
                </a:moveTo>
                <a:lnTo>
                  <a:pt x="3270379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pl5"/>
          <p:cNvSpPr/>
          <p:nvPr/>
        </p:nvSpPr>
        <p:spPr>
          <a:xfrm>
            <a:off x="6163372" y="3120688"/>
            <a:ext cx="0" cy="69449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l6"/>
          <p:cNvSpPr/>
          <p:nvPr/>
        </p:nvSpPr>
        <p:spPr>
          <a:xfrm>
            <a:off x="6660147" y="3120688"/>
            <a:ext cx="0" cy="69449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" name="pl7"/>
          <p:cNvSpPr/>
          <p:nvPr/>
        </p:nvSpPr>
        <p:spPr>
          <a:xfrm>
            <a:off x="7156923" y="3120688"/>
            <a:ext cx="0" cy="69449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" name="pl8"/>
          <p:cNvSpPr/>
          <p:nvPr/>
        </p:nvSpPr>
        <p:spPr>
          <a:xfrm>
            <a:off x="7653698" y="3120688"/>
            <a:ext cx="0" cy="69449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" name="pl9"/>
          <p:cNvSpPr/>
          <p:nvPr/>
        </p:nvSpPr>
        <p:spPr>
          <a:xfrm>
            <a:off x="8150474" y="3120688"/>
            <a:ext cx="0" cy="69449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" name="pl10"/>
          <p:cNvSpPr/>
          <p:nvPr/>
        </p:nvSpPr>
        <p:spPr>
          <a:xfrm>
            <a:off x="8647249" y="3120688"/>
            <a:ext cx="0" cy="69449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" name="pl17"/>
          <p:cNvSpPr/>
          <p:nvPr/>
        </p:nvSpPr>
        <p:spPr>
          <a:xfrm>
            <a:off x="5994766" y="636717"/>
            <a:ext cx="0" cy="2483972"/>
          </a:xfrm>
          <a:custGeom>
            <a:avLst/>
            <a:gdLst/>
            <a:ahLst/>
            <a:cxnLst/>
            <a:rect l="0" t="0" r="0" b="0"/>
            <a:pathLst>
              <a:path h="3270504">
                <a:moveTo>
                  <a:pt x="0" y="327050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" name="pl18"/>
          <p:cNvSpPr/>
          <p:nvPr/>
        </p:nvSpPr>
        <p:spPr>
          <a:xfrm>
            <a:off x="5925316" y="3120688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" name="pl19"/>
          <p:cNvSpPr/>
          <p:nvPr/>
        </p:nvSpPr>
        <p:spPr>
          <a:xfrm>
            <a:off x="5925316" y="2623894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pl20"/>
          <p:cNvSpPr/>
          <p:nvPr/>
        </p:nvSpPr>
        <p:spPr>
          <a:xfrm>
            <a:off x="5925316" y="2127099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" name="pl21"/>
          <p:cNvSpPr/>
          <p:nvPr/>
        </p:nvSpPr>
        <p:spPr>
          <a:xfrm>
            <a:off x="5925316" y="1630305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" name="pl22"/>
          <p:cNvSpPr/>
          <p:nvPr/>
        </p:nvSpPr>
        <p:spPr>
          <a:xfrm>
            <a:off x="5925316" y="1133510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" name="pl23"/>
          <p:cNvSpPr/>
          <p:nvPr/>
        </p:nvSpPr>
        <p:spPr>
          <a:xfrm>
            <a:off x="5925316" y="636717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" name="pl30"/>
          <p:cNvSpPr/>
          <p:nvPr/>
        </p:nvSpPr>
        <p:spPr>
          <a:xfrm>
            <a:off x="5994766" y="636717"/>
            <a:ext cx="2821090" cy="2483972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pic>
        <p:nvPicPr>
          <p:cNvPr id="73" name="pic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3372" y="636717"/>
            <a:ext cx="2483877" cy="2483972"/>
          </a:xfrm>
          <a:prstGeom prst="rect">
            <a:avLst/>
          </a:prstGeom>
        </p:spPr>
      </p:pic>
      <p:pic>
        <p:nvPicPr>
          <p:cNvPr id="74" name="pic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4622" y="1257710"/>
            <a:ext cx="62504" cy="1241985"/>
          </a:xfrm>
          <a:prstGeom prst="rect">
            <a:avLst/>
          </a:prstGeom>
        </p:spPr>
      </p:pic>
      <p:sp>
        <p:nvSpPr>
          <p:cNvPr id="75" name="pl33"/>
          <p:cNvSpPr/>
          <p:nvPr/>
        </p:nvSpPr>
        <p:spPr>
          <a:xfrm>
            <a:off x="9097125" y="1377057"/>
            <a:ext cx="0" cy="1051489"/>
          </a:xfrm>
          <a:custGeom>
            <a:avLst/>
            <a:gdLst/>
            <a:ahLst/>
            <a:cxnLst/>
            <a:rect l="0" t="0" r="0" b="0"/>
            <a:pathLst>
              <a:path h="1384436">
                <a:moveTo>
                  <a:pt x="0" y="1384436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" name="pl34"/>
          <p:cNvSpPr/>
          <p:nvPr/>
        </p:nvSpPr>
        <p:spPr>
          <a:xfrm>
            <a:off x="9097125" y="2428546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" name="pl35"/>
          <p:cNvSpPr/>
          <p:nvPr/>
        </p:nvSpPr>
        <p:spPr>
          <a:xfrm>
            <a:off x="9097125" y="2165674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8" name="pl36"/>
          <p:cNvSpPr/>
          <p:nvPr/>
        </p:nvSpPr>
        <p:spPr>
          <a:xfrm>
            <a:off x="9097125" y="1902802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9" name="pl37"/>
          <p:cNvSpPr/>
          <p:nvPr/>
        </p:nvSpPr>
        <p:spPr>
          <a:xfrm>
            <a:off x="9097125" y="1639929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" name="pl38"/>
          <p:cNvSpPr/>
          <p:nvPr/>
        </p:nvSpPr>
        <p:spPr>
          <a:xfrm>
            <a:off x="9097125" y="1377057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" name="tx39"/>
          <p:cNvSpPr/>
          <p:nvPr/>
        </p:nvSpPr>
        <p:spPr>
          <a:xfrm>
            <a:off x="9236025" y="2385367"/>
            <a:ext cx="199452" cy="846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-0.2</a:t>
            </a:r>
          </a:p>
        </p:txBody>
      </p:sp>
      <p:sp>
        <p:nvSpPr>
          <p:cNvPr id="82" name="tx40"/>
          <p:cNvSpPr/>
          <p:nvPr/>
        </p:nvSpPr>
        <p:spPr>
          <a:xfrm>
            <a:off x="9236025" y="2122495"/>
            <a:ext cx="199452" cy="846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-0.1</a:t>
            </a:r>
          </a:p>
        </p:txBody>
      </p:sp>
      <p:sp>
        <p:nvSpPr>
          <p:cNvPr id="83" name="tx41"/>
          <p:cNvSpPr/>
          <p:nvPr/>
        </p:nvSpPr>
        <p:spPr>
          <a:xfrm>
            <a:off x="9236025" y="1859622"/>
            <a:ext cx="160906" cy="846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84" name="tx42"/>
          <p:cNvSpPr/>
          <p:nvPr/>
        </p:nvSpPr>
        <p:spPr>
          <a:xfrm>
            <a:off x="9236025" y="1596750"/>
            <a:ext cx="160906" cy="846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0.1</a:t>
            </a:r>
          </a:p>
        </p:txBody>
      </p:sp>
      <p:sp>
        <p:nvSpPr>
          <p:cNvPr id="85" name="tx43"/>
          <p:cNvSpPr/>
          <p:nvPr/>
        </p:nvSpPr>
        <p:spPr>
          <a:xfrm>
            <a:off x="9236025" y="1333878"/>
            <a:ext cx="160906" cy="846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0.2</a:t>
            </a:r>
          </a:p>
        </p:txBody>
      </p:sp>
      <p:sp>
        <p:nvSpPr>
          <p:cNvPr id="86" name="pl44"/>
          <p:cNvSpPr/>
          <p:nvPr/>
        </p:nvSpPr>
        <p:spPr>
          <a:xfrm>
            <a:off x="9034622" y="1257710"/>
            <a:ext cx="62504" cy="1241986"/>
          </a:xfrm>
          <a:custGeom>
            <a:avLst/>
            <a:gdLst/>
            <a:ahLst/>
            <a:cxnLst/>
            <a:rect l="0" t="0" r="0" b="0"/>
            <a:pathLst>
              <a:path w="82295" h="1635252">
                <a:moveTo>
                  <a:pt x="0" y="1635252"/>
                </a:moveTo>
                <a:lnTo>
                  <a:pt x="82295" y="1635252"/>
                </a:lnTo>
                <a:lnTo>
                  <a:pt x="82295" y="0"/>
                </a:lnTo>
                <a:lnTo>
                  <a:pt x="0" y="0"/>
                </a:lnTo>
                <a:lnTo>
                  <a:pt x="0" y="1635252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7" name="pl45"/>
          <p:cNvSpPr/>
          <p:nvPr/>
        </p:nvSpPr>
        <p:spPr>
          <a:xfrm>
            <a:off x="5994766" y="636717"/>
            <a:ext cx="2821090" cy="2483972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9" name="rc3"/>
          <p:cNvSpPr/>
          <p:nvPr/>
        </p:nvSpPr>
        <p:spPr>
          <a:xfrm>
            <a:off x="3272902" y="3875569"/>
            <a:ext cx="3794739" cy="339632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" name="pl4"/>
          <p:cNvSpPr/>
          <p:nvPr/>
        </p:nvSpPr>
        <p:spPr>
          <a:xfrm>
            <a:off x="3939277" y="6632340"/>
            <a:ext cx="2242534" cy="0"/>
          </a:xfrm>
          <a:custGeom>
            <a:avLst/>
            <a:gdLst/>
            <a:ahLst/>
            <a:cxnLst/>
            <a:rect l="0" t="0" r="0" b="0"/>
            <a:pathLst>
              <a:path w="3270379">
                <a:moveTo>
                  <a:pt x="0" y="0"/>
                </a:moveTo>
                <a:lnTo>
                  <a:pt x="3270379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1" name="pl5"/>
          <p:cNvSpPr/>
          <p:nvPr/>
        </p:nvSpPr>
        <p:spPr>
          <a:xfrm>
            <a:off x="3939277" y="6632340"/>
            <a:ext cx="0" cy="62701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2" name="pl6"/>
          <p:cNvSpPr/>
          <p:nvPr/>
        </p:nvSpPr>
        <p:spPr>
          <a:xfrm>
            <a:off x="4387784" y="6632340"/>
            <a:ext cx="0" cy="62701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3" name="pl7"/>
          <p:cNvSpPr/>
          <p:nvPr/>
        </p:nvSpPr>
        <p:spPr>
          <a:xfrm>
            <a:off x="4836291" y="6632340"/>
            <a:ext cx="0" cy="62701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4" name="pl8"/>
          <p:cNvSpPr/>
          <p:nvPr/>
        </p:nvSpPr>
        <p:spPr>
          <a:xfrm>
            <a:off x="5284798" y="6632340"/>
            <a:ext cx="0" cy="62701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5" name="pl9"/>
          <p:cNvSpPr/>
          <p:nvPr/>
        </p:nvSpPr>
        <p:spPr>
          <a:xfrm>
            <a:off x="5733304" y="6632340"/>
            <a:ext cx="0" cy="62701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6" name="pl10"/>
          <p:cNvSpPr/>
          <p:nvPr/>
        </p:nvSpPr>
        <p:spPr>
          <a:xfrm>
            <a:off x="6181811" y="6632340"/>
            <a:ext cx="0" cy="62701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l17"/>
          <p:cNvSpPr/>
          <p:nvPr/>
        </p:nvSpPr>
        <p:spPr>
          <a:xfrm>
            <a:off x="3787053" y="4389720"/>
            <a:ext cx="0" cy="2242619"/>
          </a:xfrm>
          <a:custGeom>
            <a:avLst/>
            <a:gdLst/>
            <a:ahLst/>
            <a:cxnLst/>
            <a:rect l="0" t="0" r="0" b="0"/>
            <a:pathLst>
              <a:path h="3270504">
                <a:moveTo>
                  <a:pt x="0" y="327050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4" name="pl18"/>
          <p:cNvSpPr/>
          <p:nvPr/>
        </p:nvSpPr>
        <p:spPr>
          <a:xfrm>
            <a:off x="3724352" y="6632340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5" name="pl19"/>
          <p:cNvSpPr/>
          <p:nvPr/>
        </p:nvSpPr>
        <p:spPr>
          <a:xfrm>
            <a:off x="3724352" y="6183816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6" name="pl20"/>
          <p:cNvSpPr/>
          <p:nvPr/>
        </p:nvSpPr>
        <p:spPr>
          <a:xfrm>
            <a:off x="3724352" y="5735292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7" name="pl21"/>
          <p:cNvSpPr/>
          <p:nvPr/>
        </p:nvSpPr>
        <p:spPr>
          <a:xfrm>
            <a:off x="3724352" y="5286768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8" name="pl22"/>
          <p:cNvSpPr/>
          <p:nvPr/>
        </p:nvSpPr>
        <p:spPr>
          <a:xfrm>
            <a:off x="3724352" y="4838244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" name="pl23"/>
          <p:cNvSpPr/>
          <p:nvPr/>
        </p:nvSpPr>
        <p:spPr>
          <a:xfrm>
            <a:off x="3724352" y="4389720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pl30"/>
          <p:cNvSpPr/>
          <p:nvPr/>
        </p:nvSpPr>
        <p:spPr>
          <a:xfrm>
            <a:off x="3787053" y="4389720"/>
            <a:ext cx="2546982" cy="2242619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pic>
        <p:nvPicPr>
          <p:cNvPr id="117" name="pic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39277" y="4389720"/>
            <a:ext cx="2242534" cy="2242619"/>
          </a:xfrm>
          <a:prstGeom prst="rect">
            <a:avLst/>
          </a:prstGeom>
        </p:spPr>
      </p:pic>
      <p:pic>
        <p:nvPicPr>
          <p:cNvPr id="118" name="pic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1545" y="4950375"/>
            <a:ext cx="56431" cy="1121310"/>
          </a:xfrm>
          <a:prstGeom prst="rect">
            <a:avLst/>
          </a:prstGeom>
        </p:spPr>
      </p:pic>
      <p:sp>
        <p:nvSpPr>
          <p:cNvPr id="119" name="pl33"/>
          <p:cNvSpPr/>
          <p:nvPr/>
        </p:nvSpPr>
        <p:spPr>
          <a:xfrm>
            <a:off x="6587975" y="5105008"/>
            <a:ext cx="0" cy="966676"/>
          </a:xfrm>
          <a:custGeom>
            <a:avLst/>
            <a:gdLst/>
            <a:ahLst/>
            <a:cxnLst/>
            <a:rect l="0" t="0" r="0" b="0"/>
            <a:pathLst>
              <a:path h="1409744">
                <a:moveTo>
                  <a:pt x="0" y="140974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" name="pl34"/>
          <p:cNvSpPr/>
          <p:nvPr/>
        </p:nvSpPr>
        <p:spPr>
          <a:xfrm>
            <a:off x="6587975" y="6071685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1" name="pl35"/>
          <p:cNvSpPr/>
          <p:nvPr/>
        </p:nvSpPr>
        <p:spPr>
          <a:xfrm>
            <a:off x="6587975" y="5910572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2" name="pl36"/>
          <p:cNvSpPr/>
          <p:nvPr/>
        </p:nvSpPr>
        <p:spPr>
          <a:xfrm>
            <a:off x="6587975" y="5749459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3" name="pl37"/>
          <p:cNvSpPr/>
          <p:nvPr/>
        </p:nvSpPr>
        <p:spPr>
          <a:xfrm>
            <a:off x="6587975" y="5588346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4" name="pl38"/>
          <p:cNvSpPr/>
          <p:nvPr/>
        </p:nvSpPr>
        <p:spPr>
          <a:xfrm>
            <a:off x="6587975" y="5427233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5" name="pl39"/>
          <p:cNvSpPr/>
          <p:nvPr/>
        </p:nvSpPr>
        <p:spPr>
          <a:xfrm>
            <a:off x="6587975" y="5266120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6" name="pl40"/>
          <p:cNvSpPr/>
          <p:nvPr/>
        </p:nvSpPr>
        <p:spPr>
          <a:xfrm>
            <a:off x="6587975" y="5105008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7" name="tx41"/>
          <p:cNvSpPr/>
          <p:nvPr/>
        </p:nvSpPr>
        <p:spPr>
          <a:xfrm>
            <a:off x="6713379" y="6032700"/>
            <a:ext cx="203391" cy="763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0.00</a:t>
            </a:r>
          </a:p>
        </p:txBody>
      </p:sp>
      <p:sp>
        <p:nvSpPr>
          <p:cNvPr id="128" name="tx42"/>
          <p:cNvSpPr/>
          <p:nvPr/>
        </p:nvSpPr>
        <p:spPr>
          <a:xfrm>
            <a:off x="6713379" y="5871588"/>
            <a:ext cx="203391" cy="763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0.02</a:t>
            </a:r>
          </a:p>
        </p:txBody>
      </p:sp>
      <p:sp>
        <p:nvSpPr>
          <p:cNvPr id="129" name="tx43"/>
          <p:cNvSpPr/>
          <p:nvPr/>
        </p:nvSpPr>
        <p:spPr>
          <a:xfrm>
            <a:off x="6713379" y="5710474"/>
            <a:ext cx="203391" cy="763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0.04</a:t>
            </a:r>
          </a:p>
        </p:txBody>
      </p:sp>
      <p:sp>
        <p:nvSpPr>
          <p:cNvPr id="130" name="tx44"/>
          <p:cNvSpPr/>
          <p:nvPr/>
        </p:nvSpPr>
        <p:spPr>
          <a:xfrm>
            <a:off x="6713379" y="5549362"/>
            <a:ext cx="203391" cy="763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0.06</a:t>
            </a:r>
          </a:p>
        </p:txBody>
      </p:sp>
      <p:sp>
        <p:nvSpPr>
          <p:cNvPr id="131" name="tx45"/>
          <p:cNvSpPr/>
          <p:nvPr/>
        </p:nvSpPr>
        <p:spPr>
          <a:xfrm>
            <a:off x="6713379" y="5388249"/>
            <a:ext cx="203391" cy="763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0.08</a:t>
            </a:r>
          </a:p>
        </p:txBody>
      </p:sp>
      <p:sp>
        <p:nvSpPr>
          <p:cNvPr id="132" name="tx46"/>
          <p:cNvSpPr/>
          <p:nvPr/>
        </p:nvSpPr>
        <p:spPr>
          <a:xfrm>
            <a:off x="6713379" y="5227136"/>
            <a:ext cx="203391" cy="763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0.10</a:t>
            </a:r>
          </a:p>
        </p:txBody>
      </p:sp>
      <p:sp>
        <p:nvSpPr>
          <p:cNvPr id="133" name="tx47"/>
          <p:cNvSpPr/>
          <p:nvPr/>
        </p:nvSpPr>
        <p:spPr>
          <a:xfrm>
            <a:off x="6713379" y="5066024"/>
            <a:ext cx="203391" cy="763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0.12</a:t>
            </a:r>
          </a:p>
        </p:txBody>
      </p:sp>
      <p:sp>
        <p:nvSpPr>
          <p:cNvPr id="134" name="pl48"/>
          <p:cNvSpPr/>
          <p:nvPr/>
        </p:nvSpPr>
        <p:spPr>
          <a:xfrm>
            <a:off x="6531545" y="4950375"/>
            <a:ext cx="56431" cy="1121310"/>
          </a:xfrm>
          <a:custGeom>
            <a:avLst/>
            <a:gdLst/>
            <a:ahLst/>
            <a:cxnLst/>
            <a:rect l="0" t="0" r="0" b="0"/>
            <a:pathLst>
              <a:path w="82295" h="1635252">
                <a:moveTo>
                  <a:pt x="0" y="1635252"/>
                </a:moveTo>
                <a:lnTo>
                  <a:pt x="82295" y="1635252"/>
                </a:lnTo>
                <a:lnTo>
                  <a:pt x="82295" y="0"/>
                </a:lnTo>
                <a:lnTo>
                  <a:pt x="0" y="0"/>
                </a:lnTo>
                <a:lnTo>
                  <a:pt x="0" y="1635252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5" name="pl49"/>
          <p:cNvSpPr/>
          <p:nvPr/>
        </p:nvSpPr>
        <p:spPr>
          <a:xfrm>
            <a:off x="3787053" y="4389720"/>
            <a:ext cx="2546982" cy="2242619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6" name="TextBox 135"/>
          <p:cNvSpPr txBox="1"/>
          <p:nvPr/>
        </p:nvSpPr>
        <p:spPr>
          <a:xfrm>
            <a:off x="1316812" y="823166"/>
            <a:ext cx="705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goral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044399" y="1586394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deer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2678549" y="2330255"/>
            <a:ext cx="1036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muntjac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1674813" y="3097969"/>
            <a:ext cx="15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861530" y="3184501"/>
            <a:ext cx="1147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Exclusion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538976" y="6777384"/>
            <a:ext cx="126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54</Words>
  <Application>Microsoft Office PowerPoint</Application>
  <PresentationFormat>自定义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Yunyi Shen</cp:lastModifiedBy>
  <cp:revision>9</cp:revision>
  <dcterms:created xsi:type="dcterms:W3CDTF">2015-07-14T21:05:00Z</dcterms:created>
  <dcterms:modified xsi:type="dcterms:W3CDTF">2019-05-20T14:42:26Z</dcterms:modified>
</cp:coreProperties>
</file>